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457DA-7F75-4FFF-A308-168F56E683A1}" type="datetimeFigureOut">
              <a:rPr lang="en-US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880A4-68F4-4233-8BFF-E745C915B6C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880A4-68F4-4233-8BFF-E745C915B6C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880A4-68F4-4233-8BFF-E745C915B6C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6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880A4-68F4-4233-8BFF-E745C915B6C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96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880A4-68F4-4233-8BFF-E745C915B6C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enFisher/MailingLi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85124078"/>
              </p:ext>
            </p:extLst>
          </p:nvPr>
        </p:nvSpPr>
        <p:spPr/>
        <p:txBody>
          <a:bodyPr/>
          <a:lstStyle/>
          <a:p>
            <a:r>
              <a:rPr lang="en-US" err="1"/>
              <a:t>MailingList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714407119"/>
              </p:ext>
            </p:extLst>
          </p:nvPr>
        </p:nvSpPr>
        <p:spPr/>
        <p:txBody>
          <a:bodyPr/>
          <a:lstStyle/>
          <a:p>
            <a:r>
              <a:rPr lang="en-US"/>
              <a:t>Talen Fisher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036335926"/>
              </p:ext>
            </p:extLst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47742635"/>
              </p:ext>
            </p:extLst>
          </p:nvPr>
        </p:nvSpPr>
        <p:spPr/>
        <p:txBody>
          <a:bodyPr/>
          <a:lstStyle/>
          <a:p>
            <a:r>
              <a:rPr lang="en-US"/>
              <a:t>I have a list of people who want to subscribe to emails I send out and I don’t want to send each email out individually</a:t>
            </a:r>
          </a:p>
          <a:p>
            <a:r>
              <a:rPr lang="en-US"/>
              <a:t>A Mailing List is the solution and that is my project</a:t>
            </a:r>
          </a:p>
        </p:txBody>
      </p:sp>
    </p:spTree>
    <p:extLst>
      <p:ext uri="{BB962C8B-B14F-4D97-AF65-F5344CB8AC3E}">
        <p14:creationId xmlns:p14="http://schemas.microsoft.com/office/powerpoint/2010/main" val="72904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74718828"/>
              </p:ext>
            </p:extLst>
          </p:nvPr>
        </p:nvSpPr>
        <p:spPr/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751785289"/>
              </p:ext>
            </p:extLst>
          </p:nvPr>
        </p:nvSpPr>
        <p:spPr/>
        <p:txBody>
          <a:bodyPr/>
          <a:lstStyle/>
          <a:p>
            <a:r>
              <a:rPr lang="en-US"/>
              <a:t>I used a Map and a Queue</a:t>
            </a:r>
          </a:p>
          <a:p>
            <a:r>
              <a:rPr lang="en-US"/>
              <a:t>Technically the map is a </a:t>
            </a:r>
            <a:r>
              <a:rPr lang="en-US" err="1"/>
              <a:t>LinkedMap</a:t>
            </a:r>
            <a:r>
              <a:rPr lang="en-US"/>
              <a:t> since there is no fixed size and is structured internally like a </a:t>
            </a:r>
            <a:r>
              <a:rPr lang="en-US" err="1"/>
              <a:t>linkedlist</a:t>
            </a:r>
          </a:p>
          <a:p>
            <a:r>
              <a:rPr lang="en-US"/>
              <a:t>Queue is for sending out emails</a:t>
            </a:r>
          </a:p>
          <a:p>
            <a:r>
              <a:rPr lang="en-US"/>
              <a:t>There is a Person object that is used to store the person's first and last name as well as how many "clicks" they have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7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994928078"/>
              </p:ext>
            </p:extLst>
          </p:nvPr>
        </p:nvSpPr>
        <p:spPr/>
        <p:txBody>
          <a:bodyPr/>
          <a:lstStyle/>
          <a:p>
            <a:r>
              <a:rPr lang="en-US"/>
              <a:t>Sample run</a:t>
            </a:r>
          </a:p>
        </p:txBody>
      </p:sp>
      <p:pic>
        <p:nvPicPr>
          <p:cNvPr id="4" name="Picture 4" descr="Screenshot from 2017-07-16 15-15-0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050" y="276225"/>
            <a:ext cx="10449485" cy="58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3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257711643"/>
              </p:ext>
            </p:extLst>
          </p:nvPr>
        </p:nvSpPr>
        <p:spPr/>
        <p:txBody>
          <a:bodyPr/>
          <a:lstStyle/>
          <a:p>
            <a:r>
              <a:rPr lang="en-US" err="1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462480844"/>
              </p:ext>
            </p:extLst>
          </p:nvPr>
        </p:nvSpPr>
        <p:spPr/>
        <p:txBody>
          <a:bodyPr/>
          <a:lstStyle/>
          <a:p>
            <a:r>
              <a:rPr lang="en-US"/>
              <a:t>View the code on </a:t>
            </a:r>
            <a:r>
              <a:rPr lang="en-US" err="1"/>
              <a:t>github</a:t>
            </a:r>
            <a:r>
              <a:rPr lang="en-US"/>
              <a:t>: </a:t>
            </a:r>
            <a:r>
              <a:rPr lang="en-US">
                <a:solidFill>
                  <a:srgbClr val="000000"/>
                </a:solidFill>
                <a:hlinkClick r:id="rId3"/>
              </a:rPr>
              <a:t>https://github.com/TalenFisher/MailingList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63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MailingList</vt:lpstr>
      <vt:lpstr>problem</vt:lpstr>
      <vt:lpstr>Structure</vt:lpstr>
      <vt:lpstr>Sample run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MailingList</dc:title>
  <cp:revision>1</cp:revision>
  <dcterms:modified xsi:type="dcterms:W3CDTF">2017-07-16T20:18:47Z</dcterms:modified>
</cp:coreProperties>
</file>