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1BD3A-780B-B46A-0BA9-CED31FED1E2C}" v="16" dt="2025-08-19T10:41:58.598"/>
    <p1510:client id="{43BBAFD5-7387-4CA8-5F76-DA27B62B1221}" v="513" dt="2025-08-19T10:38:05.349"/>
    <p1510:client id="{4B47F21A-F428-2974-A066-C8405363BFF3}" v="1" dt="2025-08-20T05:27:36.362"/>
    <p1510:client id="{78B5178D-F009-B8A3-692D-B2B0BF484789}" v="46" dt="2025-08-19T10:46:33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oli Lino" userId="S::lino.giovanoli@bystronic.com::e94317fd-1ffd-460c-a59a-3876173ecfd9" providerId="AD" clId="Web-{43BBAFD5-7387-4CA8-5F76-DA27B62B1221}"/>
    <pc:docChg chg="mod addSld delSld modSld">
      <pc:chgData name="Giovanoli Lino" userId="S::lino.giovanoli@bystronic.com::e94317fd-1ffd-460c-a59a-3876173ecfd9" providerId="AD" clId="Web-{43BBAFD5-7387-4CA8-5F76-DA27B62B1221}" dt="2025-08-19T10:38:03.131" v="276" actId="14100"/>
      <pc:docMkLst>
        <pc:docMk/>
      </pc:docMkLst>
      <pc:sldChg chg="del">
        <pc:chgData name="Giovanoli Lino" userId="S::lino.giovanoli@bystronic.com::e94317fd-1ffd-460c-a59a-3876173ecfd9" providerId="AD" clId="Web-{43BBAFD5-7387-4CA8-5F76-DA27B62B1221}" dt="2025-08-19T08:58:11.858" v="2"/>
        <pc:sldMkLst>
          <pc:docMk/>
          <pc:sldMk cId="1577499883" sldId="256"/>
        </pc:sldMkLst>
      </pc:sldChg>
      <pc:sldChg chg="delSp modSp add">
        <pc:chgData name="Giovanoli Lino" userId="S::lino.giovanoli@bystronic.com::e94317fd-1ffd-460c-a59a-3876173ecfd9" providerId="AD" clId="Web-{43BBAFD5-7387-4CA8-5F76-DA27B62B1221}" dt="2025-08-19T10:38:03.131" v="276" actId="14100"/>
        <pc:sldMkLst>
          <pc:docMk/>
          <pc:sldMk cId="16068854" sldId="257"/>
        </pc:sldMkLst>
        <pc:spChg chg="mod">
          <ac:chgData name="Giovanoli Lino" userId="S::lino.giovanoli@bystronic.com::e94317fd-1ffd-460c-a59a-3876173ecfd9" providerId="AD" clId="Web-{43BBAFD5-7387-4CA8-5F76-DA27B62B1221}" dt="2025-08-19T10:38:03.131" v="276" actId="14100"/>
          <ac:spMkLst>
            <pc:docMk/>
            <pc:sldMk cId="16068854" sldId="257"/>
            <ac:spMk id="4" creationId="{42C50316-A2C8-446D-CA01-5A01F33DAEDD}"/>
          </ac:spMkLst>
        </pc:spChg>
        <pc:picChg chg="del">
          <ac:chgData name="Giovanoli Lino" userId="S::lino.giovanoli@bystronic.com::e94317fd-1ffd-460c-a59a-3876173ecfd9" providerId="AD" clId="Web-{43BBAFD5-7387-4CA8-5F76-DA27B62B1221}" dt="2025-08-19T08:58:29.483" v="13"/>
          <ac:picMkLst>
            <pc:docMk/>
            <pc:sldMk cId="16068854" sldId="257"/>
            <ac:picMk id="6" creationId="{0FD01652-9BCE-6F5E-DC1D-D3E3A50DF020}"/>
          </ac:picMkLst>
        </pc:picChg>
        <pc:picChg chg="del">
          <ac:chgData name="Giovanoli Lino" userId="S::lino.giovanoli@bystronic.com::e94317fd-1ffd-460c-a59a-3876173ecfd9" providerId="AD" clId="Web-{43BBAFD5-7387-4CA8-5F76-DA27B62B1221}" dt="2025-08-19T08:58:28.889" v="12"/>
          <ac:picMkLst>
            <pc:docMk/>
            <pc:sldMk cId="16068854" sldId="257"/>
            <ac:picMk id="7" creationId="{955A5B30-D5CB-030A-B527-0B2C73B12853}"/>
          </ac:picMkLst>
        </pc:picChg>
      </pc:sldChg>
    </pc:docChg>
  </pc:docChgLst>
  <pc:docChgLst>
    <pc:chgData name="Giovanoli Lino" userId="S::lino.giovanoli@bystronic.com::e94317fd-1ffd-460c-a59a-3876173ecfd9" providerId="AD" clId="Web-{78B5178D-F009-B8A3-692D-B2B0BF484789}"/>
    <pc:docChg chg="modSld">
      <pc:chgData name="Giovanoli Lino" userId="S::lino.giovanoli@bystronic.com::e94317fd-1ffd-460c-a59a-3876173ecfd9" providerId="AD" clId="Web-{78B5178D-F009-B8A3-692D-B2B0BF484789}" dt="2025-08-19T10:46:33.342" v="26" actId="20577"/>
      <pc:docMkLst>
        <pc:docMk/>
      </pc:docMkLst>
      <pc:sldChg chg="modSp">
        <pc:chgData name="Giovanoli Lino" userId="S::lino.giovanoli@bystronic.com::e94317fd-1ffd-460c-a59a-3876173ecfd9" providerId="AD" clId="Web-{78B5178D-F009-B8A3-692D-B2B0BF484789}" dt="2025-08-19T10:46:33.342" v="26" actId="20577"/>
        <pc:sldMkLst>
          <pc:docMk/>
          <pc:sldMk cId="16068854" sldId="257"/>
        </pc:sldMkLst>
        <pc:spChg chg="mod">
          <ac:chgData name="Giovanoli Lino" userId="S::lino.giovanoli@bystronic.com::e94317fd-1ffd-460c-a59a-3876173ecfd9" providerId="AD" clId="Web-{78B5178D-F009-B8A3-692D-B2B0BF484789}" dt="2025-08-19T10:46:33.342" v="26" actId="20577"/>
          <ac:spMkLst>
            <pc:docMk/>
            <pc:sldMk cId="16068854" sldId="257"/>
            <ac:spMk id="4" creationId="{42C50316-A2C8-446D-CA01-5A01F33DAEDD}"/>
          </ac:spMkLst>
        </pc:spChg>
      </pc:sldChg>
    </pc:docChg>
  </pc:docChgLst>
  <pc:docChgLst>
    <pc:chgData name="Giovanoli Lino" userId="S::lino.giovanoli@bystronic.com::e94317fd-1ffd-460c-a59a-3876173ecfd9" providerId="AD" clId="Web-{0911BD3A-780B-B46A-0BA9-CED31FED1E2C}"/>
    <pc:docChg chg="modSld">
      <pc:chgData name="Giovanoli Lino" userId="S::lino.giovanoli@bystronic.com::e94317fd-1ffd-460c-a59a-3876173ecfd9" providerId="AD" clId="Web-{0911BD3A-780B-B46A-0BA9-CED31FED1E2C}" dt="2025-08-19T10:41:58.598" v="8" actId="20577"/>
      <pc:docMkLst>
        <pc:docMk/>
      </pc:docMkLst>
      <pc:sldChg chg="modSp">
        <pc:chgData name="Giovanoli Lino" userId="S::lino.giovanoli@bystronic.com::e94317fd-1ffd-460c-a59a-3876173ecfd9" providerId="AD" clId="Web-{0911BD3A-780B-B46A-0BA9-CED31FED1E2C}" dt="2025-08-19T10:41:58.598" v="8" actId="20577"/>
        <pc:sldMkLst>
          <pc:docMk/>
          <pc:sldMk cId="16068854" sldId="257"/>
        </pc:sldMkLst>
        <pc:spChg chg="mod">
          <ac:chgData name="Giovanoli Lino" userId="S::lino.giovanoli@bystronic.com::e94317fd-1ffd-460c-a59a-3876173ecfd9" providerId="AD" clId="Web-{0911BD3A-780B-B46A-0BA9-CED31FED1E2C}" dt="2025-08-19T10:41:58.598" v="8" actId="20577"/>
          <ac:spMkLst>
            <pc:docMk/>
            <pc:sldMk cId="16068854" sldId="257"/>
            <ac:spMk id="4" creationId="{42C50316-A2C8-446D-CA01-5A01F33DAEDD}"/>
          </ac:spMkLst>
        </pc:spChg>
      </pc:sldChg>
    </pc:docChg>
  </pc:docChgLst>
  <pc:docChgLst>
    <pc:chgData name="Giovanoli Lino" userId="S::lino.giovanoli@bystronic.com::e94317fd-1ffd-460c-a59a-3876173ecfd9" providerId="AD" clId="Web-{4B47F21A-F428-2974-A066-C8405363BFF3}"/>
    <pc:docChg chg="addSld">
      <pc:chgData name="Giovanoli Lino" userId="S::lino.giovanoli@bystronic.com::e94317fd-1ffd-460c-a59a-3876173ecfd9" providerId="AD" clId="Web-{4B47F21A-F428-2974-A066-C8405363BFF3}" dt="2025-08-20T05:27:36.362" v="0"/>
      <pc:docMkLst>
        <pc:docMk/>
      </pc:docMkLst>
      <pc:sldChg chg="add">
        <pc:chgData name="Giovanoli Lino" userId="S::lino.giovanoli@bystronic.com::e94317fd-1ffd-460c-a59a-3876173ecfd9" providerId="AD" clId="Web-{4B47F21A-F428-2974-A066-C8405363BFF3}" dt="2025-08-20T05:27:36.362" v="0"/>
        <pc:sldMkLst>
          <pc:docMk/>
          <pc:sldMk cId="339205016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2C50316-A2C8-446D-CA01-5A01F33DAEDD}"/>
              </a:ext>
            </a:extLst>
          </p:cNvPr>
          <p:cNvSpPr txBox="1"/>
          <p:nvPr/>
        </p:nvSpPr>
        <p:spPr>
          <a:xfrm>
            <a:off x="461306" y="439326"/>
            <a:ext cx="11456956" cy="54168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2000" b="1" u="sng" dirty="0">
                <a:solidFill>
                  <a:srgbClr val="FF0000"/>
                </a:solidFill>
              </a:rPr>
              <a:t>Pflichtenheft =&gt; XY- Diagramm mit Farben</a:t>
            </a:r>
          </a:p>
          <a:p>
            <a:pPr marL="285750" indent="-285750">
              <a:buFont typeface="Calibri"/>
              <a:buChar char="-"/>
            </a:pPr>
            <a:r>
              <a:rPr lang="de-CH" sz="1400" dirty="0"/>
              <a:t>Das Programm soll als .exe ausgeführt werden können, ohne </a:t>
            </a:r>
            <a:r>
              <a:rPr lang="de-CH" sz="1400" dirty="0" err="1"/>
              <a:t>Pyton</a:t>
            </a:r>
            <a:r>
              <a:rPr lang="de-CH" sz="1400" dirty="0"/>
              <a:t> zu verwenden (auf unseren Maschinen) oder direkt beim Kunden</a:t>
            </a:r>
          </a:p>
          <a:p>
            <a:endParaRPr lang="de-CH" sz="1400" dirty="0"/>
          </a:p>
          <a:p>
            <a:pPr marL="285750" indent="-285750">
              <a:buFont typeface="Calibri"/>
              <a:buChar char="-"/>
            </a:pPr>
            <a:r>
              <a:rPr lang="de-CH" sz="1400" dirty="0"/>
              <a:t>Über eine Oberfläche soll folgendes auswählbar sein:</a:t>
            </a:r>
            <a:br>
              <a:rPr lang="de-CH" sz="1400" dirty="0"/>
            </a:br>
            <a:r>
              <a:rPr lang="de-CH" sz="1400" dirty="0"/>
              <a:t> - X Achse aus der «Titelzeile» mittels </a:t>
            </a:r>
            <a:r>
              <a:rPr lang="de-CH" sz="1400" err="1"/>
              <a:t>DropDown</a:t>
            </a:r>
            <a:br>
              <a:rPr lang="de-CH" sz="1400" dirty="0"/>
            </a:br>
            <a:r>
              <a:rPr lang="de-CH" sz="1400" dirty="0"/>
              <a:t> - Y  Achse: aus der «Titelzeile» mittels </a:t>
            </a:r>
            <a:r>
              <a:rPr lang="de-CH" sz="1400" err="1"/>
              <a:t>DropDown</a:t>
            </a:r>
            <a:br>
              <a:rPr lang="de-CH" sz="1400" dirty="0"/>
            </a:br>
            <a:r>
              <a:rPr lang="de-CH" sz="1400" dirty="0"/>
              <a:t> - 4 verschiedene Filter, bei denen man den Filterbereich oder einen Text angeben kann</a:t>
            </a:r>
            <a:br>
              <a:rPr lang="de-CH" sz="1400" dirty="0"/>
            </a:br>
            <a:r>
              <a:rPr lang="de-CH" sz="1400" dirty="0"/>
              <a:t> - Startdaten bis Enddaten definiert (oder ab Anfang /  bis Ende)</a:t>
            </a:r>
            <a:br>
              <a:rPr lang="de-CH" sz="1400" dirty="0"/>
            </a:br>
            <a:r>
              <a:rPr lang="de-CH" sz="1400" dirty="0"/>
              <a:t> - Y- Achsen Bereich automatisch oder manuell fixiert</a:t>
            </a:r>
            <a:br>
              <a:rPr lang="de-CH" sz="1400" dirty="0"/>
            </a:br>
            <a:r>
              <a:rPr lang="de-CH" sz="1400" dirty="0"/>
              <a:t> - Freitext für den Titel der Grafik</a:t>
            </a:r>
            <a:br>
              <a:rPr lang="de-CH" sz="1400" dirty="0"/>
            </a:br>
            <a:r>
              <a:rPr lang="de-CH" sz="1400" dirty="0"/>
              <a:t>- Die Datenpunkte sollen je nach Wert eine andere Farbe haben (Farbskala)</a:t>
            </a:r>
          </a:p>
          <a:p>
            <a:pPr marL="285750" indent="-285750">
              <a:buFont typeface="Calibri"/>
              <a:buChar char="-"/>
            </a:pPr>
            <a:endParaRPr lang="de-CH" sz="1400" dirty="0"/>
          </a:p>
          <a:p>
            <a:pPr marL="285750" indent="-285750">
              <a:buFont typeface="Calibri"/>
              <a:buChar char="-"/>
            </a:pPr>
            <a:r>
              <a:rPr lang="de-CH" sz="1400"/>
              <a:t>Aufruf vom Editor um das Dokument auszuwählen</a:t>
            </a:r>
            <a:endParaRPr lang="de-CH" sz="1400" dirty="0"/>
          </a:p>
          <a:p>
            <a:pPr marL="285750" indent="-285750">
              <a:buFont typeface="Calibri"/>
              <a:buChar char="-"/>
            </a:pPr>
            <a:endParaRPr lang="de-CH" sz="1400" dirty="0"/>
          </a:p>
          <a:p>
            <a:pPr marL="285750" indent="-285750">
              <a:buFont typeface="Calibri"/>
              <a:buChar char="-"/>
            </a:pPr>
            <a:r>
              <a:rPr lang="de-CH" sz="1400"/>
              <a:t>Daten aus dem .csv Datei lesen</a:t>
            </a:r>
            <a:endParaRPr lang="de-CH" sz="1400" dirty="0"/>
          </a:p>
          <a:p>
            <a:endParaRPr lang="de-CH" sz="1400" dirty="0"/>
          </a:p>
          <a:p>
            <a:pPr marL="285750" indent="-285750">
              <a:buFont typeface="Calibri"/>
              <a:buChar char="-"/>
            </a:pPr>
            <a:r>
              <a:rPr lang="de-CH" sz="1400" dirty="0"/>
              <a:t>Der Titel der Grafik soll sein =&gt; Titel + die ausgewählten Filter inkl. deren Werten</a:t>
            </a:r>
          </a:p>
          <a:p>
            <a:endParaRPr lang="de-CH" sz="1400" dirty="0"/>
          </a:p>
          <a:p>
            <a:pPr marL="285750" indent="-285750">
              <a:buFont typeface="Calibri"/>
              <a:buChar char="-"/>
            </a:pPr>
            <a:r>
              <a:rPr lang="de-CH" sz="1400" dirty="0"/>
              <a:t>Die X und Y-Achsen sollen selbständig beschriftet werden</a:t>
            </a:r>
          </a:p>
          <a:p>
            <a:endParaRPr lang="de-CH" sz="1400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de-CH" sz="1400" dirty="0"/>
              <a:t>Die Diagramme sollen über HTML abgespeichert werden</a:t>
            </a:r>
          </a:p>
          <a:p>
            <a:pPr marL="285750" indent="-285750">
              <a:buFont typeface="Calibri"/>
              <a:buChar char="-"/>
            </a:pPr>
            <a:endParaRPr lang="de-CH" sz="1400" dirty="0"/>
          </a:p>
          <a:p>
            <a:pPr marL="285750" indent="-285750">
              <a:buFont typeface="Calibri"/>
              <a:buChar char="-"/>
            </a:pPr>
            <a:r>
              <a:rPr lang="de-CH" sz="1400" dirty="0"/>
              <a:t>Idee: Wäre es möglich, die Grafik auch 3-Dimensional zu erstellen, also mit Z-Achse? Was könnte man dann mit den Farben machen?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6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8A1003A-3E2B-F5E0-FD8E-5897D407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" y="962245"/>
            <a:ext cx="10533321" cy="47060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AE5DE0A-2604-A970-6927-965CCBAA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02" y="5668261"/>
            <a:ext cx="5310298" cy="10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501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C37262A7923D14E82C24C3443699424" ma:contentTypeVersion="10" ma:contentTypeDescription="Ein neues Dokument erstellen." ma:contentTypeScope="" ma:versionID="5a4aa633879ad643caa6031fbacc6eb1">
  <xsd:schema xmlns:xsd="http://www.w3.org/2001/XMLSchema" xmlns:xs="http://www.w3.org/2001/XMLSchema" xmlns:p="http://schemas.microsoft.com/office/2006/metadata/properties" xmlns:ns2="68c71d32-3aca-4431-9bc8-5f8df4bf9036" xmlns:ns3="8a53ed96-cd0f-453f-8cd8-b4965089d18f" targetNamespace="http://schemas.microsoft.com/office/2006/metadata/properties" ma:root="true" ma:fieldsID="d56caca3f68f20f1c34790bd158e2897" ns2:_="" ns3:_="">
    <xsd:import namespace="68c71d32-3aca-4431-9bc8-5f8df4bf9036"/>
    <xsd:import namespace="8a53ed96-cd0f-453f-8cd8-b4965089d1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71d32-3aca-4431-9bc8-5f8df4bf90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c1bfe79d-a97b-403a-ae17-4960a5e3d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3ed96-cd0f-453f-8cd8-b4965089d18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33dbfa8-4897-41a6-abca-ffc588be255d}" ma:internalName="TaxCatchAll" ma:showField="CatchAllData" ma:web="8a53ed96-cd0f-453f-8cd8-b4965089d1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c71d32-3aca-4431-9bc8-5f8df4bf9036">
      <Terms xmlns="http://schemas.microsoft.com/office/infopath/2007/PartnerControls"/>
    </lcf76f155ced4ddcb4097134ff3c332f>
    <TaxCatchAll xmlns="8a53ed96-cd0f-453f-8cd8-b4965089d18f" xsi:nil="true"/>
  </documentManagement>
</p:properties>
</file>

<file path=customXml/itemProps1.xml><?xml version="1.0" encoding="utf-8"?>
<ds:datastoreItem xmlns:ds="http://schemas.openxmlformats.org/officeDocument/2006/customXml" ds:itemID="{1483C5AF-959F-4089-9EAF-2573DC6AFD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52F43E-2C95-4BB1-A2F6-F80341816E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c71d32-3aca-4431-9bc8-5f8df4bf9036"/>
    <ds:schemaRef ds:uri="8a53ed96-cd0f-453f-8cd8-b4965089d1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612609-8D61-43BB-8B7C-7E3032AF187D}">
  <ds:schemaRefs>
    <ds:schemaRef ds:uri="http://schemas.microsoft.com/office/2006/metadata/properties"/>
    <ds:schemaRef ds:uri="http://schemas.microsoft.com/office/infopath/2007/PartnerControls"/>
    <ds:schemaRef ds:uri="68c71d32-3aca-4431-9bc8-5f8df4bf9036"/>
    <ds:schemaRef ds:uri="8a53ed96-cd0f-453f-8cd8-b4965089d18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68</cp:revision>
  <dcterms:created xsi:type="dcterms:W3CDTF">2025-08-19T08:58:00Z</dcterms:created>
  <dcterms:modified xsi:type="dcterms:W3CDTF">2025-08-20T05:27:37Z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0x010100DC37262A7923D14E82C24C3443699424</vt:lpwstr>
  </property>
  <property fmtid="{D5CDD505-2E9C-101B-9397-08002B2CF9AE}" pid="3" name="MSIP_Label_a047626c-a281-416c-9871-ccca2553fcf0_Enabled">
    <vt:lpwstr>true</vt:lpwstr>
  </property>
  <property fmtid="{D5CDD505-2E9C-101B-9397-08002B2CF9AE}" pid="4" name="MSIP_Label_a047626c-a281-416c-9871-ccca2553fcf0_SetDate">
    <vt:lpwstr>2025-08-19T08:58:04Z</vt:lpwstr>
  </property>
  <property fmtid="{D5CDD505-2E9C-101B-9397-08002B2CF9AE}" pid="5" name="MSIP_Label_a047626c-a281-416c-9871-ccca2553fcf0_Method">
    <vt:lpwstr>Standard</vt:lpwstr>
  </property>
  <property fmtid="{D5CDD505-2E9C-101B-9397-08002B2CF9AE}" pid="6" name="MSIP_Label_a047626c-a281-416c-9871-ccca2553fcf0_Name">
    <vt:lpwstr>Internal</vt:lpwstr>
  </property>
  <property fmtid="{D5CDD505-2E9C-101B-9397-08002B2CF9AE}" pid="7" name="MSIP_Label_a047626c-a281-416c-9871-ccca2553fcf0_SiteId">
    <vt:lpwstr>e57fc8ac-4d9a-45fe-a833-9689bda85e75</vt:lpwstr>
  </property>
  <property fmtid="{D5CDD505-2E9C-101B-9397-08002B2CF9AE}" pid="8" name="MSIP_Label_a047626c-a281-416c-9871-ccca2553fcf0_ActionId">
    <vt:lpwstr>838dedba-ca10-4bcc-a1ea-b25013c08a84</vt:lpwstr>
  </property>
  <property fmtid="{D5CDD505-2E9C-101B-9397-08002B2CF9AE}" pid="9" name="MSIP_Label_a047626c-a281-416c-9871-ccca2553fcf0_ContentBits">
    <vt:lpwstr>0</vt:lpwstr>
  </property>
  <property fmtid="{D5CDD505-2E9C-101B-9397-08002B2CF9AE}" pid="10" name="MSIP_Label_a047626c-a281-416c-9871-ccca2553fcf0_Tag">
    <vt:lpwstr>10, 3, 0, 2</vt:lpwstr>
  </property>
  <property fmtid="{D5CDD505-2E9C-101B-9397-08002B2CF9AE}" pid="11" name="MediaServiceImageTags">
    <vt:lpwstr/>
  </property>
</Properties>
</file>