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17"/>
  </p:notesMasterIdLst>
  <p:sldIdLst>
    <p:sldId id="2145705540" r:id="rId6"/>
    <p:sldId id="2145705546" r:id="rId7"/>
    <p:sldId id="2145705547" r:id="rId8"/>
    <p:sldId id="2145705544" r:id="rId9"/>
    <p:sldId id="2145705545" r:id="rId10"/>
    <p:sldId id="2145705548" r:id="rId11"/>
    <p:sldId id="2145705549" r:id="rId12"/>
    <p:sldId id="2145705550" r:id="rId13"/>
    <p:sldId id="2145705551" r:id="rId14"/>
    <p:sldId id="2145705552" r:id="rId15"/>
    <p:sldId id="2145705553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orlagen aus Folienmaster" id="{37DD0BBF-DE2A-4C85-9446-26E6F602A986}">
          <p14:sldIdLst>
            <p14:sldId id="2145705540"/>
            <p14:sldId id="2145705546"/>
            <p14:sldId id="2145705547"/>
            <p14:sldId id="2145705544"/>
            <p14:sldId id="2145705545"/>
            <p14:sldId id="2145705548"/>
            <p14:sldId id="2145705549"/>
            <p14:sldId id="2145705550"/>
            <p14:sldId id="2145705551"/>
            <p14:sldId id="2145705552"/>
            <p14:sldId id="2145705553"/>
          </p14:sldIdLst>
        </p14:section>
        <p14:section name="Vorlagen mit Bilder" id="{DE85DD81-738A-41E0-B0CC-25EAB1853F0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B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ron-Livers, Martine-GMVD" userId="d6598276-fb01-47de-aa17-32ae9dd9b147" providerId="ADAL" clId="{72D26333-2278-4B48-AE50-9AFD8C8445C8}"/>
    <pc:docChg chg="modSld">
      <pc:chgData name="Carron-Livers, Martine-GMVD" userId="d6598276-fb01-47de-aa17-32ae9dd9b147" providerId="ADAL" clId="{72D26333-2278-4B48-AE50-9AFD8C8445C8}" dt="2022-12-09T12:19:05.697" v="0"/>
      <pc:docMkLst>
        <pc:docMk/>
      </pc:docMkLst>
      <pc:sldChg chg="setBg">
        <pc:chgData name="Carron-Livers, Martine-GMVD" userId="d6598276-fb01-47de-aa17-32ae9dd9b147" providerId="ADAL" clId="{72D26333-2278-4B48-AE50-9AFD8C8445C8}" dt="2022-12-09T12:19:05.697" v="0"/>
        <pc:sldMkLst>
          <pc:docMk/>
          <pc:sldMk cId="796741431" sldId="272"/>
        </pc:sldMkLst>
      </pc:sldChg>
    </pc:docChg>
  </pc:docChgLst>
  <pc:docChgLst>
    <pc:chgData name="Rebecca Born" userId="76267559-8639-494c-aaf7-f3d8707e3078" providerId="ADAL" clId="{2D730E8F-C76C-4862-8656-2B1E5D0130BA}"/>
    <pc:docChg chg="undo custSel modSld">
      <pc:chgData name="Rebecca Born" userId="76267559-8639-494c-aaf7-f3d8707e3078" providerId="ADAL" clId="{2D730E8F-C76C-4862-8656-2B1E5D0130BA}" dt="2023-08-17T14:24:48.218" v="8" actId="1076"/>
      <pc:docMkLst>
        <pc:docMk/>
      </pc:docMkLst>
      <pc:sldChg chg="addSp delSp mod">
        <pc:chgData name="Rebecca Born" userId="76267559-8639-494c-aaf7-f3d8707e3078" providerId="ADAL" clId="{2D730E8F-C76C-4862-8656-2B1E5D0130BA}" dt="2023-08-17T14:24:09.934" v="2" actId="478"/>
        <pc:sldMkLst>
          <pc:docMk/>
          <pc:sldMk cId="1237015863" sldId="262"/>
        </pc:sldMkLst>
        <pc:picChg chg="add del">
          <ac:chgData name="Rebecca Born" userId="76267559-8639-494c-aaf7-f3d8707e3078" providerId="ADAL" clId="{2D730E8F-C76C-4862-8656-2B1E5D0130BA}" dt="2023-08-17T14:24:09.934" v="2" actId="478"/>
          <ac:picMkLst>
            <pc:docMk/>
            <pc:sldMk cId="1237015863" sldId="262"/>
            <ac:picMk id="9" creationId="{AAEA46D6-90B4-81DB-2AF6-D23E44BE80A4}"/>
          </ac:picMkLst>
        </pc:picChg>
      </pc:sldChg>
      <pc:sldChg chg="modSp mod">
        <pc:chgData name="Rebecca Born" userId="76267559-8639-494c-aaf7-f3d8707e3078" providerId="ADAL" clId="{2D730E8F-C76C-4862-8656-2B1E5D0130BA}" dt="2023-08-17T14:24:48.218" v="8" actId="1076"/>
        <pc:sldMkLst>
          <pc:docMk/>
          <pc:sldMk cId="2855519582" sldId="270"/>
        </pc:sldMkLst>
        <pc:picChg chg="mod">
          <ac:chgData name="Rebecca Born" userId="76267559-8639-494c-aaf7-f3d8707e3078" providerId="ADAL" clId="{2D730E8F-C76C-4862-8656-2B1E5D0130BA}" dt="2023-08-17T14:24:48.218" v="8" actId="1076"/>
          <ac:picMkLst>
            <pc:docMk/>
            <pc:sldMk cId="2855519582" sldId="270"/>
            <ac:picMk id="21" creationId="{00000000-0000-0000-0000-000000000000}"/>
          </ac:picMkLst>
        </pc:picChg>
      </pc:sldChg>
      <pc:sldChg chg="modSp mod">
        <pc:chgData name="Rebecca Born" userId="76267559-8639-494c-aaf7-f3d8707e3078" providerId="ADAL" clId="{2D730E8F-C76C-4862-8656-2B1E5D0130BA}" dt="2023-08-17T14:24:07.859" v="1" actId="27636"/>
        <pc:sldMkLst>
          <pc:docMk/>
          <pc:sldMk cId="829550321" sldId="2145705539"/>
        </pc:sldMkLst>
        <pc:spChg chg="mod">
          <ac:chgData name="Rebecca Born" userId="76267559-8639-494c-aaf7-f3d8707e3078" providerId="ADAL" clId="{2D730E8F-C76C-4862-8656-2B1E5D0130BA}" dt="2023-08-17T14:24:07.859" v="1" actId="27636"/>
          <ac:spMkLst>
            <pc:docMk/>
            <pc:sldMk cId="829550321" sldId="2145705539"/>
            <ac:spMk id="3" creationId="{1904FC56-DD6A-035A-C93F-593A2830AF4A}"/>
          </ac:spMkLst>
        </pc:spChg>
      </pc:sldChg>
    </pc:docChg>
  </pc:docChgLst>
  <pc:docChgLst>
    <pc:chgData name="Schulz, Marina-MIDUCA" userId="3c01098c-0f9a-458b-911c-d1bd3f99856c" providerId="ADAL" clId="{39294B83-E85C-49D1-BDF3-50887866ADBD}"/>
    <pc:docChg chg="addSld modSld modSection">
      <pc:chgData name="Schulz, Marina-MIDUCA" userId="3c01098c-0f9a-458b-911c-d1bd3f99856c" providerId="ADAL" clId="{39294B83-E85C-49D1-BDF3-50887866ADBD}" dt="2023-06-02T09:44:54.731" v="1" actId="14100"/>
      <pc:docMkLst>
        <pc:docMk/>
      </pc:docMkLst>
      <pc:sldChg chg="modSp new mod">
        <pc:chgData name="Schulz, Marina-MIDUCA" userId="3c01098c-0f9a-458b-911c-d1bd3f99856c" providerId="ADAL" clId="{39294B83-E85C-49D1-BDF3-50887866ADBD}" dt="2023-06-02T09:44:54.731" v="1" actId="14100"/>
        <pc:sldMkLst>
          <pc:docMk/>
          <pc:sldMk cId="829550321" sldId="2145705539"/>
        </pc:sldMkLst>
        <pc:spChg chg="mod">
          <ac:chgData name="Schulz, Marina-MIDUCA" userId="3c01098c-0f9a-458b-911c-d1bd3f99856c" providerId="ADAL" clId="{39294B83-E85C-49D1-BDF3-50887866ADBD}" dt="2023-06-02T09:44:54.731" v="1" actId="14100"/>
          <ac:spMkLst>
            <pc:docMk/>
            <pc:sldMk cId="829550321" sldId="2145705539"/>
            <ac:spMk id="4" creationId="{77184054-F497-91D4-12BD-36498A8CAD25}"/>
          </ac:spMkLst>
        </pc:spChg>
      </pc:sldChg>
    </pc:docChg>
  </pc:docChgLst>
  <pc:docChgLst>
    <pc:chgData name="Steinmann Hauser Judith" userId="fb272366-fd1c-4212-b7c4-58a7beb70302" providerId="ADAL" clId="{EDC1E46C-DCCD-4C6F-A89C-7BD9D467BB9A}"/>
    <pc:docChg chg="modSld">
      <pc:chgData name="Steinmann Hauser Judith" userId="fb272366-fd1c-4212-b7c4-58a7beb70302" providerId="ADAL" clId="{EDC1E46C-DCCD-4C6F-A89C-7BD9D467BB9A}" dt="2023-01-05T11:40:37.059" v="0" actId="20577"/>
      <pc:docMkLst>
        <pc:docMk/>
      </pc:docMkLst>
      <pc:sldChg chg="modSp mod">
        <pc:chgData name="Steinmann Hauser Judith" userId="fb272366-fd1c-4212-b7c4-58a7beb70302" providerId="ADAL" clId="{EDC1E46C-DCCD-4C6F-A89C-7BD9D467BB9A}" dt="2023-01-05T11:40:37.059" v="0" actId="20577"/>
        <pc:sldMkLst>
          <pc:docMk/>
          <pc:sldMk cId="3900966417" sldId="259"/>
        </pc:sldMkLst>
        <pc:spChg chg="mod">
          <ac:chgData name="Steinmann Hauser Judith" userId="fb272366-fd1c-4212-b7c4-58a7beb70302" providerId="ADAL" clId="{EDC1E46C-DCCD-4C6F-A89C-7BD9D467BB9A}" dt="2023-01-05T11:40:37.059" v="0" actId="20577"/>
          <ac:spMkLst>
            <pc:docMk/>
            <pc:sldMk cId="3900966417" sldId="259"/>
            <ac:spMk id="3" creationId="{00000000-0000-0000-0000-000000000000}"/>
          </ac:spMkLst>
        </pc:spChg>
      </pc:sldChg>
    </pc:docChg>
  </pc:docChgLst>
  <pc:docChgLst>
    <pc:chgData name="Carron-Livers, Martine-MIDUCA" userId="d6598276-fb01-47de-aa17-32ae9dd9b147" providerId="ADAL" clId="{62CEF7A8-442B-1147-A6C0-0512EF274380}"/>
    <pc:docChg chg="custSel modSld">
      <pc:chgData name="Carron-Livers, Martine-MIDUCA" userId="d6598276-fb01-47de-aa17-32ae9dd9b147" providerId="ADAL" clId="{62CEF7A8-442B-1147-A6C0-0512EF274380}" dt="2023-10-27T05:42:15.042" v="2" actId="1076"/>
      <pc:docMkLst>
        <pc:docMk/>
      </pc:docMkLst>
      <pc:sldChg chg="addSp delSp modSp mod">
        <pc:chgData name="Carron-Livers, Martine-MIDUCA" userId="d6598276-fb01-47de-aa17-32ae9dd9b147" providerId="ADAL" clId="{62CEF7A8-442B-1147-A6C0-0512EF274380}" dt="2023-10-27T05:42:15.042" v="2" actId="1076"/>
        <pc:sldMkLst>
          <pc:docMk/>
          <pc:sldMk cId="3185271196" sldId="2145705536"/>
        </pc:sldMkLst>
        <pc:spChg chg="add mod">
          <ac:chgData name="Carron-Livers, Martine-MIDUCA" userId="d6598276-fb01-47de-aa17-32ae9dd9b147" providerId="ADAL" clId="{62CEF7A8-442B-1147-A6C0-0512EF274380}" dt="2023-10-27T05:42:09.324" v="1" actId="478"/>
          <ac:spMkLst>
            <pc:docMk/>
            <pc:sldMk cId="3185271196" sldId="2145705536"/>
            <ac:spMk id="4" creationId="{3A66B1E4-36FD-E976-7A57-727F5E349E5C}"/>
          </ac:spMkLst>
        </pc:spChg>
        <pc:picChg chg="del">
          <ac:chgData name="Carron-Livers, Martine-MIDUCA" userId="d6598276-fb01-47de-aa17-32ae9dd9b147" providerId="ADAL" clId="{62CEF7A8-442B-1147-A6C0-0512EF274380}" dt="2023-10-27T05:42:09.324" v="1" actId="478"/>
          <ac:picMkLst>
            <pc:docMk/>
            <pc:sldMk cId="3185271196" sldId="2145705536"/>
            <ac:picMk id="5" creationId="{93CCAF77-825A-4CAF-A010-677715E215C3}"/>
          </ac:picMkLst>
        </pc:picChg>
        <pc:picChg chg="mod">
          <ac:chgData name="Carron-Livers, Martine-MIDUCA" userId="d6598276-fb01-47de-aa17-32ae9dd9b147" providerId="ADAL" clId="{62CEF7A8-442B-1147-A6C0-0512EF274380}" dt="2023-10-27T05:42:15.042" v="2" actId="1076"/>
          <ac:picMkLst>
            <pc:docMk/>
            <pc:sldMk cId="3185271196" sldId="2145705536"/>
            <ac:picMk id="7" creationId="{A75317F5-D6E9-4FC3-AB35-FF09A97A809E}"/>
          </ac:picMkLst>
        </pc:picChg>
      </pc:sldChg>
    </pc:docChg>
  </pc:docChgLst>
  <pc:docChgLst>
    <pc:chgData name="Judith Steinmann Hauser" userId="fb272366-fd1c-4212-b7c4-58a7beb70302" providerId="ADAL" clId="{61D4BED3-AC8F-4053-B1BF-2F6479990049}"/>
    <pc:docChg chg="addSld delSld modSection">
      <pc:chgData name="Judith Steinmann Hauser" userId="fb272366-fd1c-4212-b7c4-58a7beb70302" providerId="ADAL" clId="{61D4BED3-AC8F-4053-B1BF-2F6479990049}" dt="2023-09-22T12:09:08.370" v="1" actId="2696"/>
      <pc:docMkLst>
        <pc:docMk/>
      </pc:docMkLst>
      <pc:sldChg chg="del">
        <pc:chgData name="Judith Steinmann Hauser" userId="fb272366-fd1c-4212-b7c4-58a7beb70302" providerId="ADAL" clId="{61D4BED3-AC8F-4053-B1BF-2F6479990049}" dt="2023-09-22T12:09:08.370" v="1" actId="2696"/>
        <pc:sldMkLst>
          <pc:docMk/>
          <pc:sldMk cId="796741431" sldId="272"/>
        </pc:sldMkLst>
      </pc:sldChg>
      <pc:sldChg chg="add">
        <pc:chgData name="Judith Steinmann Hauser" userId="fb272366-fd1c-4212-b7c4-58a7beb70302" providerId="ADAL" clId="{61D4BED3-AC8F-4053-B1BF-2F6479990049}" dt="2023-09-22T12:08:28.442" v="0" actId="2890"/>
        <pc:sldMkLst>
          <pc:docMk/>
          <pc:sldMk cId="866020101" sldId="2145705540"/>
        </pc:sldMkLst>
      </pc:sldChg>
    </pc:docChg>
  </pc:docChgLst>
  <pc:docChgLst>
    <pc:chgData name="Steinmann Hauser Judith" userId="fb272366-fd1c-4212-b7c4-58a7beb70302" providerId="ADAL" clId="{105BB6A9-A33C-4070-A803-F401152AA1E3}"/>
    <pc:docChg chg="custSel modSld">
      <pc:chgData name="Steinmann Hauser Judith" userId="fb272366-fd1c-4212-b7c4-58a7beb70302" providerId="ADAL" clId="{105BB6A9-A33C-4070-A803-F401152AA1E3}" dt="2023-01-05T11:35:08.625" v="52" actId="20577"/>
      <pc:docMkLst>
        <pc:docMk/>
      </pc:docMkLst>
      <pc:sldChg chg="modSp mod">
        <pc:chgData name="Steinmann Hauser Judith" userId="fb272366-fd1c-4212-b7c4-58a7beb70302" providerId="ADAL" clId="{105BB6A9-A33C-4070-A803-F401152AA1E3}" dt="2023-01-05T11:35:08.625" v="52" actId="20577"/>
        <pc:sldMkLst>
          <pc:docMk/>
          <pc:sldMk cId="3900966417" sldId="259"/>
        </pc:sldMkLst>
        <pc:spChg chg="mod">
          <ac:chgData name="Steinmann Hauser Judith" userId="fb272366-fd1c-4212-b7c4-58a7beb70302" providerId="ADAL" clId="{105BB6A9-A33C-4070-A803-F401152AA1E3}" dt="2023-01-05T11:35:08.625" v="52" actId="20577"/>
          <ac:spMkLst>
            <pc:docMk/>
            <pc:sldMk cId="3900966417" sldId="259"/>
            <ac:spMk id="3" creationId="{00000000-0000-0000-0000-000000000000}"/>
          </ac:spMkLst>
        </pc:spChg>
      </pc:sldChg>
    </pc:docChg>
  </pc:docChgLst>
  <pc:docChgLst>
    <pc:chgData name="Angelika Acker" userId="da577354-590f-48af-b909-f58a61844890" providerId="ADAL" clId="{BAE938FB-08C7-466C-B94A-17E4FEE39F28}"/>
    <pc:docChg chg="modMainMaster">
      <pc:chgData name="Angelika Acker" userId="da577354-590f-48af-b909-f58a61844890" providerId="ADAL" clId="{BAE938FB-08C7-466C-B94A-17E4FEE39F28}" dt="2022-11-17T07:24:19.537" v="2" actId="1076"/>
      <pc:docMkLst>
        <pc:docMk/>
      </pc:docMkLst>
      <pc:sldMasterChg chg="modSldLayout">
        <pc:chgData name="Angelika Acker" userId="da577354-590f-48af-b909-f58a61844890" providerId="ADAL" clId="{BAE938FB-08C7-466C-B94A-17E4FEE39F28}" dt="2022-11-17T07:24:19.537" v="2" actId="1076"/>
        <pc:sldMasterMkLst>
          <pc:docMk/>
          <pc:sldMasterMk cId="2934200723" sldId="2147483648"/>
        </pc:sldMasterMkLst>
        <pc:sldLayoutChg chg="modSp mod">
          <pc:chgData name="Angelika Acker" userId="da577354-590f-48af-b909-f58a61844890" providerId="ADAL" clId="{BAE938FB-08C7-466C-B94A-17E4FEE39F28}" dt="2022-11-17T07:24:19.537" v="2" actId="1076"/>
          <pc:sldLayoutMkLst>
            <pc:docMk/>
            <pc:sldMasterMk cId="2934200723" sldId="2147483648"/>
            <pc:sldLayoutMk cId="360952389" sldId="2147483665"/>
          </pc:sldLayoutMkLst>
          <pc:picChg chg="mod">
            <ac:chgData name="Angelika Acker" userId="da577354-590f-48af-b909-f58a61844890" providerId="ADAL" clId="{BAE938FB-08C7-466C-B94A-17E4FEE39F28}" dt="2022-11-17T07:24:19.537" v="2" actId="1076"/>
            <ac:picMkLst>
              <pc:docMk/>
              <pc:sldMasterMk cId="2934200723" sldId="2147483648"/>
              <pc:sldLayoutMk cId="360952389" sldId="2147483665"/>
              <ac:picMk id="13" creationId="{00000000-0000-0000-0000-000000000000}"/>
            </ac:picMkLst>
          </pc:picChg>
        </pc:sldLayoutChg>
      </pc:sldMasterChg>
    </pc:docChg>
  </pc:docChgLst>
  <pc:docChgLst>
    <pc:chgData name="Zehnder Martina" userId="d3a00d09-40dc-444d-9ac3-5ab3d2cb92a5" providerId="ADAL" clId="{CC7B4E5A-51FF-418E-9646-C02764C949A4}"/>
    <pc:docChg chg="custSel modSld">
      <pc:chgData name="Zehnder Martina" userId="d3a00d09-40dc-444d-9ac3-5ab3d2cb92a5" providerId="ADAL" clId="{CC7B4E5A-51FF-418E-9646-C02764C949A4}" dt="2022-09-08T12:48:37.066" v="1" actId="478"/>
      <pc:docMkLst>
        <pc:docMk/>
      </pc:docMkLst>
      <pc:sldChg chg="addSp delSp modSp mod">
        <pc:chgData name="Zehnder Martina" userId="d3a00d09-40dc-444d-9ac3-5ab3d2cb92a5" providerId="ADAL" clId="{CC7B4E5A-51FF-418E-9646-C02764C949A4}" dt="2022-09-08T12:48:37.066" v="1" actId="478"/>
        <pc:sldMkLst>
          <pc:docMk/>
          <pc:sldMk cId="796741431" sldId="272"/>
        </pc:sldMkLst>
        <pc:spChg chg="del">
          <ac:chgData name="Zehnder Martina" userId="d3a00d09-40dc-444d-9ac3-5ab3d2cb92a5" providerId="ADAL" clId="{CC7B4E5A-51FF-418E-9646-C02764C949A4}" dt="2022-09-08T12:48:37.066" v="1" actId="478"/>
          <ac:spMkLst>
            <pc:docMk/>
            <pc:sldMk cId="796741431" sldId="272"/>
            <ac:spMk id="2" creationId="{00000000-0000-0000-0000-000000000000}"/>
          </ac:spMkLst>
        </pc:spChg>
        <pc:spChg chg="del">
          <ac:chgData name="Zehnder Martina" userId="d3a00d09-40dc-444d-9ac3-5ab3d2cb92a5" providerId="ADAL" clId="{CC7B4E5A-51FF-418E-9646-C02764C949A4}" dt="2022-09-08T12:48:33.852" v="0" actId="478"/>
          <ac:spMkLst>
            <pc:docMk/>
            <pc:sldMk cId="796741431" sldId="272"/>
            <ac:spMk id="3" creationId="{00000000-0000-0000-0000-000000000000}"/>
          </ac:spMkLst>
        </pc:spChg>
        <pc:spChg chg="add mod">
          <ac:chgData name="Zehnder Martina" userId="d3a00d09-40dc-444d-9ac3-5ab3d2cb92a5" providerId="ADAL" clId="{CC7B4E5A-51FF-418E-9646-C02764C949A4}" dt="2022-09-08T12:48:33.852" v="0" actId="478"/>
          <ac:spMkLst>
            <pc:docMk/>
            <pc:sldMk cId="796741431" sldId="272"/>
            <ac:spMk id="5" creationId="{B0DFA94C-8C63-457C-A3CE-0AD330948606}"/>
          </ac:spMkLst>
        </pc:spChg>
        <pc:spChg chg="add mod">
          <ac:chgData name="Zehnder Martina" userId="d3a00d09-40dc-444d-9ac3-5ab3d2cb92a5" providerId="ADAL" clId="{CC7B4E5A-51FF-418E-9646-C02764C949A4}" dt="2022-09-08T12:48:37.066" v="1" actId="478"/>
          <ac:spMkLst>
            <pc:docMk/>
            <pc:sldMk cId="796741431" sldId="272"/>
            <ac:spMk id="7" creationId="{7ADDC0DC-8731-4365-8EDC-61E4F2518DF7}"/>
          </ac:spMkLst>
        </pc:spChg>
      </pc:sldChg>
    </pc:docChg>
  </pc:docChgLst>
  <pc:docChgLst>
    <pc:chgData name="Zehnder Martina" userId="d3a00d09-40dc-444d-9ac3-5ab3d2cb92a5" providerId="ADAL" clId="{9B284ECB-BD66-4884-83A7-BA56A53142DD}"/>
    <pc:docChg chg="undo custSel modSld modNotesMaster">
      <pc:chgData name="Zehnder Martina" userId="d3a00d09-40dc-444d-9ac3-5ab3d2cb92a5" providerId="ADAL" clId="{9B284ECB-BD66-4884-83A7-BA56A53142DD}" dt="2022-09-08T10:05:22.393" v="149"/>
      <pc:docMkLst>
        <pc:docMk/>
      </pc:docMkLst>
      <pc:sldChg chg="modSp mod">
        <pc:chgData name="Zehnder Martina" userId="d3a00d09-40dc-444d-9ac3-5ab3d2cb92a5" providerId="ADAL" clId="{9B284ECB-BD66-4884-83A7-BA56A53142DD}" dt="2022-09-08T10:05:22.393" v="149"/>
        <pc:sldMkLst>
          <pc:docMk/>
          <pc:sldMk cId="796741431" sldId="272"/>
        </pc:sldMkLst>
        <pc:spChg chg="mod">
          <ac:chgData name="Zehnder Martina" userId="d3a00d09-40dc-444d-9ac3-5ab3d2cb92a5" providerId="ADAL" clId="{9B284ECB-BD66-4884-83A7-BA56A53142DD}" dt="2022-09-08T10:05:22.393" v="149"/>
          <ac:spMkLst>
            <pc:docMk/>
            <pc:sldMk cId="796741431" sldId="272"/>
            <ac:spMk id="2" creationId="{00000000-0000-0000-0000-000000000000}"/>
          </ac:spMkLst>
        </pc:spChg>
        <pc:spChg chg="mod">
          <ac:chgData name="Zehnder Martina" userId="d3a00d09-40dc-444d-9ac3-5ab3d2cb92a5" providerId="ADAL" clId="{9B284ECB-BD66-4884-83A7-BA56A53142DD}" dt="2022-09-08T10:03:04.984" v="36" actId="20577"/>
          <ac:spMkLst>
            <pc:docMk/>
            <pc:sldMk cId="796741431" sldId="272"/>
            <ac:spMk id="3" creationId="{00000000-0000-0000-0000-000000000000}"/>
          </ac:spMkLst>
        </pc:spChg>
      </pc:sldChg>
    </pc:docChg>
  </pc:docChgLst>
  <pc:docChgLst>
    <pc:chgData name="Judith Steinmann" userId="fac72716-baf9-4076-8c86-bca1b4c5d580" providerId="ADAL" clId="{4D98D96B-BCF8-4A5A-BD74-A3D637D73D85}"/>
    <pc:docChg chg="custSel addSld delSld modSld modSection">
      <pc:chgData name="Judith Steinmann" userId="fac72716-baf9-4076-8c86-bca1b4c5d580" providerId="ADAL" clId="{4D98D96B-BCF8-4A5A-BD74-A3D637D73D85}" dt="2023-09-14T11:23:44.793" v="301" actId="2696"/>
      <pc:docMkLst>
        <pc:docMk/>
      </pc:docMkLst>
      <pc:sldChg chg="delSp modSp mod">
        <pc:chgData name="Judith Steinmann" userId="fac72716-baf9-4076-8c86-bca1b4c5d580" providerId="ADAL" clId="{4D98D96B-BCF8-4A5A-BD74-A3D637D73D85}" dt="2023-09-14T11:17:43.764" v="299" actId="21"/>
        <pc:sldMkLst>
          <pc:docMk/>
          <pc:sldMk cId="545059840" sldId="271"/>
        </pc:sldMkLst>
        <pc:spChg chg="del mod">
          <ac:chgData name="Judith Steinmann" userId="fac72716-baf9-4076-8c86-bca1b4c5d580" providerId="ADAL" clId="{4D98D96B-BCF8-4A5A-BD74-A3D637D73D85}" dt="2023-09-14T11:17:43.764" v="299" actId="21"/>
          <ac:spMkLst>
            <pc:docMk/>
            <pc:sldMk cId="545059840" sldId="271"/>
            <ac:spMk id="2" creationId="{00000000-0000-0000-0000-000000000000}"/>
          </ac:spMkLst>
        </pc:spChg>
        <pc:picChg chg="mod">
          <ac:chgData name="Judith Steinmann" userId="fac72716-baf9-4076-8c86-bca1b4c5d580" providerId="ADAL" clId="{4D98D96B-BCF8-4A5A-BD74-A3D637D73D85}" dt="2023-09-14T11:17:28.322" v="297" actId="1076"/>
          <ac:picMkLst>
            <pc:docMk/>
            <pc:sldMk cId="545059840" sldId="271"/>
            <ac:picMk id="21" creationId="{00000000-0000-0000-0000-000000000000}"/>
          </ac:picMkLst>
        </pc:picChg>
      </pc:sldChg>
      <pc:sldChg chg="add del">
        <pc:chgData name="Judith Steinmann" userId="fac72716-baf9-4076-8c86-bca1b4c5d580" providerId="ADAL" clId="{4D98D96B-BCF8-4A5A-BD74-A3D637D73D85}" dt="2023-09-14T11:14:07.272" v="1" actId="2696"/>
        <pc:sldMkLst>
          <pc:docMk/>
          <pc:sldMk cId="1397363633" sldId="2145705540"/>
        </pc:sldMkLst>
      </pc:sldChg>
      <pc:sldChg chg="add del">
        <pc:chgData name="Judith Steinmann" userId="fac72716-baf9-4076-8c86-bca1b4c5d580" providerId="ADAL" clId="{4D98D96B-BCF8-4A5A-BD74-A3D637D73D85}" dt="2023-09-14T11:23:44.793" v="301" actId="2696"/>
        <pc:sldMkLst>
          <pc:docMk/>
          <pc:sldMk cId="1566159413" sldId="2145705540"/>
        </pc:sldMkLst>
      </pc:sldChg>
    </pc:docChg>
  </pc:docChgLst>
  <pc:docChgLst>
    <pc:chgData name="Luyken, Monika-MIDUCA" userId="d70ab840-3ac5-42b7-a250-58596884033e" providerId="ADAL" clId="{34D59A91-B062-48E1-9762-0E572F30E3A7}"/>
    <pc:docChg chg="modSld">
      <pc:chgData name="Luyken, Monika-MIDUCA" userId="d70ab840-3ac5-42b7-a250-58596884033e" providerId="ADAL" clId="{34D59A91-B062-48E1-9762-0E572F30E3A7}" dt="2024-01-15T13:50:38.335" v="8" actId="20577"/>
      <pc:docMkLst>
        <pc:docMk/>
      </pc:docMkLst>
      <pc:sldChg chg="modSp mod">
        <pc:chgData name="Luyken, Monika-MIDUCA" userId="d70ab840-3ac5-42b7-a250-58596884033e" providerId="ADAL" clId="{34D59A91-B062-48E1-9762-0E572F30E3A7}" dt="2024-01-15T13:50:38.335" v="8" actId="20577"/>
        <pc:sldMkLst>
          <pc:docMk/>
          <pc:sldMk cId="4056338486" sldId="264"/>
        </pc:sldMkLst>
        <pc:spChg chg="mod">
          <ac:chgData name="Luyken, Monika-MIDUCA" userId="d70ab840-3ac5-42b7-a250-58596884033e" providerId="ADAL" clId="{34D59A91-B062-48E1-9762-0E572F30E3A7}" dt="2024-01-15T13:50:38.335" v="8" actId="20577"/>
          <ac:spMkLst>
            <pc:docMk/>
            <pc:sldMk cId="4056338486" sldId="264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76F76-3D0F-4E42-B0E1-874B6B7C8363}" type="datetimeFigureOut">
              <a:rPr lang="de-CH" smtClean="0"/>
              <a:t>11.06.24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1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67387-B504-4228-97B5-4355EBF48B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9561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376985" y="3579623"/>
            <a:ext cx="7438030" cy="1699196"/>
          </a:xfrm>
        </p:spPr>
        <p:txBody>
          <a:bodyPr>
            <a:normAutofit/>
          </a:bodyPr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Untertitel hinzufügen</a:t>
            </a:r>
            <a:endParaRPr lang="de-CH"/>
          </a:p>
        </p:txBody>
      </p:sp>
      <p:sp>
        <p:nvSpPr>
          <p:cNvPr id="9" name="Datumsplatzhalter 3"/>
          <p:cNvSpPr txBox="1">
            <a:spLocks/>
          </p:cNvSpPr>
          <p:nvPr userDrawn="1"/>
        </p:nvSpPr>
        <p:spPr>
          <a:xfrm>
            <a:off x="450376" y="6068111"/>
            <a:ext cx="13374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0" kern="1200">
                <a:solidFill>
                  <a:schemeClr val="tx1"/>
                </a:solidFill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4444C79-0027-49A8-8E5C-7678B0DB8D2B}" type="datetimeFigureOut">
              <a:rPr lang="de-CH" sz="1600" smtClean="0">
                <a:latin typeface="Franklin Gothic Book" panose="020B0503020102020204" pitchFamily="34" charset="0"/>
              </a:rPr>
              <a:pPr algn="ctr"/>
              <a:t>11.06.24</a:t>
            </a:fld>
            <a:endParaRPr lang="de-CH">
              <a:latin typeface="Franklin Gothic Book" panose="020B0503020102020204" pitchFamily="34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1787856" y="1487605"/>
            <a:ext cx="8952931" cy="2131541"/>
          </a:xfrm>
        </p:spPr>
        <p:txBody>
          <a:bodyPr anchor="b">
            <a:normAutofit/>
          </a:bodyPr>
          <a:lstStyle>
            <a:lvl1pPr marL="0" indent="0" algn="ctr">
              <a:defRPr sz="8800" b="0" kern="0" spc="0" baseline="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de-DE"/>
              <a:t>Titel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347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787856" y="1487605"/>
            <a:ext cx="8952931" cy="2131541"/>
          </a:xfrm>
        </p:spPr>
        <p:txBody>
          <a:bodyPr anchor="b">
            <a:normAutofit/>
          </a:bodyPr>
          <a:lstStyle>
            <a:lvl1pPr marL="0" indent="0" algn="ctr">
              <a:defRPr sz="8800" b="0" kern="0" spc="0" baseline="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de-DE"/>
              <a:t>Titel hinzufügen</a:t>
            </a:r>
            <a:endParaRPr lang="de-CH"/>
          </a:p>
        </p:txBody>
      </p:sp>
      <p:sp>
        <p:nvSpPr>
          <p:cNvPr id="9" name="Datumsplatzhalter 3"/>
          <p:cNvSpPr txBox="1">
            <a:spLocks/>
          </p:cNvSpPr>
          <p:nvPr userDrawn="1"/>
        </p:nvSpPr>
        <p:spPr>
          <a:xfrm>
            <a:off x="450376" y="6068111"/>
            <a:ext cx="13374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0" kern="1200">
                <a:solidFill>
                  <a:schemeClr val="tx1"/>
                </a:solidFill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4444C79-0027-49A8-8E5C-7678B0DB8D2B}" type="datetimeFigureOut">
              <a:rPr lang="de-CH" sz="1600" smtClean="0">
                <a:latin typeface="Franklin Gothic Book" panose="020B0503020102020204" pitchFamily="34" charset="0"/>
              </a:rPr>
              <a:pPr algn="ctr"/>
              <a:t>11.06.24</a:t>
            </a:fld>
            <a:endParaRPr lang="de-CH">
              <a:latin typeface="Franklin Gothic Book" panose="020B0503020102020204" pitchFamily="34" charset="0"/>
            </a:endParaRPr>
          </a:p>
        </p:txBody>
      </p:sp>
      <p:sp>
        <p:nvSpPr>
          <p:cNvPr id="6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376985" y="3579623"/>
            <a:ext cx="7438030" cy="1699196"/>
          </a:xfrm>
        </p:spPr>
        <p:txBody>
          <a:bodyPr>
            <a:normAutofit/>
          </a:bodyPr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Untertitel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150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376985" y="3579623"/>
            <a:ext cx="7438030" cy="1699196"/>
          </a:xfrm>
        </p:spPr>
        <p:txBody>
          <a:bodyPr>
            <a:normAutofit/>
          </a:bodyPr>
          <a:lstStyle>
            <a:lvl1pPr marL="0" indent="0" algn="ctr">
              <a:buNone/>
              <a:defRPr sz="4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Untertitel hinzufügen</a:t>
            </a:r>
            <a:endParaRPr lang="de-CH"/>
          </a:p>
        </p:txBody>
      </p:sp>
      <p:sp>
        <p:nvSpPr>
          <p:cNvPr id="9" name="Datumsplatzhalter 3"/>
          <p:cNvSpPr txBox="1">
            <a:spLocks/>
          </p:cNvSpPr>
          <p:nvPr userDrawn="1"/>
        </p:nvSpPr>
        <p:spPr>
          <a:xfrm>
            <a:off x="450376" y="6068111"/>
            <a:ext cx="13374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0" kern="1200">
                <a:solidFill>
                  <a:schemeClr val="tx1"/>
                </a:solidFill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4444C79-0027-49A8-8E5C-7678B0DB8D2B}" type="datetimeFigureOut">
              <a:rPr lang="de-CH" sz="1600" smtClean="0">
                <a:solidFill>
                  <a:schemeClr val="bg1"/>
                </a:solidFill>
                <a:latin typeface="Franklin Gothic Book" panose="020B0503020102020204" pitchFamily="34" charset="0"/>
              </a:rPr>
              <a:pPr algn="ctr"/>
              <a:t>11.06.24</a:t>
            </a:fld>
            <a:endParaRPr lang="de-CH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ctrTitle" hasCustomPrompt="1"/>
          </p:nvPr>
        </p:nvSpPr>
        <p:spPr>
          <a:xfrm>
            <a:off x="1787856" y="1487605"/>
            <a:ext cx="8952931" cy="2131541"/>
          </a:xfrm>
        </p:spPr>
        <p:txBody>
          <a:bodyPr anchor="b">
            <a:normAutofit/>
          </a:bodyPr>
          <a:lstStyle>
            <a:lvl1pPr marL="0" indent="0" algn="ctr">
              <a:defRPr sz="8800" b="0" kern="0" spc="0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de-DE"/>
              <a:t>Titel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467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Inhalt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6728" y="1400175"/>
            <a:ext cx="4681183" cy="592991"/>
          </a:xfrm>
        </p:spPr>
        <p:txBody>
          <a:bodyPr/>
          <a:lstStyle>
            <a:lvl1pPr>
              <a:defRPr b="1" kern="0" spc="0" baseline="0"/>
            </a:lvl1pPr>
          </a:lstStyle>
          <a:p>
            <a:r>
              <a:rPr lang="de-DE" dirty="0"/>
              <a:t>Titel hinzufügen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6729" y="3013240"/>
            <a:ext cx="4681182" cy="2323035"/>
          </a:xfrm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Text hier hinzufügen.</a:t>
            </a:r>
          </a:p>
          <a:p>
            <a:pPr lv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EB05-82A3-44B2-A252-4FA333D8DF69}" type="datetime1">
              <a:rPr lang="de-CH" smtClean="0"/>
              <a:t>11.06.24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1F81-C6A6-4A1F-8327-438FE697CE9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Datumsplatzhalter 3"/>
          <p:cNvSpPr txBox="1">
            <a:spLocks/>
          </p:cNvSpPr>
          <p:nvPr userDrawn="1"/>
        </p:nvSpPr>
        <p:spPr>
          <a:xfrm>
            <a:off x="10197331" y="312405"/>
            <a:ext cx="11030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0" kern="1200">
                <a:solidFill>
                  <a:schemeClr val="tx1"/>
                </a:solidFill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44C79-0027-49A8-8E5C-7678B0DB8D2B}" type="datetimeFigureOut">
              <a:rPr lang="de-CH" b="0" smtClean="0">
                <a:latin typeface="Franklin Gothic Book" panose="020B0503020102020204" pitchFamily="34" charset="0"/>
              </a:rPr>
              <a:pPr/>
              <a:t>11.06.24</a:t>
            </a:fld>
            <a:endParaRPr lang="de-CH" b="0">
              <a:latin typeface="Franklin Gothic Book" panose="020B0503020102020204" pitchFamily="34" charset="0"/>
            </a:endParaRPr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11463719" y="312405"/>
            <a:ext cx="468314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900" b="0" kern="1200">
                <a:solidFill>
                  <a:schemeClr val="tx1"/>
                </a:solidFill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7C1F81-C6A6-4A1F-8327-438FE697CE93}" type="slidenum">
              <a:rPr lang="de-CH" smtClean="0">
                <a:latin typeface="Franklin Gothic Book" panose="020B0503020102020204" pitchFamily="34" charset="0"/>
              </a:rPr>
              <a:pPr/>
              <a:t>‹Nr.›</a:t>
            </a:fld>
            <a:endParaRPr lang="de-CH">
              <a:latin typeface="Franklin Gothic Book" panose="020B0503020102020204" pitchFamily="34" charset="0"/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 rot="5400000">
            <a:off x="9927332" y="260474"/>
            <a:ext cx="540000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 userDrawn="1"/>
        </p:nvCxnSpPr>
        <p:spPr>
          <a:xfrm rot="5400000">
            <a:off x="11274687" y="260474"/>
            <a:ext cx="540000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ildplatzhalter 15"/>
          <p:cNvSpPr>
            <a:spLocks noGrp="1"/>
          </p:cNvSpPr>
          <p:nvPr>
            <p:ph type="pic" sz="quarter" idx="13"/>
          </p:nvPr>
        </p:nvSpPr>
        <p:spPr>
          <a:xfrm>
            <a:off x="5910263" y="1514475"/>
            <a:ext cx="2770187" cy="3821113"/>
          </a:xfrm>
        </p:spPr>
        <p:txBody>
          <a:bodyPr/>
          <a:lstStyle/>
          <a:p>
            <a:endParaRPr lang="de-CH"/>
          </a:p>
        </p:txBody>
      </p:sp>
      <p:sp>
        <p:nvSpPr>
          <p:cNvPr id="17" name="Bildplatzhalter 15"/>
          <p:cNvSpPr>
            <a:spLocks noGrp="1"/>
          </p:cNvSpPr>
          <p:nvPr>
            <p:ph type="pic" sz="quarter" idx="14"/>
          </p:nvPr>
        </p:nvSpPr>
        <p:spPr>
          <a:xfrm>
            <a:off x="8862421" y="1514475"/>
            <a:ext cx="2770187" cy="3821113"/>
          </a:xfrm>
        </p:spPr>
        <p:txBody>
          <a:bodyPr/>
          <a:lstStyle/>
          <a:p>
            <a:endParaRPr lang="de-CH"/>
          </a:p>
        </p:txBody>
      </p:sp>
      <p:sp>
        <p:nvSpPr>
          <p:cNvPr id="18" name="Titel 1"/>
          <p:cNvSpPr txBox="1">
            <a:spLocks/>
          </p:cNvSpPr>
          <p:nvPr userDrawn="1"/>
        </p:nvSpPr>
        <p:spPr>
          <a:xfrm>
            <a:off x="436728" y="2119407"/>
            <a:ext cx="3944203" cy="423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50" kern="0" spc="0" baseline="0">
                <a:solidFill>
                  <a:srgbClr val="00B1BF"/>
                </a:solidFill>
                <a:latin typeface="Franklin Gothic Book" panose="020B0503020102020204" pitchFamily="34" charset="0"/>
                <a:ea typeface="+mj-ea"/>
                <a:cs typeface="+mj-cs"/>
              </a:defRPr>
            </a:lvl1pPr>
          </a:lstStyle>
          <a:p>
            <a:endParaRPr lang="de-CH" sz="2400">
              <a:solidFill>
                <a:schemeClr val="tx1"/>
              </a:solidFill>
            </a:endParaRPr>
          </a:p>
        </p:txBody>
      </p:sp>
      <p:sp>
        <p:nvSpPr>
          <p:cNvPr id="37" name="Untertitel"/>
          <p:cNvSpPr>
            <a:spLocks noGrp="1"/>
          </p:cNvSpPr>
          <p:nvPr>
            <p:ph type="body" sz="quarter" idx="18" hasCustomPrompt="1"/>
          </p:nvPr>
        </p:nvSpPr>
        <p:spPr>
          <a:xfrm>
            <a:off x="436727" y="2100355"/>
            <a:ext cx="4681184" cy="44213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400" dirty="0">
                <a:solidFill>
                  <a:schemeClr val="tx1"/>
                </a:solidFill>
              </a:rPr>
              <a:t>Untertitel hinzufügen</a:t>
            </a:r>
            <a:endParaRPr lang="de-CH" sz="2400" dirty="0">
              <a:solidFill>
                <a:schemeClr val="tx1"/>
              </a:solidFill>
            </a:endParaRPr>
          </a:p>
          <a:p>
            <a:pPr lvl="0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6535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Inhal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6728" y="1400175"/>
            <a:ext cx="4681183" cy="592991"/>
          </a:xfrm>
        </p:spPr>
        <p:txBody>
          <a:bodyPr/>
          <a:lstStyle>
            <a:lvl1pPr>
              <a:defRPr b="0" kern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hinzufügen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6729" y="3013240"/>
            <a:ext cx="4681182" cy="2323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Text hier hinzufügen.</a:t>
            </a:r>
          </a:p>
          <a:p>
            <a:pPr lvl="0"/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5731-51C8-4C19-825D-81A3751380C2}" type="datetime1">
              <a:rPr lang="de-CH" smtClean="0"/>
              <a:t>11.06.24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1F81-C6A6-4A1F-8327-438FE697CE9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Datumsplatzhalter 3"/>
          <p:cNvSpPr txBox="1">
            <a:spLocks/>
          </p:cNvSpPr>
          <p:nvPr userDrawn="1"/>
        </p:nvSpPr>
        <p:spPr>
          <a:xfrm>
            <a:off x="10197331" y="312405"/>
            <a:ext cx="11030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0" kern="1200">
                <a:solidFill>
                  <a:schemeClr val="tx1"/>
                </a:solidFill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44C79-0027-49A8-8E5C-7678B0DB8D2B}" type="datetimeFigureOut">
              <a:rPr lang="de-CH" b="0" smtClean="0">
                <a:latin typeface="Franklin Gothic Book" panose="020B0503020102020204" pitchFamily="34" charset="0"/>
              </a:rPr>
              <a:pPr/>
              <a:t>11.06.24</a:t>
            </a:fld>
            <a:endParaRPr lang="de-CH" b="0">
              <a:latin typeface="Franklin Gothic Book" panose="020B0503020102020204" pitchFamily="34" charset="0"/>
            </a:endParaRPr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11463719" y="312405"/>
            <a:ext cx="468314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900" b="0" kern="1200">
                <a:solidFill>
                  <a:schemeClr val="tx1"/>
                </a:solidFill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7C1F81-C6A6-4A1F-8327-438FE697CE93}" type="slidenum">
              <a:rPr lang="de-CH" smtClean="0">
                <a:latin typeface="Franklin Gothic Book" panose="020B0503020102020204" pitchFamily="34" charset="0"/>
              </a:rPr>
              <a:pPr/>
              <a:t>‹Nr.›</a:t>
            </a:fld>
            <a:endParaRPr lang="de-CH">
              <a:latin typeface="Franklin Gothic Book" panose="020B0503020102020204" pitchFamily="34" charset="0"/>
            </a:endParaRPr>
          </a:p>
        </p:txBody>
      </p:sp>
      <p:cxnSp>
        <p:nvCxnSpPr>
          <p:cNvPr id="9" name="Gerader Verbinder 8"/>
          <p:cNvCxnSpPr/>
          <p:nvPr userDrawn="1"/>
        </p:nvCxnSpPr>
        <p:spPr>
          <a:xfrm rot="5400000">
            <a:off x="7675968" y="260476"/>
            <a:ext cx="5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 userDrawn="1"/>
        </p:nvCxnSpPr>
        <p:spPr>
          <a:xfrm rot="5400000">
            <a:off x="9927332" y="260474"/>
            <a:ext cx="5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 userDrawn="1"/>
        </p:nvCxnSpPr>
        <p:spPr>
          <a:xfrm rot="5400000">
            <a:off x="11274687" y="260474"/>
            <a:ext cx="5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ildplatzhalter 15"/>
          <p:cNvSpPr>
            <a:spLocks noGrp="1"/>
          </p:cNvSpPr>
          <p:nvPr>
            <p:ph type="pic" sz="quarter" idx="13"/>
          </p:nvPr>
        </p:nvSpPr>
        <p:spPr>
          <a:xfrm>
            <a:off x="5910263" y="1400175"/>
            <a:ext cx="6021770" cy="3936100"/>
          </a:xfrm>
        </p:spPr>
        <p:txBody>
          <a:bodyPr/>
          <a:lstStyle/>
          <a:p>
            <a:endParaRPr lang="de-CH"/>
          </a:p>
        </p:txBody>
      </p:sp>
      <p:sp>
        <p:nvSpPr>
          <p:cNvPr id="18" name="Titel 1"/>
          <p:cNvSpPr txBox="1">
            <a:spLocks/>
          </p:cNvSpPr>
          <p:nvPr userDrawn="1"/>
        </p:nvSpPr>
        <p:spPr>
          <a:xfrm>
            <a:off x="436728" y="2119407"/>
            <a:ext cx="3944203" cy="423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50" kern="0" spc="0" baseline="0">
                <a:solidFill>
                  <a:srgbClr val="00B1BF"/>
                </a:solidFill>
                <a:latin typeface="Franklin Gothic Book" panose="020B0503020102020204" pitchFamily="34" charset="0"/>
                <a:ea typeface="+mj-ea"/>
                <a:cs typeface="+mj-cs"/>
              </a:defRPr>
            </a:lvl1pPr>
          </a:lstStyle>
          <a:p>
            <a:endParaRPr lang="de-CH" sz="240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/>
          <p:cNvCxnSpPr/>
          <p:nvPr userDrawn="1"/>
        </p:nvCxnSpPr>
        <p:spPr>
          <a:xfrm>
            <a:off x="519895" y="491003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hema Präsentation neu"/>
          <p:cNvSpPr>
            <a:spLocks noGrp="1"/>
          </p:cNvSpPr>
          <p:nvPr>
            <p:ph sz="quarter" idx="19" hasCustomPrompt="1"/>
          </p:nvPr>
        </p:nvSpPr>
        <p:spPr>
          <a:xfrm>
            <a:off x="7978831" y="387003"/>
            <a:ext cx="1204913" cy="241300"/>
          </a:xfrm>
        </p:spPr>
        <p:txBody>
          <a:bodyPr>
            <a:normAutofit/>
          </a:bodyPr>
          <a:lstStyle>
            <a:lvl1pPr marL="0" indent="0" algn="l">
              <a:buNone/>
              <a:defRPr sz="900" baseline="0"/>
            </a:lvl1pPr>
          </a:lstStyle>
          <a:p>
            <a:pPr lvl="0"/>
            <a:r>
              <a:rPr lang="de-CH" sz="900"/>
              <a:t>Thema Präsentation</a:t>
            </a:r>
            <a:endParaRPr lang="de-CH"/>
          </a:p>
        </p:txBody>
      </p:sp>
      <p:sp>
        <p:nvSpPr>
          <p:cNvPr id="15" name="Titel von Kapitel neu"/>
          <p:cNvSpPr>
            <a:spLocks noGrp="1"/>
          </p:cNvSpPr>
          <p:nvPr>
            <p:ph sz="quarter" idx="20" hasCustomPrompt="1"/>
          </p:nvPr>
        </p:nvSpPr>
        <p:spPr>
          <a:xfrm>
            <a:off x="435585" y="228600"/>
            <a:ext cx="1802790" cy="26240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 baseline="0"/>
            </a:lvl1pPr>
            <a:lvl2pPr marL="457200" indent="0">
              <a:buFontTx/>
              <a:buNone/>
              <a:defRPr sz="900"/>
            </a:lvl2pPr>
            <a:lvl3pPr marL="914400" indent="0">
              <a:buFontTx/>
              <a:buNone/>
              <a:defRPr sz="900"/>
            </a:lvl3pPr>
            <a:lvl4pPr marL="1371600" indent="0">
              <a:buFontTx/>
              <a:buNone/>
              <a:defRPr sz="900"/>
            </a:lvl4pPr>
            <a:lvl5pPr marL="1828800" indent="0">
              <a:buFontTx/>
              <a:buNone/>
              <a:defRPr sz="900"/>
            </a:lvl5pPr>
          </a:lstStyle>
          <a:p>
            <a:pPr lvl="0"/>
            <a:r>
              <a:rPr lang="de-CH"/>
              <a:t>Titel von Kapitel</a:t>
            </a:r>
          </a:p>
        </p:txBody>
      </p:sp>
      <p:sp>
        <p:nvSpPr>
          <p:cNvPr id="21" name="Inhaltsplatzhalter 20"/>
          <p:cNvSpPr>
            <a:spLocks noGrp="1"/>
          </p:cNvSpPr>
          <p:nvPr>
            <p:ph sz="quarter" idx="21" hasCustomPrompt="1"/>
          </p:nvPr>
        </p:nvSpPr>
        <p:spPr>
          <a:xfrm>
            <a:off x="621322" y="395778"/>
            <a:ext cx="1716697" cy="28175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CH" sz="1050"/>
              <a:t>Themenbereich</a:t>
            </a:r>
            <a:endParaRPr lang="de-CH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22" hasCustomPrompt="1"/>
          </p:nvPr>
        </p:nvSpPr>
        <p:spPr>
          <a:xfrm>
            <a:off x="435585" y="2100354"/>
            <a:ext cx="4692821" cy="4421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400"/>
            </a:lvl3pPr>
            <a:lvl4pPr marL="1371600" indent="0">
              <a:buFontTx/>
              <a:buNone/>
              <a:defRPr sz="2400"/>
            </a:lvl4pPr>
            <a:lvl5pPr marL="1828800" indent="0">
              <a:buFontTx/>
              <a:buNone/>
              <a:defRPr sz="2400"/>
            </a:lvl5pPr>
          </a:lstStyle>
          <a:p>
            <a:pPr lvl="0"/>
            <a:r>
              <a:rPr lang="de-CH"/>
              <a:t>Untertitel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169214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laue Schräge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6729" y="1400176"/>
            <a:ext cx="3771899" cy="590550"/>
          </a:xfrm>
        </p:spPr>
        <p:txBody>
          <a:bodyPr/>
          <a:lstStyle>
            <a:lvl1pPr>
              <a:defRPr b="0" kern="0" spc="0" baseline="0">
                <a:solidFill>
                  <a:srgbClr val="00B1BF"/>
                </a:solidFill>
              </a:defRPr>
            </a:lvl1pPr>
          </a:lstStyle>
          <a:p>
            <a:r>
              <a:rPr lang="de-DE"/>
              <a:t>Titel hinzufügen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5586" y="2299750"/>
            <a:ext cx="2888640" cy="3300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Text hier hinzufügen.</a:t>
            </a:r>
          </a:p>
          <a:p>
            <a:pPr lvl="0"/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A03B-1011-4945-A466-FE0629EC7C1D}" type="datetime1">
              <a:rPr lang="de-CH" smtClean="0"/>
              <a:t>11.06.24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1F81-C6A6-4A1F-8327-438FE697CE9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Datumsplatzhalter 3"/>
          <p:cNvSpPr txBox="1">
            <a:spLocks/>
          </p:cNvSpPr>
          <p:nvPr userDrawn="1"/>
        </p:nvSpPr>
        <p:spPr>
          <a:xfrm>
            <a:off x="10197331" y="312405"/>
            <a:ext cx="11030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0" kern="1200">
                <a:solidFill>
                  <a:schemeClr val="tx1"/>
                </a:solidFill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44C79-0027-49A8-8E5C-7678B0DB8D2B}" type="datetimeFigureOut">
              <a:rPr lang="de-CH" b="0" smtClean="0">
                <a:latin typeface="Franklin Gothic Book" panose="020B0503020102020204" pitchFamily="34" charset="0"/>
              </a:rPr>
              <a:pPr/>
              <a:t>11.06.24</a:t>
            </a:fld>
            <a:endParaRPr lang="de-CH" b="0">
              <a:latin typeface="Franklin Gothic Book" panose="020B0503020102020204" pitchFamily="34" charset="0"/>
            </a:endParaRPr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11463719" y="312405"/>
            <a:ext cx="468314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900" b="0" kern="1200">
                <a:solidFill>
                  <a:schemeClr val="tx1"/>
                </a:solidFill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7C1F81-C6A6-4A1F-8327-438FE697CE93}" type="slidenum">
              <a:rPr lang="de-CH" smtClean="0">
                <a:latin typeface="Franklin Gothic Book" panose="020B0503020102020204" pitchFamily="34" charset="0"/>
              </a:rPr>
              <a:pPr/>
              <a:t>‹Nr.›</a:t>
            </a:fld>
            <a:endParaRPr lang="de-CH">
              <a:latin typeface="Franklin Gothic Book" panose="020B0503020102020204" pitchFamily="34" charset="0"/>
            </a:endParaRPr>
          </a:p>
        </p:txBody>
      </p:sp>
      <p:cxnSp>
        <p:nvCxnSpPr>
          <p:cNvPr id="9" name="Gerader Verbinder 8"/>
          <p:cNvCxnSpPr/>
          <p:nvPr userDrawn="1"/>
        </p:nvCxnSpPr>
        <p:spPr>
          <a:xfrm rot="5400000">
            <a:off x="7675968" y="260476"/>
            <a:ext cx="5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 userDrawn="1"/>
        </p:nvCxnSpPr>
        <p:spPr>
          <a:xfrm rot="5400000">
            <a:off x="9927332" y="260474"/>
            <a:ext cx="5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 userDrawn="1"/>
        </p:nvCxnSpPr>
        <p:spPr>
          <a:xfrm rot="5400000">
            <a:off x="11274687" y="260474"/>
            <a:ext cx="5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ildplatzhalter 15"/>
          <p:cNvSpPr>
            <a:spLocks noGrp="1"/>
          </p:cNvSpPr>
          <p:nvPr>
            <p:ph type="pic" sz="quarter" idx="13"/>
          </p:nvPr>
        </p:nvSpPr>
        <p:spPr>
          <a:xfrm>
            <a:off x="3759811" y="2119407"/>
            <a:ext cx="4219019" cy="3671793"/>
          </a:xfrm>
        </p:spPr>
        <p:txBody>
          <a:bodyPr/>
          <a:lstStyle/>
          <a:p>
            <a:endParaRPr lang="de-CH"/>
          </a:p>
        </p:txBody>
      </p:sp>
      <p:sp>
        <p:nvSpPr>
          <p:cNvPr id="18" name="Titel 1"/>
          <p:cNvSpPr txBox="1">
            <a:spLocks/>
          </p:cNvSpPr>
          <p:nvPr userDrawn="1"/>
        </p:nvSpPr>
        <p:spPr>
          <a:xfrm>
            <a:off x="436728" y="2119407"/>
            <a:ext cx="3944203" cy="423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50" kern="0" spc="0" baseline="0">
                <a:solidFill>
                  <a:srgbClr val="00B1BF"/>
                </a:solidFill>
                <a:latin typeface="Franklin Gothic Book" panose="020B0503020102020204" pitchFamily="34" charset="0"/>
                <a:ea typeface="+mj-ea"/>
                <a:cs typeface="+mj-cs"/>
              </a:defRPr>
            </a:lvl1pPr>
          </a:lstStyle>
          <a:p>
            <a:endParaRPr lang="de-CH" sz="240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/>
          <p:cNvCxnSpPr/>
          <p:nvPr userDrawn="1"/>
        </p:nvCxnSpPr>
        <p:spPr>
          <a:xfrm>
            <a:off x="519895" y="491003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hema Präsentation neu"/>
          <p:cNvSpPr>
            <a:spLocks noGrp="1"/>
          </p:cNvSpPr>
          <p:nvPr>
            <p:ph sz="quarter" idx="19" hasCustomPrompt="1"/>
          </p:nvPr>
        </p:nvSpPr>
        <p:spPr>
          <a:xfrm>
            <a:off x="7978831" y="387003"/>
            <a:ext cx="1204913" cy="241300"/>
          </a:xfrm>
        </p:spPr>
        <p:txBody>
          <a:bodyPr>
            <a:normAutofit/>
          </a:bodyPr>
          <a:lstStyle>
            <a:lvl1pPr marL="0" indent="0" algn="l">
              <a:buNone/>
              <a:defRPr sz="900" baseline="0"/>
            </a:lvl1pPr>
          </a:lstStyle>
          <a:p>
            <a:pPr lvl="0"/>
            <a:r>
              <a:rPr lang="de-CH" sz="900"/>
              <a:t>Thema Präsentation</a:t>
            </a:r>
            <a:endParaRPr lang="de-CH"/>
          </a:p>
        </p:txBody>
      </p:sp>
      <p:sp>
        <p:nvSpPr>
          <p:cNvPr id="15" name="Titel von Kapitel neu"/>
          <p:cNvSpPr>
            <a:spLocks noGrp="1"/>
          </p:cNvSpPr>
          <p:nvPr>
            <p:ph sz="quarter" idx="20" hasCustomPrompt="1"/>
          </p:nvPr>
        </p:nvSpPr>
        <p:spPr>
          <a:xfrm>
            <a:off x="435585" y="228600"/>
            <a:ext cx="1802790" cy="26240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 baseline="0"/>
            </a:lvl1pPr>
            <a:lvl2pPr marL="457200" indent="0">
              <a:buFontTx/>
              <a:buNone/>
              <a:defRPr sz="900"/>
            </a:lvl2pPr>
            <a:lvl3pPr marL="914400" indent="0">
              <a:buFontTx/>
              <a:buNone/>
              <a:defRPr sz="900"/>
            </a:lvl3pPr>
            <a:lvl4pPr marL="1371600" indent="0">
              <a:buFontTx/>
              <a:buNone/>
              <a:defRPr sz="900"/>
            </a:lvl4pPr>
            <a:lvl5pPr marL="1828800" indent="0">
              <a:buFontTx/>
              <a:buNone/>
              <a:defRPr sz="900"/>
            </a:lvl5pPr>
          </a:lstStyle>
          <a:p>
            <a:pPr lvl="0"/>
            <a:r>
              <a:rPr lang="de-CH"/>
              <a:t>Titel von Kapitel</a:t>
            </a:r>
          </a:p>
        </p:txBody>
      </p:sp>
      <p:sp>
        <p:nvSpPr>
          <p:cNvPr id="21" name="Inhaltsplatzhalter 20"/>
          <p:cNvSpPr>
            <a:spLocks noGrp="1"/>
          </p:cNvSpPr>
          <p:nvPr>
            <p:ph sz="quarter" idx="21" hasCustomPrompt="1"/>
          </p:nvPr>
        </p:nvSpPr>
        <p:spPr>
          <a:xfrm>
            <a:off x="621322" y="395778"/>
            <a:ext cx="1716697" cy="28175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CH" sz="1050"/>
              <a:t>Themenbereich</a:t>
            </a:r>
            <a:endParaRPr lang="de-CH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23" hasCustomPrompt="1"/>
          </p:nvPr>
        </p:nvSpPr>
        <p:spPr>
          <a:xfrm>
            <a:off x="8501310" y="1400176"/>
            <a:ext cx="3042990" cy="4200524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60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CH"/>
              <a:t>«Hier könnte noch ein Zitat stehen»</a:t>
            </a:r>
          </a:p>
        </p:txBody>
      </p:sp>
    </p:spTree>
    <p:extLst>
      <p:ext uri="{BB962C8B-B14F-4D97-AF65-F5344CB8AC3E}">
        <p14:creationId xmlns:p14="http://schemas.microsoft.com/office/powerpoint/2010/main" val="190952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laue Schräge ku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6728" y="1400175"/>
            <a:ext cx="4681183" cy="592991"/>
          </a:xfrm>
        </p:spPr>
        <p:txBody>
          <a:bodyPr/>
          <a:lstStyle>
            <a:lvl1pPr>
              <a:defRPr b="1" kern="0" spc="0" baseline="0"/>
            </a:lvl1pPr>
          </a:lstStyle>
          <a:p>
            <a:r>
              <a:rPr lang="de-DE"/>
              <a:t>Titel hinzufügen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6729" y="3013240"/>
            <a:ext cx="4681182" cy="23230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Text hier hinzufügen.</a:t>
            </a:r>
          </a:p>
          <a:p>
            <a:pPr lvl="0"/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9373-685B-453E-B703-9BEA42037F51}" type="datetime1">
              <a:rPr lang="de-CH" smtClean="0"/>
              <a:t>11.06.24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1F81-C6A6-4A1F-8327-438FE697CE93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Datumsplatzhalter 3"/>
          <p:cNvSpPr txBox="1">
            <a:spLocks/>
          </p:cNvSpPr>
          <p:nvPr userDrawn="1"/>
        </p:nvSpPr>
        <p:spPr>
          <a:xfrm>
            <a:off x="10197331" y="312405"/>
            <a:ext cx="11030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0" kern="1200">
                <a:solidFill>
                  <a:schemeClr val="tx1"/>
                </a:solidFill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444C79-0027-49A8-8E5C-7678B0DB8D2B}" type="datetimeFigureOut">
              <a:rPr lang="de-CH" b="0" smtClean="0">
                <a:latin typeface="Franklin Gothic Book" panose="020B0503020102020204" pitchFamily="34" charset="0"/>
              </a:rPr>
              <a:pPr/>
              <a:t>11.06.24</a:t>
            </a:fld>
            <a:endParaRPr lang="de-CH" b="0">
              <a:latin typeface="Franklin Gothic Book" panose="020B0503020102020204" pitchFamily="34" charset="0"/>
            </a:endParaRPr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11463719" y="312405"/>
            <a:ext cx="468314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900" b="0" kern="1200">
                <a:solidFill>
                  <a:schemeClr val="tx1"/>
                </a:solidFill>
                <a:latin typeface="Franklin Gothic Demi" panose="020B07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C7C1F81-C6A6-4A1F-8327-438FE697CE93}" type="slidenum">
              <a:rPr lang="de-CH" smtClean="0">
                <a:latin typeface="Franklin Gothic Book" panose="020B0503020102020204" pitchFamily="34" charset="0"/>
              </a:rPr>
              <a:pPr/>
              <a:t>‹Nr.›</a:t>
            </a:fld>
            <a:endParaRPr lang="de-CH">
              <a:latin typeface="Franklin Gothic Book" panose="020B0503020102020204" pitchFamily="34" charset="0"/>
            </a:endParaRPr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3"/>
          </p:nvPr>
        </p:nvSpPr>
        <p:spPr>
          <a:xfrm>
            <a:off x="5910263" y="1400175"/>
            <a:ext cx="5722345" cy="3936100"/>
          </a:xfrm>
        </p:spPr>
        <p:txBody>
          <a:bodyPr/>
          <a:lstStyle/>
          <a:p>
            <a:endParaRPr lang="de-CH"/>
          </a:p>
        </p:txBody>
      </p:sp>
      <p:cxnSp>
        <p:nvCxnSpPr>
          <p:cNvPr id="25" name="Gerade Verbindung mit Pfeil 24"/>
          <p:cNvCxnSpPr/>
          <p:nvPr userDrawn="1"/>
        </p:nvCxnSpPr>
        <p:spPr>
          <a:xfrm>
            <a:off x="519895" y="491003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Untertitel"/>
          <p:cNvSpPr>
            <a:spLocks noGrp="1"/>
          </p:cNvSpPr>
          <p:nvPr>
            <p:ph type="body" sz="quarter" idx="18" hasCustomPrompt="1"/>
          </p:nvPr>
        </p:nvSpPr>
        <p:spPr>
          <a:xfrm>
            <a:off x="436727" y="2100355"/>
            <a:ext cx="4681184" cy="44213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400">
                <a:solidFill>
                  <a:schemeClr val="tx1"/>
                </a:solidFill>
              </a:rPr>
              <a:t>Untertitel hinzufügen</a:t>
            </a:r>
            <a:endParaRPr lang="de-CH" sz="2400">
              <a:solidFill>
                <a:schemeClr val="tx1"/>
              </a:solidFill>
            </a:endParaRPr>
          </a:p>
          <a:p>
            <a:pPr lvl="0"/>
            <a:endParaRPr lang="de-CH"/>
          </a:p>
        </p:txBody>
      </p:sp>
      <p:sp>
        <p:nvSpPr>
          <p:cNvPr id="12" name="Thema Präsentation neu"/>
          <p:cNvSpPr>
            <a:spLocks noGrp="1"/>
          </p:cNvSpPr>
          <p:nvPr>
            <p:ph sz="quarter" idx="19" hasCustomPrompt="1"/>
          </p:nvPr>
        </p:nvSpPr>
        <p:spPr>
          <a:xfrm>
            <a:off x="7978831" y="387003"/>
            <a:ext cx="1204913" cy="241300"/>
          </a:xfrm>
        </p:spPr>
        <p:txBody>
          <a:bodyPr>
            <a:normAutofit/>
          </a:bodyPr>
          <a:lstStyle>
            <a:lvl1pPr marL="0" indent="0" algn="l">
              <a:buNone/>
              <a:defRPr sz="900" baseline="0"/>
            </a:lvl1pPr>
          </a:lstStyle>
          <a:p>
            <a:pPr lvl="0"/>
            <a:r>
              <a:rPr lang="de-CH" sz="900"/>
              <a:t>Thema Präsentation</a:t>
            </a:r>
            <a:endParaRPr lang="de-CH"/>
          </a:p>
        </p:txBody>
      </p:sp>
      <p:sp>
        <p:nvSpPr>
          <p:cNvPr id="15" name="Titel von Kapitel neu"/>
          <p:cNvSpPr>
            <a:spLocks noGrp="1"/>
          </p:cNvSpPr>
          <p:nvPr>
            <p:ph sz="quarter" idx="20" hasCustomPrompt="1"/>
          </p:nvPr>
        </p:nvSpPr>
        <p:spPr>
          <a:xfrm>
            <a:off x="435585" y="228600"/>
            <a:ext cx="1802790" cy="26240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 baseline="0"/>
            </a:lvl1pPr>
            <a:lvl2pPr marL="457200" indent="0">
              <a:buFontTx/>
              <a:buNone/>
              <a:defRPr sz="900"/>
            </a:lvl2pPr>
            <a:lvl3pPr marL="914400" indent="0">
              <a:buFontTx/>
              <a:buNone/>
              <a:defRPr sz="900"/>
            </a:lvl3pPr>
            <a:lvl4pPr marL="1371600" indent="0">
              <a:buFontTx/>
              <a:buNone/>
              <a:defRPr sz="900"/>
            </a:lvl4pPr>
            <a:lvl5pPr marL="1828800" indent="0">
              <a:buFontTx/>
              <a:buNone/>
              <a:defRPr sz="900"/>
            </a:lvl5pPr>
          </a:lstStyle>
          <a:p>
            <a:pPr lvl="0"/>
            <a:r>
              <a:rPr lang="de-CH"/>
              <a:t>Titel von Kapitel</a:t>
            </a:r>
          </a:p>
        </p:txBody>
      </p:sp>
      <p:sp>
        <p:nvSpPr>
          <p:cNvPr id="21" name="Inhaltsplatzhalter 20"/>
          <p:cNvSpPr>
            <a:spLocks noGrp="1"/>
          </p:cNvSpPr>
          <p:nvPr>
            <p:ph sz="quarter" idx="21" hasCustomPrompt="1"/>
          </p:nvPr>
        </p:nvSpPr>
        <p:spPr>
          <a:xfrm>
            <a:off x="621322" y="395778"/>
            <a:ext cx="1716697" cy="28175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5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CH" sz="1050"/>
              <a:t>Themenbereich</a:t>
            </a:r>
            <a:endParaRPr lang="de-CH"/>
          </a:p>
        </p:txBody>
      </p:sp>
      <p:cxnSp>
        <p:nvCxnSpPr>
          <p:cNvPr id="20" name="Gerader Verbinder 19"/>
          <p:cNvCxnSpPr/>
          <p:nvPr userDrawn="1"/>
        </p:nvCxnSpPr>
        <p:spPr>
          <a:xfrm rot="5400000">
            <a:off x="7675968" y="260476"/>
            <a:ext cx="5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 userDrawn="1"/>
        </p:nvCxnSpPr>
        <p:spPr>
          <a:xfrm rot="5400000">
            <a:off x="9927332" y="260474"/>
            <a:ext cx="5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 userDrawn="1"/>
        </p:nvCxnSpPr>
        <p:spPr>
          <a:xfrm rot="5400000">
            <a:off x="11274687" y="260474"/>
            <a:ext cx="5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5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6728" y="1160061"/>
            <a:ext cx="4394578" cy="1346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 hinzufügen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0654" y="3013240"/>
            <a:ext cx="4620904" cy="2323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197331" y="312405"/>
            <a:ext cx="11030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fld id="{3202BD20-07C1-43A8-8E11-8EDF3B9BAF65}" type="datetime1">
              <a:rPr lang="de-CH" smtClean="0"/>
              <a:t>11.06.24</a:t>
            </a:fld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63719" y="312405"/>
            <a:ext cx="468314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fld id="{DC7C1F81-C6A6-4A1F-8327-438FE697CE93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420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62" r:id="rId5"/>
    <p:sldLayoutId id="2147483664" r:id="rId6"/>
    <p:sldLayoutId id="2147483665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150" kern="1200" spc="100" baseline="0">
          <a:solidFill>
            <a:srgbClr val="00B1BF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iro.com/welcomeonboard/OHBJQ0F3aUl1T3pxQ3RzZkZQT1d6eVBIS05VeVVmV2Z2ZlNqMDJQbEtmU1ZGS25mUkVQYzM5MEpJTWd3cjFDRXwzMDc0NDU3MzQ2ODU1MDM0Nzk2fDI=?share_link_id=675605396527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mailto:daniel.senften@talent-factory.ch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1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0DFA94C-8C63-457C-A3CE-0AD330948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KI Professional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7ADDC0DC-8731-4365-8EDC-61E4F2518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Fachrichtung Development</a:t>
            </a:r>
          </a:p>
        </p:txBody>
      </p:sp>
    </p:spTree>
    <p:extLst>
      <p:ext uri="{BB962C8B-B14F-4D97-AF65-F5344CB8AC3E}">
        <p14:creationId xmlns:p14="http://schemas.microsoft.com/office/powerpoint/2010/main" val="866020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FF24E-6B08-7BB1-F03A-E8C731A5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28" y="1400175"/>
            <a:ext cx="6739576" cy="592991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F999B96-501C-D353-E931-8B465A2E69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727" y="2100355"/>
            <a:ext cx="11392598" cy="442132"/>
          </a:xfrm>
        </p:spPr>
        <p:txBody>
          <a:bodyPr>
            <a:noAutofit/>
          </a:bodyPr>
          <a:lstStyle/>
          <a:p>
            <a:r>
              <a:rPr lang="de-DE" sz="2000" dirty="0" err="1"/>
              <a:t>Representationen</a:t>
            </a:r>
            <a:endParaRPr lang="de-DE" sz="2000" dirty="0"/>
          </a:p>
        </p:txBody>
      </p:sp>
      <p:pic>
        <p:nvPicPr>
          <p:cNvPr id="6" name="Inhaltsplatzhalter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68175F7-392A-A849-41CF-665798186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150" y="2649676"/>
            <a:ext cx="9099850" cy="3236059"/>
          </a:xfrm>
        </p:spPr>
      </p:pic>
    </p:spTree>
    <p:extLst>
      <p:ext uri="{BB962C8B-B14F-4D97-AF65-F5344CB8AC3E}">
        <p14:creationId xmlns:p14="http://schemas.microsoft.com/office/powerpoint/2010/main" val="2117230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FF24E-6B08-7BB1-F03A-E8C731A5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28" y="1400175"/>
            <a:ext cx="6739576" cy="592991"/>
          </a:xfrm>
        </p:spPr>
        <p:txBody>
          <a:bodyPr>
            <a:normAutofit fontScale="90000"/>
          </a:bodyPr>
          <a:lstStyle/>
          <a:p>
            <a:r>
              <a:rPr lang="de-DE" dirty="0"/>
              <a:t>Beispiel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F999B96-501C-D353-E931-8B465A2E69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727" y="2100355"/>
            <a:ext cx="11392598" cy="442132"/>
          </a:xfrm>
        </p:spPr>
        <p:txBody>
          <a:bodyPr>
            <a:noAutofit/>
          </a:bodyPr>
          <a:lstStyle/>
          <a:p>
            <a:endParaRPr lang="de-DE" sz="2000" dirty="0"/>
          </a:p>
        </p:txBody>
      </p:sp>
      <p:pic>
        <p:nvPicPr>
          <p:cNvPr id="7" name="Inhaltsplatzhalter 6" descr="Ein Bild, das Cartoon, Clipart, Animierter Cartoon, Grafiken enthält.&#10;&#10;Automatisch generierte Beschreibung">
            <a:extLst>
              <a:ext uri="{FF2B5EF4-FFF2-40B4-BE49-F238E27FC236}">
                <a16:creationId xmlns:a16="http://schemas.microsoft.com/office/drawing/2014/main" id="{D81EEC19-BD2E-5412-0527-6330EAF81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787" y="2649676"/>
            <a:ext cx="6024425" cy="2279512"/>
          </a:xfrm>
        </p:spPr>
      </p:pic>
    </p:spTree>
    <p:extLst>
      <p:ext uri="{BB962C8B-B14F-4D97-AF65-F5344CB8AC3E}">
        <p14:creationId xmlns:p14="http://schemas.microsoft.com/office/powerpoint/2010/main" val="67192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FF24E-6B08-7BB1-F03A-E8C731A5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27" y="1400175"/>
            <a:ext cx="11392597" cy="592991"/>
          </a:xfrm>
        </p:spPr>
        <p:txBody>
          <a:bodyPr>
            <a:normAutofit fontScale="90000"/>
          </a:bodyPr>
          <a:lstStyle/>
          <a:p>
            <a:r>
              <a:rPr lang="de-DE" dirty="0"/>
              <a:t>Regeln im digitalen Klassenraum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A7BFBB7-A6F0-8C9C-43A2-CA9F3B45E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9" y="2649676"/>
            <a:ext cx="11392598" cy="232303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Kamera einschalten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Mikrofon stumm schalten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Handy </a:t>
            </a:r>
            <a:r>
              <a:rPr lang="de-DE" dirty="0"/>
              <a:t>bitte stummschalten</a:t>
            </a:r>
            <a:endParaRPr lang="de-DE" sz="1800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F999B96-501C-D353-E931-8B465A2E69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3" name="Grafik 12" descr="Ein Bild, das Entwurf, Zeichnung, Cartoon, Darstellung enthält.&#10;&#10;Automatisch generierte Beschreibung">
            <a:extLst>
              <a:ext uri="{FF2B5EF4-FFF2-40B4-BE49-F238E27FC236}">
                <a16:creationId xmlns:a16="http://schemas.microsoft.com/office/drawing/2014/main" id="{36FA33A7-9E18-0050-590B-2CCB04A99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203" y="2100355"/>
            <a:ext cx="5521121" cy="308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FF24E-6B08-7BB1-F03A-E8C731A5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28" y="1400175"/>
            <a:ext cx="6739576" cy="592991"/>
          </a:xfrm>
        </p:spPr>
        <p:txBody>
          <a:bodyPr>
            <a:normAutofit fontScale="90000"/>
          </a:bodyPr>
          <a:lstStyle/>
          <a:p>
            <a:r>
              <a:rPr lang="de-DE" dirty="0"/>
              <a:t>Vorstellung der Teilnehmenden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A7BFBB7-A6F0-8C9C-43A2-CA9F3B45E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9" y="2649676"/>
            <a:ext cx="11392598" cy="177185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Beruf | Branche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Vorkenntnisse (KI Allgemein | Programmierung)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Was erwarte ich von diesem Modul | Schwerpunkte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Was war gut im ersten Teil “KI Basics“ | Was war weniger prickelnd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F999B96-501C-D353-E931-8B465A2E69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de-DE" sz="2000" dirty="0">
                <a:hlinkClick r:id="rId2"/>
              </a:rPr>
              <a:t>Miro Board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72636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FF24E-6B08-7BB1-F03A-E8C731A5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Kurze 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8E9A54-4CC5-7149-7710-8B3666591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9" y="3013241"/>
            <a:ext cx="4681182" cy="220804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MSc in Computer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Gründer &amp; Geschäftsführer „Talent Factory“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Dozent (FFHS, HF, IBAW)</a:t>
            </a:r>
          </a:p>
          <a:p>
            <a:endParaRPr lang="de-DE" dirty="0"/>
          </a:p>
          <a:p>
            <a:endParaRPr lang="de-DE" sz="1200" dirty="0"/>
          </a:p>
          <a:p>
            <a:r>
              <a:rPr lang="de-DE" sz="1400" dirty="0">
                <a:hlinkClick r:id="rId2"/>
              </a:rPr>
              <a:t>daniel.senften@talent-factory.ch</a:t>
            </a:r>
            <a:endParaRPr lang="de-DE" sz="1400" dirty="0"/>
          </a:p>
          <a:p>
            <a:r>
              <a:rPr lang="de-DE" sz="1400" dirty="0"/>
              <a:t>+41 79 300 47 24</a:t>
            </a:r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F79E2A57-B6F8-4290-DE2E-3E6D2B80BE8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4" r="13704"/>
          <a:stretch>
            <a:fillRect/>
          </a:stretch>
        </p:blipFill>
        <p:spPr>
          <a:xfrm>
            <a:off x="7074091" y="1400176"/>
            <a:ext cx="2770187" cy="3821113"/>
          </a:xfr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9609D05-C3AF-58A3-03BF-FF9B1C3DE3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Daniel Senften</a:t>
            </a:r>
          </a:p>
        </p:txBody>
      </p:sp>
    </p:spTree>
    <p:extLst>
      <p:ext uri="{BB962C8B-B14F-4D97-AF65-F5344CB8AC3E}">
        <p14:creationId xmlns:p14="http://schemas.microsoft.com/office/powerpoint/2010/main" val="247079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6">
            <a:extLst>
              <a:ext uri="{FF2B5EF4-FFF2-40B4-BE49-F238E27FC236}">
                <a16:creationId xmlns:a16="http://schemas.microsoft.com/office/drawing/2014/main" id="{7ADDC0DC-8731-4365-8EDC-61E4F2518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6985" y="2702841"/>
            <a:ext cx="7438030" cy="726159"/>
          </a:xfrm>
        </p:spPr>
        <p:txBody>
          <a:bodyPr>
            <a:noAutofit/>
          </a:bodyPr>
          <a:lstStyle/>
          <a:p>
            <a:r>
              <a:rPr lang="de-CH" sz="6000" dirty="0">
                <a:solidFill>
                  <a:schemeClr val="bg1"/>
                </a:solidFill>
              </a:rPr>
              <a:t>Modulaufbau</a:t>
            </a:r>
          </a:p>
        </p:txBody>
      </p:sp>
    </p:spTree>
    <p:extLst>
      <p:ext uri="{BB962C8B-B14F-4D97-AF65-F5344CB8AC3E}">
        <p14:creationId xmlns:p14="http://schemas.microsoft.com/office/powerpoint/2010/main" val="376441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FF24E-6B08-7BB1-F03A-E8C731A5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28" y="1400175"/>
            <a:ext cx="6739576" cy="592991"/>
          </a:xfrm>
        </p:spPr>
        <p:txBody>
          <a:bodyPr>
            <a:normAutofit fontScale="90000"/>
          </a:bodyPr>
          <a:lstStyle/>
          <a:p>
            <a:r>
              <a:rPr lang="de-DE" dirty="0"/>
              <a:t>Ein Überblick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F999B96-501C-D353-E931-8B465A2E69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Begriffswelt</a:t>
            </a:r>
          </a:p>
        </p:txBody>
      </p:sp>
      <p:pic>
        <p:nvPicPr>
          <p:cNvPr id="6" name="Inhaltsplatzhalter 5" descr="Ein Bild, das Text, Cartoon, Schrift, Screenshot enthält.&#10;&#10;Automatisch generierte Beschreibung">
            <a:extLst>
              <a:ext uri="{FF2B5EF4-FFF2-40B4-BE49-F238E27FC236}">
                <a16:creationId xmlns:a16="http://schemas.microsoft.com/office/drawing/2014/main" id="{8BCD46E6-9C98-6C27-7ED3-50FA4519C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55" y="2649676"/>
            <a:ext cx="11355289" cy="3486428"/>
          </a:xfrm>
        </p:spPr>
      </p:pic>
    </p:spTree>
    <p:extLst>
      <p:ext uri="{BB962C8B-B14F-4D97-AF65-F5344CB8AC3E}">
        <p14:creationId xmlns:p14="http://schemas.microsoft.com/office/powerpoint/2010/main" val="291373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FF24E-6B08-7BB1-F03A-E8C731A5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28" y="1400175"/>
            <a:ext cx="6739576" cy="592991"/>
          </a:xfrm>
        </p:spPr>
        <p:txBody>
          <a:bodyPr>
            <a:normAutofit fontScale="90000"/>
          </a:bodyPr>
          <a:lstStyle/>
          <a:p>
            <a:r>
              <a:rPr lang="de-DE" dirty="0"/>
              <a:t>Begriffswelt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A7BFBB7-A6F0-8C9C-43A2-CA9F3B45E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9" y="2649676"/>
            <a:ext cx="11392598" cy="314152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Artificial</a:t>
            </a:r>
            <a:r>
              <a:rPr lang="de-DE" sz="1800" dirty="0"/>
              <a:t> </a:t>
            </a:r>
            <a:r>
              <a:rPr lang="de-DE" sz="1800" dirty="0" err="1"/>
              <a:t>Intelligence</a:t>
            </a:r>
            <a:r>
              <a:rPr lang="de-DE" sz="1800" dirty="0"/>
              <a:t> (Künstliche Intelligenz)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Cybernetics</a:t>
            </a:r>
            <a:r>
              <a:rPr lang="de-DE" sz="1800" dirty="0"/>
              <a:t> (Kybernetik)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Problem </a:t>
            </a:r>
            <a:r>
              <a:rPr lang="de-DE" sz="1800" dirty="0" err="1"/>
              <a:t>Solving</a:t>
            </a:r>
            <a:r>
              <a:rPr lang="de-DE" sz="1800" dirty="0"/>
              <a:t> (Problemlösung)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Deep Learning (Tiefes Lernen)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Machine</a:t>
            </a:r>
            <a:r>
              <a:rPr lang="de-DE" sz="1800" dirty="0"/>
              <a:t> Learning (Maschinelles Lernen)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Robotics (Robotik)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Neural</a:t>
            </a:r>
            <a:r>
              <a:rPr lang="de-DE" sz="1800" dirty="0"/>
              <a:t> Networks (Neuronale Netze)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F999B96-501C-D353-E931-8B465A2E69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727" y="2100355"/>
            <a:ext cx="11392598" cy="442132"/>
          </a:xfrm>
        </p:spPr>
        <p:txBody>
          <a:bodyPr>
            <a:noAutofit/>
          </a:bodyPr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06649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FF24E-6B08-7BB1-F03A-E8C731A5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28" y="1400175"/>
            <a:ext cx="6739576" cy="592991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F999B96-501C-D353-E931-8B465A2E69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727" y="2100355"/>
            <a:ext cx="11392598" cy="442132"/>
          </a:xfrm>
        </p:spPr>
        <p:txBody>
          <a:bodyPr>
            <a:noAutofit/>
          </a:bodyPr>
          <a:lstStyle/>
          <a:p>
            <a:endParaRPr lang="de-DE" sz="2000" dirty="0"/>
          </a:p>
        </p:txBody>
      </p:sp>
      <p:pic>
        <p:nvPicPr>
          <p:cNvPr id="6" name="Inhaltsplatzhalter 5" descr="Ein Bild, das Kreis, Text, Screenshot, Schrift enthält.&#10;&#10;Automatisch generierte Beschreibung">
            <a:extLst>
              <a:ext uri="{FF2B5EF4-FFF2-40B4-BE49-F238E27FC236}">
                <a16:creationId xmlns:a16="http://schemas.microsoft.com/office/drawing/2014/main" id="{F4F5A7F3-860C-8C28-648A-DF15DAF8B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81" y="1912885"/>
            <a:ext cx="7682037" cy="4805258"/>
          </a:xfrm>
        </p:spPr>
      </p:pic>
    </p:spTree>
    <p:extLst>
      <p:ext uri="{BB962C8B-B14F-4D97-AF65-F5344CB8AC3E}">
        <p14:creationId xmlns:p14="http://schemas.microsoft.com/office/powerpoint/2010/main" val="303483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FF24E-6B08-7BB1-F03A-E8C731A5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28" y="1400175"/>
            <a:ext cx="6739576" cy="592991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F999B96-501C-D353-E931-8B465A2E69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727" y="2100355"/>
            <a:ext cx="11392598" cy="442132"/>
          </a:xfrm>
        </p:spPr>
        <p:txBody>
          <a:bodyPr>
            <a:noAutofit/>
          </a:bodyPr>
          <a:lstStyle/>
          <a:p>
            <a:r>
              <a:rPr lang="de-DE" sz="2000" dirty="0"/>
              <a:t>Unterschiedliche Paradigmen</a:t>
            </a:r>
          </a:p>
        </p:txBody>
      </p:sp>
      <p:pic>
        <p:nvPicPr>
          <p:cNvPr id="7" name="Inhaltsplatzhalter 6" descr="Ein Bild, das Text, Screenshot, Schrift, Reihe enthält.&#10;&#10;Automatisch generierte Beschreibung">
            <a:extLst>
              <a:ext uri="{FF2B5EF4-FFF2-40B4-BE49-F238E27FC236}">
                <a16:creationId xmlns:a16="http://schemas.microsoft.com/office/drawing/2014/main" id="{4A1D7F0A-7838-B90C-1F69-FCC30C479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658" y="2058181"/>
            <a:ext cx="7404735" cy="4273551"/>
          </a:xfrm>
        </p:spPr>
      </p:pic>
    </p:spTree>
    <p:extLst>
      <p:ext uri="{BB962C8B-B14F-4D97-AF65-F5344CB8AC3E}">
        <p14:creationId xmlns:p14="http://schemas.microsoft.com/office/powerpoint/2010/main" val="384089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900" dirty="0" smtClean="0">
            <a:latin typeface="Franklin Gothic Book" panose="020B05030201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F66ADF103B2F541AB68A3ED256D9BBA" ma:contentTypeVersion="4" ma:contentTypeDescription="Ein neues Dokument erstellen." ma:contentTypeScope="" ma:versionID="2ada4806f20b7c21e000267b67e2275c">
  <xsd:schema xmlns:xsd="http://www.w3.org/2001/XMLSchema" xmlns:xs="http://www.w3.org/2001/XMLSchema" xmlns:p="http://schemas.microsoft.com/office/2006/metadata/properties" xmlns:ns2="80527578-ae52-4565-85a0-f20875286b5a" xmlns:ns3="0acfc510-0a99-4c25-9bc2-9d155281c85e" xmlns:ns4="68ea7cf9-6ce4-4a2a-b244-7b9f472b966d" xmlns:ns5="d73c76da-cb8f-456f-a63a-781d50b76dd9" targetNamespace="http://schemas.microsoft.com/office/2006/metadata/properties" ma:root="true" ma:fieldsID="dcb9999bcdec069eef49d7e4529b5f70" ns2:_="" ns3:_="" ns4:_="" ns5:_="">
    <xsd:import namespace="80527578-ae52-4565-85a0-f20875286b5a"/>
    <xsd:import namespace="0acfc510-0a99-4c25-9bc2-9d155281c85e"/>
    <xsd:import namespace="68ea7cf9-6ce4-4a2a-b244-7b9f472b966d"/>
    <xsd:import namespace="d73c76da-cb8f-456f-a63a-781d50b76dd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ServiceSearchProperties" minOccurs="0"/>
                <xsd:element ref="ns3:MediaServiceObjectDetectorVersions" minOccurs="0"/>
                <xsd:element ref="ns3:_Flow_SignoffStatus" minOccurs="0"/>
                <xsd:element ref="ns4:lcf76f155ced4ddcb4097134ff3c332f" minOccurs="0"/>
                <xsd:element ref="ns5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27578-ae52-4565-85a0-f20875286b5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dexed="true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cfc510-0a99-4c25-9bc2-9d155281c8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_Flow_SignoffStatus" ma:index="25" nillable="true" ma:displayName="Status Unterschrift" ma:internalName="Status_x0020_Unterschrif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ea7cf9-6ce4-4a2a-b244-7b9f472b966d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27" nillable="true" ma:taxonomy="true" ma:internalName="lcf76f155ced4ddcb4097134ff3c332f" ma:taxonomyFieldName="MediaServiceImageTags" ma:displayName="Bildmarkierungen" ma:readOnly="false" ma:fieldId="{5cf76f15-5ced-4ddc-b409-7134ff3c332f}" ma:taxonomyMulti="true" ma:sspId="e346e7db-a292-4863-a434-38aa85db710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3c76da-cb8f-456f-a63a-781d50b76dd9" elementFormDefault="qualified">
    <xsd:import namespace="http://schemas.microsoft.com/office/2006/documentManagement/types"/>
    <xsd:import namespace="http://schemas.microsoft.com/office/infopath/2007/PartnerControls"/>
    <xsd:element name="TaxCatchAll" ma:index="28" nillable="true" ma:displayName="Taxonomy Catch All Column" ma:hidden="true" ma:list="{b5eebd60-6e55-4835-b58c-2f3886c5d924}" ma:internalName="TaxCatchAll" ma:showField="CatchAllData" ma:web="d73c76da-cb8f-456f-a63a-781d50b76d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0527578-ae52-4565-85a0-f20875286b5a">YSVN2ZTF3FDK-904854205-41086</_dlc_DocId>
    <_dlc_DocIdUrl xmlns="80527578-ae52-4565-85a0-f20875286b5a">
      <Url>https://migros.sharepoint.com/sites/TribeIBAW_File_Management/_layouts/15/DocIdRedir.aspx?ID=YSVN2ZTF3FDK-904854205-41086</Url>
      <Description>YSVN2ZTF3FDK-904854205-41086</Description>
    </_dlc_DocIdUrl>
    <_Flow_SignoffStatus xmlns="0acfc510-0a99-4c25-9bc2-9d155281c85e" xsi:nil="true"/>
    <TaxCatchAll xmlns="d73c76da-cb8f-456f-a63a-781d50b76dd9" xsi:nil="true"/>
    <lcf76f155ced4ddcb4097134ff3c332f xmlns="68ea7cf9-6ce4-4a2a-b244-7b9f472b966d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A64498B-CE75-478D-899E-EEF7EF09A8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527578-ae52-4565-85a0-f20875286b5a"/>
    <ds:schemaRef ds:uri="0acfc510-0a99-4c25-9bc2-9d155281c85e"/>
    <ds:schemaRef ds:uri="68ea7cf9-6ce4-4a2a-b244-7b9f472b966d"/>
    <ds:schemaRef ds:uri="d73c76da-cb8f-456f-a63a-781d50b76d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49C010-E681-4DEA-A563-179FB9933F85}">
  <ds:schemaRefs>
    <ds:schemaRef ds:uri="d73c76da-cb8f-456f-a63a-781d50b76dd9"/>
    <ds:schemaRef ds:uri="http://schemas.microsoft.com/office/2006/metadata/properties"/>
    <ds:schemaRef ds:uri="0acfc510-0a99-4c25-9bc2-9d155281c85e"/>
    <ds:schemaRef ds:uri="http://www.w3.org/XML/1998/namespace"/>
    <ds:schemaRef ds:uri="68ea7cf9-6ce4-4a2a-b244-7b9f472b966d"/>
    <ds:schemaRef ds:uri="http://purl.org/dc/terms/"/>
    <ds:schemaRef ds:uri="http://purl.org/dc/elements/1.1/"/>
    <ds:schemaRef ds:uri="80527578-ae52-4565-85a0-f20875286b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69CEC2C-F109-42E9-937B-2CE0A2CEC31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3ABF2F8-D257-4B45-B069-5FCAD2873A6D}">
  <ds:schemaRefs>
    <ds:schemaRef ds:uri="http://schemas.microsoft.com/sharepoint/events"/>
  </ds:schemaRefs>
</ds:datastoreItem>
</file>

<file path=docMetadata/LabelInfo.xml><?xml version="1.0" encoding="utf-8"?>
<clbl:labelList xmlns:clbl="http://schemas.microsoft.com/office/2020/mipLabelMetadata">
  <clbl:label id="{4bad0d50-9cbb-471c-bae7-38b20ec0f1f9}" enabled="1" method="Standard" siteId="{35aa8c5b-ac0a-4b15-9788-ff6dfa22901f}" contentBits="0" removed="0"/>
  <clbl:label id="{83ea0dfc-a689-4282-b019-40aa0dc4479c}" enabled="0" method="" siteId="{83ea0dfc-a689-4282-b019-40aa0dc4479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Macintosh PowerPoint</Application>
  <PresentationFormat>Breitbild</PresentationFormat>
  <Paragraphs>39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Franklin Gothic Book</vt:lpstr>
      <vt:lpstr>Office Theme</vt:lpstr>
      <vt:lpstr>KI Professional</vt:lpstr>
      <vt:lpstr>Regeln im digitalen Klassenraum</vt:lpstr>
      <vt:lpstr>Vorstellung der Teilnehmenden</vt:lpstr>
      <vt:lpstr>Kurze Vorstellung</vt:lpstr>
      <vt:lpstr>PowerPoint-Präsentation</vt:lpstr>
      <vt:lpstr>Ein Überblick</vt:lpstr>
      <vt:lpstr>Begriffswelt</vt:lpstr>
      <vt:lpstr>Machine Learning</vt:lpstr>
      <vt:lpstr>Machine Learning</vt:lpstr>
      <vt:lpstr>Machine Learning</vt:lpstr>
      <vt:lpstr>Beispiel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Alina Edelmann</dc:creator>
  <cp:lastModifiedBy>Daniel Senften</cp:lastModifiedBy>
  <cp:revision>7</cp:revision>
  <dcterms:created xsi:type="dcterms:W3CDTF">2021-01-28T19:17:31Z</dcterms:created>
  <dcterms:modified xsi:type="dcterms:W3CDTF">2024-06-11T10:40:01Z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ad0d50-9cbb-471c-bae7-38b20ec0f1f9_Enabled">
    <vt:lpwstr>true</vt:lpwstr>
  </property>
  <property fmtid="{D5CDD505-2E9C-101B-9397-08002B2CF9AE}" pid="3" name="MSIP_Label_4bad0d50-9cbb-471c-bae7-38b20ec0f1f9_SetDate">
    <vt:lpwstr>2021-06-15T06:57:58Z</vt:lpwstr>
  </property>
  <property fmtid="{D5CDD505-2E9C-101B-9397-08002B2CF9AE}" pid="4" name="MSIP_Label_4bad0d50-9cbb-471c-bae7-38b20ec0f1f9_Method">
    <vt:lpwstr>Standard</vt:lpwstr>
  </property>
  <property fmtid="{D5CDD505-2E9C-101B-9397-08002B2CF9AE}" pid="5" name="MSIP_Label_4bad0d50-9cbb-471c-bae7-38b20ec0f1f9_Name">
    <vt:lpwstr>Intern</vt:lpwstr>
  </property>
  <property fmtid="{D5CDD505-2E9C-101B-9397-08002B2CF9AE}" pid="6" name="MSIP_Label_4bad0d50-9cbb-471c-bae7-38b20ec0f1f9_SiteId">
    <vt:lpwstr>35aa8c5b-ac0a-4b15-9788-ff6dfa22901f</vt:lpwstr>
  </property>
  <property fmtid="{D5CDD505-2E9C-101B-9397-08002B2CF9AE}" pid="7" name="MSIP_Label_4bad0d50-9cbb-471c-bae7-38b20ec0f1f9_ActionId">
    <vt:lpwstr>63f5b46d-a7e7-4ed7-a8c2-065f6f91d79b</vt:lpwstr>
  </property>
  <property fmtid="{D5CDD505-2E9C-101B-9397-08002B2CF9AE}" pid="8" name="MSIP_Label_4bad0d50-9cbb-471c-bae7-38b20ec0f1f9_ContentBits">
    <vt:lpwstr>0</vt:lpwstr>
  </property>
  <property fmtid="{D5CDD505-2E9C-101B-9397-08002B2CF9AE}" pid="9" name="ContentTypeId">
    <vt:lpwstr>0x010100BF66ADF103B2F541AB68A3ED256D9BBA</vt:lpwstr>
  </property>
  <property fmtid="{D5CDD505-2E9C-101B-9397-08002B2CF9AE}" pid="10" name="Order">
    <vt:r8>1891800</vt:r8>
  </property>
  <property fmtid="{D5CDD505-2E9C-101B-9397-08002B2CF9AE}" pid="11" name="_dlc_DocIdItemGuid">
    <vt:lpwstr>757ff6ad-db7d-533e-a615-39d05fd06e34</vt:lpwstr>
  </property>
  <property fmtid="{D5CDD505-2E9C-101B-9397-08002B2CF9AE}" pid="12" name="MediaServiceImageTags">
    <vt:lpwstr/>
  </property>
</Properties>
</file>