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40"/>
  </p:notesMasterIdLst>
  <p:handoutMasterIdLst>
    <p:handoutMasterId r:id="rId41"/>
  </p:handoutMasterIdLst>
  <p:sldIdLst>
    <p:sldId id="998" r:id="rId2"/>
    <p:sldId id="532" r:id="rId3"/>
    <p:sldId id="962" r:id="rId4"/>
    <p:sldId id="1021" r:id="rId5"/>
    <p:sldId id="999" r:id="rId6"/>
    <p:sldId id="947" r:id="rId7"/>
    <p:sldId id="941" r:id="rId8"/>
    <p:sldId id="1020" r:id="rId9"/>
    <p:sldId id="963" r:id="rId10"/>
    <p:sldId id="936" r:id="rId11"/>
    <p:sldId id="1022" r:id="rId12"/>
    <p:sldId id="1000" r:id="rId13"/>
    <p:sldId id="1023" r:id="rId14"/>
    <p:sldId id="1024" r:id="rId15"/>
    <p:sldId id="1025" r:id="rId16"/>
    <p:sldId id="968" r:id="rId17"/>
    <p:sldId id="1027" r:id="rId18"/>
    <p:sldId id="1036" r:id="rId19"/>
    <p:sldId id="1029" r:id="rId20"/>
    <p:sldId id="1031" r:id="rId21"/>
    <p:sldId id="1005" r:id="rId22"/>
    <p:sldId id="1006" r:id="rId23"/>
    <p:sldId id="1035" r:id="rId24"/>
    <p:sldId id="1037" r:id="rId25"/>
    <p:sldId id="1039" r:id="rId26"/>
    <p:sldId id="1040" r:id="rId27"/>
    <p:sldId id="1038" r:id="rId28"/>
    <p:sldId id="1009" r:id="rId29"/>
    <p:sldId id="1013" r:id="rId30"/>
    <p:sldId id="1019" r:id="rId31"/>
    <p:sldId id="1034" r:id="rId32"/>
    <p:sldId id="1017" r:id="rId33"/>
    <p:sldId id="1018" r:id="rId34"/>
    <p:sldId id="1011" r:id="rId35"/>
    <p:sldId id="1014" r:id="rId36"/>
    <p:sldId id="1041" r:id="rId37"/>
    <p:sldId id="1003" r:id="rId38"/>
    <p:sldId id="1042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11" autoAdjust="0"/>
    <p:restoredTop sz="86763" autoAdjust="0"/>
  </p:normalViewPr>
  <p:slideViewPr>
    <p:cSldViewPr>
      <p:cViewPr>
        <p:scale>
          <a:sx n="70" d="100"/>
          <a:sy n="70" d="100"/>
        </p:scale>
        <p:origin x="-209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2136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267D1-A75F-42F8-AF34-47F5B2162A29}" type="doc">
      <dgm:prSet loTypeId="urn:microsoft.com/office/officeart/2005/8/layout/vList3#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07BBCF-7FF8-494B-8C22-9DCF31D087EC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项目背景</a:t>
          </a:r>
          <a:endParaRPr lang="zh-CN" b="0" dirty="0">
            <a:latin typeface="宋体" pitchFamily="2" charset="-122"/>
            <a:ea typeface="宋体" pitchFamily="2" charset="-122"/>
          </a:endParaRPr>
        </a:p>
      </dgm:t>
    </dgm:pt>
    <dgm:pt modelId="{06AA130D-B4F3-4955-9EAB-DEF205215851}" type="par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D3A2DE56-E577-484C-96B8-57DFA3E2105D}" type="sib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643C792A-9780-469E-B733-AE1BB2E74529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实施方案</a:t>
          </a:r>
          <a:endParaRPr lang="zh-CN" b="0" dirty="0" smtClean="0">
            <a:latin typeface="宋体" pitchFamily="2" charset="-122"/>
            <a:ea typeface="宋体" pitchFamily="2" charset="-122"/>
          </a:endParaRPr>
        </a:p>
      </dgm:t>
    </dgm:pt>
    <dgm:pt modelId="{EF22D782-6C61-44C1-9BB4-1D8FC019F1FF}" type="par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32502C71-77B4-4A61-9206-AFB0D450E438}" type="sib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FC754040-D33F-41F1-8B9C-56039C9023E8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系统功能</a:t>
          </a:r>
          <a:endParaRPr lang="zh-CN" b="0" dirty="0">
            <a:latin typeface="宋体" pitchFamily="2" charset="-122"/>
            <a:ea typeface="宋体" pitchFamily="2" charset="-122"/>
          </a:endParaRPr>
        </a:p>
      </dgm:t>
    </dgm:pt>
    <dgm:pt modelId="{8A324032-FCCA-4725-871E-0EDA14856D8F}" type="par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0C0B2075-0621-4713-8645-EE28077C1869}" type="sib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86F4E88B-82A2-4250-8A76-7A31C1CCAA20}" type="pres">
      <dgm:prSet presAssocID="{512267D1-A75F-42F8-AF34-47F5B2162A2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4CA5-361C-4451-940D-315C0B0DBBB0}" type="pres">
      <dgm:prSet presAssocID="{9107BBCF-7FF8-494B-8C22-9DCF31D087EC}" presName="composite" presStyleCnt="0"/>
      <dgm:spPr/>
      <dgm:t>
        <a:bodyPr/>
        <a:lstStyle/>
        <a:p>
          <a:endParaRPr lang="zh-CN" altLang="en-US"/>
        </a:p>
      </dgm:t>
    </dgm:pt>
    <dgm:pt modelId="{9310D2C0-17A2-4275-9D96-C5618E081007}" type="pres">
      <dgm:prSet presAssocID="{9107BBCF-7FF8-494B-8C22-9DCF31D087EC}" presName="imgShp" presStyleLbl="fgImgPlace1" presStyleIdx="0" presStyleCnt="3"/>
      <dgm:spPr/>
      <dgm:t>
        <a:bodyPr/>
        <a:lstStyle/>
        <a:p>
          <a:endParaRPr lang="zh-CN" altLang="en-US"/>
        </a:p>
      </dgm:t>
    </dgm:pt>
    <dgm:pt modelId="{3F48CB51-1ED7-48E5-90FA-760BDA737036}" type="pres">
      <dgm:prSet presAssocID="{9107BBCF-7FF8-494B-8C22-9DCF31D087E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80EC6-3620-4DA5-9352-CD50A8B32A6B}" type="pres">
      <dgm:prSet presAssocID="{D3A2DE56-E577-484C-96B8-57DFA3E2105D}" presName="spacing" presStyleCnt="0"/>
      <dgm:spPr/>
      <dgm:t>
        <a:bodyPr/>
        <a:lstStyle/>
        <a:p>
          <a:endParaRPr lang="zh-CN" altLang="en-US"/>
        </a:p>
      </dgm:t>
    </dgm:pt>
    <dgm:pt modelId="{9ED3E3C1-105E-42FC-857F-DC9BDB9FFFE3}" type="pres">
      <dgm:prSet presAssocID="{FC754040-D33F-41F1-8B9C-56039C9023E8}" presName="composite" presStyleCnt="0"/>
      <dgm:spPr/>
    </dgm:pt>
    <dgm:pt modelId="{B79EB4B2-23FC-4FF5-BBFF-79C589CDA01C}" type="pres">
      <dgm:prSet presAssocID="{FC754040-D33F-41F1-8B9C-56039C9023E8}" presName="imgShp" presStyleLbl="fgImgPlace1" presStyleIdx="1" presStyleCnt="3"/>
      <dgm:spPr/>
    </dgm:pt>
    <dgm:pt modelId="{ED13D3E7-BC71-4075-BD42-0D88265CBFD8}" type="pres">
      <dgm:prSet presAssocID="{FC754040-D33F-41F1-8B9C-56039C9023E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D57E1-C515-401D-AC65-294CE9BD0309}" type="pres">
      <dgm:prSet presAssocID="{0C0B2075-0621-4713-8645-EE28077C1869}" presName="spacing" presStyleCnt="0"/>
      <dgm:spPr/>
    </dgm:pt>
    <dgm:pt modelId="{202C43D0-ADC3-4AD7-8DB2-4B5C9D91829B}" type="pres">
      <dgm:prSet presAssocID="{643C792A-9780-469E-B733-AE1BB2E74529}" presName="composite" presStyleCnt="0"/>
      <dgm:spPr/>
      <dgm:t>
        <a:bodyPr/>
        <a:lstStyle/>
        <a:p>
          <a:endParaRPr lang="zh-CN" altLang="en-US"/>
        </a:p>
      </dgm:t>
    </dgm:pt>
    <dgm:pt modelId="{F368174C-9EDB-4F00-9A4D-F106D8FDDA2C}" type="pres">
      <dgm:prSet presAssocID="{643C792A-9780-469E-B733-AE1BB2E74529}" presName="imgShp" presStyleLbl="fgImgPlace1" presStyleIdx="2" presStyleCnt="3"/>
      <dgm:spPr/>
      <dgm:t>
        <a:bodyPr/>
        <a:lstStyle/>
        <a:p>
          <a:endParaRPr lang="zh-CN" altLang="en-US"/>
        </a:p>
      </dgm:t>
    </dgm:pt>
    <dgm:pt modelId="{37AE4544-F499-4280-9B17-5D96227EC2FD}" type="pres">
      <dgm:prSet presAssocID="{643C792A-9780-469E-B733-AE1BB2E7452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AB7A68-1D43-4A28-98AD-B3BD9686799F}" srcId="{512267D1-A75F-42F8-AF34-47F5B2162A29}" destId="{FC754040-D33F-41F1-8B9C-56039C9023E8}" srcOrd="1" destOrd="0" parTransId="{8A324032-FCCA-4725-871E-0EDA14856D8F}" sibTransId="{0C0B2075-0621-4713-8645-EE28077C1869}"/>
    <dgm:cxn modelId="{B2C18D81-28AD-4FFB-A313-E3A316E6FFB4}" type="presOf" srcId="{512267D1-A75F-42F8-AF34-47F5B2162A29}" destId="{86F4E88B-82A2-4250-8A76-7A31C1CCAA20}" srcOrd="0" destOrd="0" presId="urn:microsoft.com/office/officeart/2005/8/layout/vList3#6"/>
    <dgm:cxn modelId="{69519A4F-AEE4-4C79-8ED6-B7CF173CF5A6}" srcId="{512267D1-A75F-42F8-AF34-47F5B2162A29}" destId="{643C792A-9780-469E-B733-AE1BB2E74529}" srcOrd="2" destOrd="0" parTransId="{EF22D782-6C61-44C1-9BB4-1D8FC019F1FF}" sibTransId="{32502C71-77B4-4A61-9206-AFB0D450E438}"/>
    <dgm:cxn modelId="{B73E9D79-43A5-4521-A224-AE8C31EB816F}" type="presOf" srcId="{FC754040-D33F-41F1-8B9C-56039C9023E8}" destId="{ED13D3E7-BC71-4075-BD42-0D88265CBFD8}" srcOrd="0" destOrd="0" presId="urn:microsoft.com/office/officeart/2005/8/layout/vList3#6"/>
    <dgm:cxn modelId="{5036C2BD-22E6-47DC-964A-4C06AECF79B1}" type="presOf" srcId="{643C792A-9780-469E-B733-AE1BB2E74529}" destId="{37AE4544-F499-4280-9B17-5D96227EC2FD}" srcOrd="0" destOrd="0" presId="urn:microsoft.com/office/officeart/2005/8/layout/vList3#6"/>
    <dgm:cxn modelId="{32EB1AB7-8051-4079-918A-D6A84CDCF8BE}" type="presOf" srcId="{9107BBCF-7FF8-494B-8C22-9DCF31D087EC}" destId="{3F48CB51-1ED7-48E5-90FA-760BDA737036}" srcOrd="0" destOrd="0" presId="urn:microsoft.com/office/officeart/2005/8/layout/vList3#6"/>
    <dgm:cxn modelId="{8F97F496-5916-42B1-99CD-EADB1BE520E2}" srcId="{512267D1-A75F-42F8-AF34-47F5B2162A29}" destId="{9107BBCF-7FF8-494B-8C22-9DCF31D087EC}" srcOrd="0" destOrd="0" parTransId="{06AA130D-B4F3-4955-9EAB-DEF205215851}" sibTransId="{D3A2DE56-E577-484C-96B8-57DFA3E2105D}"/>
    <dgm:cxn modelId="{ED827872-5D70-41D1-A0D5-F897EBC356C0}" type="presParOf" srcId="{86F4E88B-82A2-4250-8A76-7A31C1CCAA20}" destId="{5DA74CA5-361C-4451-940D-315C0B0DBBB0}" srcOrd="0" destOrd="0" presId="urn:microsoft.com/office/officeart/2005/8/layout/vList3#6"/>
    <dgm:cxn modelId="{5E3FCF40-8523-4B08-BFDD-DD4B137E82FE}" type="presParOf" srcId="{5DA74CA5-361C-4451-940D-315C0B0DBBB0}" destId="{9310D2C0-17A2-4275-9D96-C5618E081007}" srcOrd="0" destOrd="0" presId="urn:microsoft.com/office/officeart/2005/8/layout/vList3#6"/>
    <dgm:cxn modelId="{923FE973-B57E-41F3-BB9E-8FADE054BDD9}" type="presParOf" srcId="{5DA74CA5-361C-4451-940D-315C0B0DBBB0}" destId="{3F48CB51-1ED7-48E5-90FA-760BDA737036}" srcOrd="1" destOrd="0" presId="urn:microsoft.com/office/officeart/2005/8/layout/vList3#6"/>
    <dgm:cxn modelId="{D0338004-5FB5-4C2C-BA9A-57740FBF3C48}" type="presParOf" srcId="{86F4E88B-82A2-4250-8A76-7A31C1CCAA20}" destId="{4DB80EC6-3620-4DA5-9352-CD50A8B32A6B}" srcOrd="1" destOrd="0" presId="urn:microsoft.com/office/officeart/2005/8/layout/vList3#6"/>
    <dgm:cxn modelId="{3ED133F3-9608-4601-BDA2-5EA15FECBA5E}" type="presParOf" srcId="{86F4E88B-82A2-4250-8A76-7A31C1CCAA20}" destId="{9ED3E3C1-105E-42FC-857F-DC9BDB9FFFE3}" srcOrd="2" destOrd="0" presId="urn:microsoft.com/office/officeart/2005/8/layout/vList3#6"/>
    <dgm:cxn modelId="{BD1EFB6A-4481-4B7D-947F-23016FACA49F}" type="presParOf" srcId="{9ED3E3C1-105E-42FC-857F-DC9BDB9FFFE3}" destId="{B79EB4B2-23FC-4FF5-BBFF-79C589CDA01C}" srcOrd="0" destOrd="0" presId="urn:microsoft.com/office/officeart/2005/8/layout/vList3#6"/>
    <dgm:cxn modelId="{485386C5-D5D9-4E13-A143-84BFB3B56561}" type="presParOf" srcId="{9ED3E3C1-105E-42FC-857F-DC9BDB9FFFE3}" destId="{ED13D3E7-BC71-4075-BD42-0D88265CBFD8}" srcOrd="1" destOrd="0" presId="urn:microsoft.com/office/officeart/2005/8/layout/vList3#6"/>
    <dgm:cxn modelId="{6CA2DC77-E658-48C6-984E-7195769A258E}" type="presParOf" srcId="{86F4E88B-82A2-4250-8A76-7A31C1CCAA20}" destId="{84AD57E1-C515-401D-AC65-294CE9BD0309}" srcOrd="3" destOrd="0" presId="urn:microsoft.com/office/officeart/2005/8/layout/vList3#6"/>
    <dgm:cxn modelId="{682E6D53-9675-42EB-A2FD-12E10594F40F}" type="presParOf" srcId="{86F4E88B-82A2-4250-8A76-7A31C1CCAA20}" destId="{202C43D0-ADC3-4AD7-8DB2-4B5C9D91829B}" srcOrd="4" destOrd="0" presId="urn:microsoft.com/office/officeart/2005/8/layout/vList3#6"/>
    <dgm:cxn modelId="{7DE699F7-C7B7-42B9-9E87-9979F736946D}" type="presParOf" srcId="{202C43D0-ADC3-4AD7-8DB2-4B5C9D91829B}" destId="{F368174C-9EDB-4F00-9A4D-F106D8FDDA2C}" srcOrd="0" destOrd="0" presId="urn:microsoft.com/office/officeart/2005/8/layout/vList3#6"/>
    <dgm:cxn modelId="{B4FBDC6B-3C1B-4598-88A8-6B0BEE3253BA}" type="presParOf" srcId="{202C43D0-ADC3-4AD7-8DB2-4B5C9D91829B}" destId="{37AE4544-F499-4280-9B17-5D96227EC2FD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0CCD7F-63BD-49B1-8D83-97AD70680B5E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C5C6E3-B177-4B21-82E5-C32ED497B4D1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优势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71406D25-E4AE-473A-BF8E-0A1B8167CC04}" type="par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63AE2C37-89F9-4403-872D-86B15D800FC9}" type="sib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95191D5B-792B-447C-94A3-6BAAE333D446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技术社区成熟，网络资源丰富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，</a:t>
          </a:r>
          <a:r>
            <a:rPr lang="zh-CN" dirty="0" smtClean="0">
              <a:latin typeface="宋体" pitchFamily="2" charset="-122"/>
              <a:ea typeface="宋体" pitchFamily="2" charset="-122"/>
            </a:rPr>
            <a:t>案例多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F8B40BE-8ABC-4E31-A509-D09BD3859F3F}" type="parTrans" cxnId="{BE56E345-F84E-4427-B026-187E5AF582B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42EB1EA-1709-4542-8B98-25F21DDA20FC}" type="sibTrans" cxnId="{BE56E345-F84E-4427-B026-187E5AF582B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EFC16EE-ABB3-4387-A3CD-AE060E0708CA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不足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67E441B-D030-4D73-940E-50972310F589}" type="par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0D2E4151-5F23-48BC-BD07-17BFDD531837}" type="sib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243865E2-7969-44C1-A941-E4ACBDD5302A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行内PHP应用较少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1316DFDD-9EE3-4128-878A-6D12A0863F66}" type="parTrans" cxnId="{52519A19-F17E-4C98-884D-311DDA096623}">
      <dgm:prSet/>
      <dgm:spPr/>
      <dgm:t>
        <a:bodyPr/>
        <a:lstStyle/>
        <a:p>
          <a:endParaRPr lang="zh-CN" altLang="en-US"/>
        </a:p>
      </dgm:t>
    </dgm:pt>
    <dgm:pt modelId="{ECA637F0-299F-4790-AB96-A707D42CFBBF}" type="sibTrans" cxnId="{52519A19-F17E-4C98-884D-311DDA096623}">
      <dgm:prSet/>
      <dgm:spPr/>
      <dgm:t>
        <a:bodyPr/>
        <a:lstStyle/>
        <a:p>
          <a:endParaRPr lang="zh-CN" altLang="en-US"/>
        </a:p>
      </dgm:t>
    </dgm:pt>
    <dgm:pt modelId="{56B8B013-A17E-4A98-926C-ADF93FFDB752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需求符合度高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，</a:t>
          </a:r>
          <a:r>
            <a:rPr lang="zh-CN" dirty="0" smtClean="0">
              <a:latin typeface="宋体" pitchFamily="2" charset="-122"/>
              <a:ea typeface="宋体" pitchFamily="2" charset="-122"/>
            </a:rPr>
            <a:t>实施周期短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，</a:t>
          </a:r>
          <a:r>
            <a:rPr lang="zh-CN" dirty="0" smtClean="0">
              <a:latin typeface="宋体" pitchFamily="2" charset="-122"/>
              <a:ea typeface="宋体" pitchFamily="2" charset="-122"/>
            </a:rPr>
            <a:t>初期成本低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6701D011-1F50-4888-99F3-65CA3FC8685F}" type="parTrans" cxnId="{180D69C0-9FAD-4C9E-8B81-D00001AA6779}">
      <dgm:prSet/>
      <dgm:spPr/>
      <dgm:t>
        <a:bodyPr/>
        <a:lstStyle/>
        <a:p>
          <a:endParaRPr lang="zh-CN" altLang="en-US"/>
        </a:p>
      </dgm:t>
    </dgm:pt>
    <dgm:pt modelId="{F84EE831-CAF0-461F-BEF1-7C79E43BBE90}" type="sibTrans" cxnId="{180D69C0-9FAD-4C9E-8B81-D00001AA6779}">
      <dgm:prSet/>
      <dgm:spPr/>
      <dgm:t>
        <a:bodyPr/>
        <a:lstStyle/>
        <a:p>
          <a:endParaRPr lang="zh-CN" altLang="en-US"/>
        </a:p>
      </dgm:t>
    </dgm:pt>
    <dgm:pt modelId="{139F16F7-337C-4186-AAB9-66992374FEF7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紧跟社区发展趋势，可定期/不定期升级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18C2BDE-F0A4-4471-AA99-E313E6F78DDF}" type="parTrans" cxnId="{8162DBB8-D59A-4EAD-8361-F11FA97D7D2F}">
      <dgm:prSet/>
      <dgm:spPr/>
      <dgm:t>
        <a:bodyPr/>
        <a:lstStyle/>
        <a:p>
          <a:endParaRPr lang="zh-CN" altLang="en-US"/>
        </a:p>
      </dgm:t>
    </dgm:pt>
    <dgm:pt modelId="{EC5B7B9B-FEEB-42A8-8A3E-3BA1D870D9CC}" type="sibTrans" cxnId="{8162DBB8-D59A-4EAD-8361-F11FA97D7D2F}">
      <dgm:prSet/>
      <dgm:spPr/>
      <dgm:t>
        <a:bodyPr/>
        <a:lstStyle/>
        <a:p>
          <a:endParaRPr lang="zh-CN" altLang="en-US"/>
        </a:p>
      </dgm:t>
    </dgm:pt>
    <dgm:pt modelId="{5C6DCFD7-ED32-45AD-959A-9510CFAE26BB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扩展性强，可接入第三方应用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D8C1F07-45AF-4295-B96A-0292AD4BD5CC}" type="parTrans" cxnId="{A97D2893-D5D0-443C-BD50-A51AC5495C01}">
      <dgm:prSet/>
      <dgm:spPr/>
      <dgm:t>
        <a:bodyPr/>
        <a:lstStyle/>
        <a:p>
          <a:endParaRPr lang="zh-CN" altLang="en-US"/>
        </a:p>
      </dgm:t>
    </dgm:pt>
    <dgm:pt modelId="{AF007D72-835F-481C-AB8F-E251142B5686}" type="sibTrans" cxnId="{A97D2893-D5D0-443C-BD50-A51AC5495C01}">
      <dgm:prSet/>
      <dgm:spPr/>
      <dgm:t>
        <a:bodyPr/>
        <a:lstStyle/>
        <a:p>
          <a:endParaRPr lang="zh-CN" altLang="en-US"/>
        </a:p>
      </dgm:t>
    </dgm:pt>
    <dgm:pt modelId="{8796E755-1E7D-46BB-A353-DD077DCE9375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行内开发人员较少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2B50F0D-FA58-43E2-8DC7-74DD5ED3A5AC}" type="parTrans" cxnId="{891E4606-3055-4936-B3AA-271AFDE051A5}">
      <dgm:prSet/>
      <dgm:spPr/>
      <dgm:t>
        <a:bodyPr/>
        <a:lstStyle/>
        <a:p>
          <a:endParaRPr lang="zh-CN" altLang="en-US"/>
        </a:p>
      </dgm:t>
    </dgm:pt>
    <dgm:pt modelId="{BC6A7634-37FE-43FF-9AAB-11E72C16D842}" type="sibTrans" cxnId="{891E4606-3055-4936-B3AA-271AFDE051A5}">
      <dgm:prSet/>
      <dgm:spPr/>
      <dgm:t>
        <a:bodyPr/>
        <a:lstStyle/>
        <a:p>
          <a:endParaRPr lang="zh-CN" altLang="en-US"/>
        </a:p>
      </dgm:t>
    </dgm:pt>
    <dgm:pt modelId="{2917582B-301E-4FBF-8536-AFBCFF8625FE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行内系统集成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有待验证</a:t>
          </a:r>
          <a:r>
            <a:rPr lang="zh-CN" dirty="0" smtClean="0">
              <a:latin typeface="宋体" pitchFamily="2" charset="-122"/>
              <a:ea typeface="宋体" pitchFamily="2" charset="-122"/>
            </a:rPr>
            <a:t>（GUOP、EUIF、GSP等）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36C3C41F-9E34-4B66-9B5E-9721DFDF59FA}" type="parTrans" cxnId="{93ACEFFE-6BBC-4E62-B75D-F639E6CA8DD1}">
      <dgm:prSet/>
      <dgm:spPr/>
      <dgm:t>
        <a:bodyPr/>
        <a:lstStyle/>
        <a:p>
          <a:endParaRPr lang="zh-CN" altLang="en-US"/>
        </a:p>
      </dgm:t>
    </dgm:pt>
    <dgm:pt modelId="{62BEB031-DD82-498F-9CC8-FAA895840FA9}" type="sibTrans" cxnId="{93ACEFFE-6BBC-4E62-B75D-F639E6CA8DD1}">
      <dgm:prSet/>
      <dgm:spPr/>
      <dgm:t>
        <a:bodyPr/>
        <a:lstStyle/>
        <a:p>
          <a:endParaRPr lang="zh-CN" altLang="en-US"/>
        </a:p>
      </dgm:t>
    </dgm:pt>
    <dgm:pt modelId="{BCFC4A4E-67B9-4800-8A2F-A2CF0AB95F1B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与行内主流技术不一致，缺乏资深人员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2457C97-89CE-4249-B957-5F85A2F4666C}" type="parTrans" cxnId="{00741F7F-117D-4D9E-B29D-B743B2B63EFB}">
      <dgm:prSet/>
      <dgm:spPr/>
      <dgm:t>
        <a:bodyPr/>
        <a:lstStyle/>
        <a:p>
          <a:endParaRPr lang="zh-CN" altLang="en-US"/>
        </a:p>
      </dgm:t>
    </dgm:pt>
    <dgm:pt modelId="{7642AD3B-38FF-4094-B8FE-5894A11B4148}" type="sibTrans" cxnId="{00741F7F-117D-4D9E-B29D-B743B2B63EFB}">
      <dgm:prSet/>
      <dgm:spPr/>
      <dgm:t>
        <a:bodyPr/>
        <a:lstStyle/>
        <a:p>
          <a:endParaRPr lang="zh-CN" altLang="en-US"/>
        </a:p>
      </dgm:t>
    </dgm:pt>
    <dgm:pt modelId="{82FD34F8-051F-4A39-9B93-15D303BF076C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非OO开发理念（层次不清、复杂度高）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46702816-A459-444B-91A3-CAF2604DF0D3}" type="parTrans" cxnId="{A49559C1-11D9-487D-99E6-6B87B83752EA}">
      <dgm:prSet/>
      <dgm:spPr/>
      <dgm:t>
        <a:bodyPr/>
        <a:lstStyle/>
        <a:p>
          <a:endParaRPr lang="zh-CN" altLang="en-US"/>
        </a:p>
      </dgm:t>
    </dgm:pt>
    <dgm:pt modelId="{6831DD1B-57DB-462A-B55E-614334F5755E}" type="sibTrans" cxnId="{A49559C1-11D9-487D-99E6-6B87B83752EA}">
      <dgm:prSet/>
      <dgm:spPr/>
      <dgm:t>
        <a:bodyPr/>
        <a:lstStyle/>
        <a:p>
          <a:endParaRPr lang="zh-CN" altLang="en-US"/>
        </a:p>
      </dgm:t>
    </dgm:pt>
    <dgm:pt modelId="{CCCE7FC2-8F07-4E22-BF10-676B464B6B85}" type="pres">
      <dgm:prSet presAssocID="{300CCD7F-63BD-49B1-8D83-97AD70680B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27AEDC-4726-4B7D-A184-84F985C3BAB5}" type="pres">
      <dgm:prSet presAssocID="{00C5C6E3-B177-4B21-82E5-C32ED497B4D1}" presName="parentLin" presStyleCnt="0"/>
      <dgm:spPr/>
    </dgm:pt>
    <dgm:pt modelId="{B4FA5C92-39C6-41FF-A3E7-61A679096903}" type="pres">
      <dgm:prSet presAssocID="{00C5C6E3-B177-4B21-82E5-C32ED497B4D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EC1D784-C0D3-441E-88B6-DA90F44A1C33}" type="pres">
      <dgm:prSet presAssocID="{00C5C6E3-B177-4B21-82E5-C32ED497B4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E5B94-B873-4956-BDFC-4D90CC43512C}" type="pres">
      <dgm:prSet presAssocID="{00C5C6E3-B177-4B21-82E5-C32ED497B4D1}" presName="negativeSpace" presStyleCnt="0"/>
      <dgm:spPr/>
    </dgm:pt>
    <dgm:pt modelId="{C5A628CF-6F85-42F2-825E-763EFC5FF84E}" type="pres">
      <dgm:prSet presAssocID="{00C5C6E3-B177-4B21-82E5-C32ED497B4D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BEA5F-1A80-4195-B323-7F3B396FFB1D}" type="pres">
      <dgm:prSet presAssocID="{63AE2C37-89F9-4403-872D-86B15D800FC9}" presName="spaceBetweenRectangles" presStyleCnt="0"/>
      <dgm:spPr/>
    </dgm:pt>
    <dgm:pt modelId="{ADBECB90-B207-47CA-A644-A194398B7A2E}" type="pres">
      <dgm:prSet presAssocID="{5EFC16EE-ABB3-4387-A3CD-AE060E0708CA}" presName="parentLin" presStyleCnt="0"/>
      <dgm:spPr/>
    </dgm:pt>
    <dgm:pt modelId="{2D29EEC6-1C99-4F9D-8FDA-250A597505A5}" type="pres">
      <dgm:prSet presAssocID="{5EFC16EE-ABB3-4387-A3CD-AE060E0708C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081703B-1915-44DE-98DE-72FFA4CB8415}" type="pres">
      <dgm:prSet presAssocID="{5EFC16EE-ABB3-4387-A3CD-AE060E0708C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8A82F-4291-471D-A817-7797E9897BA5}" type="pres">
      <dgm:prSet presAssocID="{5EFC16EE-ABB3-4387-A3CD-AE060E0708CA}" presName="negativeSpace" presStyleCnt="0"/>
      <dgm:spPr/>
    </dgm:pt>
    <dgm:pt modelId="{ED0129E6-5602-43B8-9035-D3773BD951BE}" type="pres">
      <dgm:prSet presAssocID="{5EFC16EE-ABB3-4387-A3CD-AE060E0708CA}" presName="childText" presStyleLbl="conFgAcc1" presStyleIdx="1" presStyleCnt="2" custLinFactY="3280" custLinFactNeighborX="-1709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C7798-3026-40C9-B5BC-E86FBA9930EB}" type="presOf" srcId="{56B8B013-A17E-4A98-926C-ADF93FFDB752}" destId="{C5A628CF-6F85-42F2-825E-763EFC5FF84E}" srcOrd="0" destOrd="1" presId="urn:microsoft.com/office/officeart/2005/8/layout/list1"/>
    <dgm:cxn modelId="{2CF0A41A-520B-45F2-89FD-E4F1F3512C68}" type="presOf" srcId="{BCFC4A4E-67B9-4800-8A2F-A2CF0AB95F1B}" destId="{ED0129E6-5602-43B8-9035-D3773BD951BE}" srcOrd="0" destOrd="3" presId="urn:microsoft.com/office/officeart/2005/8/layout/list1"/>
    <dgm:cxn modelId="{A08CDD32-2EA8-4765-9EB1-4FDF21487998}" srcId="{300CCD7F-63BD-49B1-8D83-97AD70680B5E}" destId="{00C5C6E3-B177-4B21-82E5-C32ED497B4D1}" srcOrd="0" destOrd="0" parTransId="{71406D25-E4AE-473A-BF8E-0A1B8167CC04}" sibTransId="{63AE2C37-89F9-4403-872D-86B15D800FC9}"/>
    <dgm:cxn modelId="{1333E213-B5E1-4B16-AD02-9292AAFDC476}" type="presOf" srcId="{8796E755-1E7D-46BB-A353-DD077DCE9375}" destId="{ED0129E6-5602-43B8-9035-D3773BD951BE}" srcOrd="0" destOrd="1" presId="urn:microsoft.com/office/officeart/2005/8/layout/list1"/>
    <dgm:cxn modelId="{891E4606-3055-4936-B3AA-271AFDE051A5}" srcId="{5EFC16EE-ABB3-4387-A3CD-AE060E0708CA}" destId="{8796E755-1E7D-46BB-A353-DD077DCE9375}" srcOrd="1" destOrd="0" parTransId="{12B50F0D-FA58-43E2-8DC7-74DD5ED3A5AC}" sibTransId="{BC6A7634-37FE-43FF-9AAB-11E72C16D842}"/>
    <dgm:cxn modelId="{8162DBB8-D59A-4EAD-8361-F11FA97D7D2F}" srcId="{00C5C6E3-B177-4B21-82E5-C32ED497B4D1}" destId="{139F16F7-337C-4186-AAB9-66992374FEF7}" srcOrd="2" destOrd="0" parTransId="{B18C2BDE-F0A4-4471-AA99-E313E6F78DDF}" sibTransId="{EC5B7B9B-FEEB-42A8-8A3E-3BA1D870D9CC}"/>
    <dgm:cxn modelId="{00741F7F-117D-4D9E-B29D-B743B2B63EFB}" srcId="{5EFC16EE-ABB3-4387-A3CD-AE060E0708CA}" destId="{BCFC4A4E-67B9-4800-8A2F-A2CF0AB95F1B}" srcOrd="3" destOrd="0" parTransId="{E2457C97-89CE-4249-B957-5F85A2F4666C}" sibTransId="{7642AD3B-38FF-4094-B8FE-5894A11B4148}"/>
    <dgm:cxn modelId="{180D69C0-9FAD-4C9E-8B81-D00001AA6779}" srcId="{00C5C6E3-B177-4B21-82E5-C32ED497B4D1}" destId="{56B8B013-A17E-4A98-926C-ADF93FFDB752}" srcOrd="1" destOrd="0" parTransId="{6701D011-1F50-4888-99F3-65CA3FC8685F}" sibTransId="{F84EE831-CAF0-461F-BEF1-7C79E43BBE90}"/>
    <dgm:cxn modelId="{927B5708-5AAC-4DAA-9B7B-871A79B308C7}" type="presOf" srcId="{82FD34F8-051F-4A39-9B93-15D303BF076C}" destId="{ED0129E6-5602-43B8-9035-D3773BD951BE}" srcOrd="0" destOrd="4" presId="urn:microsoft.com/office/officeart/2005/8/layout/list1"/>
    <dgm:cxn modelId="{93ACEFFE-6BBC-4E62-B75D-F639E6CA8DD1}" srcId="{5EFC16EE-ABB3-4387-A3CD-AE060E0708CA}" destId="{2917582B-301E-4FBF-8536-AFBCFF8625FE}" srcOrd="2" destOrd="0" parTransId="{36C3C41F-9E34-4B66-9B5E-9721DFDF59FA}" sibTransId="{62BEB031-DD82-498F-9CC8-FAA895840FA9}"/>
    <dgm:cxn modelId="{AE6947E7-CBB8-4673-8787-BFF954AF8212}" type="presOf" srcId="{243865E2-7969-44C1-A941-E4ACBDD5302A}" destId="{ED0129E6-5602-43B8-9035-D3773BD951BE}" srcOrd="0" destOrd="0" presId="urn:microsoft.com/office/officeart/2005/8/layout/list1"/>
    <dgm:cxn modelId="{5786634F-745A-474B-B347-EED3D86E065F}" type="presOf" srcId="{00C5C6E3-B177-4B21-82E5-C32ED497B4D1}" destId="{B4FA5C92-39C6-41FF-A3E7-61A679096903}" srcOrd="0" destOrd="0" presId="urn:microsoft.com/office/officeart/2005/8/layout/list1"/>
    <dgm:cxn modelId="{C7AF9AEC-682B-4419-8D8C-9E3DDE356BD6}" type="presOf" srcId="{5EFC16EE-ABB3-4387-A3CD-AE060E0708CA}" destId="{2D29EEC6-1C99-4F9D-8FDA-250A597505A5}" srcOrd="0" destOrd="0" presId="urn:microsoft.com/office/officeart/2005/8/layout/list1"/>
    <dgm:cxn modelId="{5844B9B6-A40E-45B5-8FEF-142D86D03481}" srcId="{300CCD7F-63BD-49B1-8D83-97AD70680B5E}" destId="{5EFC16EE-ABB3-4387-A3CD-AE060E0708CA}" srcOrd="1" destOrd="0" parTransId="{967E441B-D030-4D73-940E-50972310F589}" sibTransId="{0D2E4151-5F23-48BC-BD07-17BFDD531837}"/>
    <dgm:cxn modelId="{F3086C31-2AD0-4129-82CA-D8D24451DEFD}" type="presOf" srcId="{300CCD7F-63BD-49B1-8D83-97AD70680B5E}" destId="{CCCE7FC2-8F07-4E22-BF10-676B464B6B85}" srcOrd="0" destOrd="0" presId="urn:microsoft.com/office/officeart/2005/8/layout/list1"/>
    <dgm:cxn modelId="{BE56E345-F84E-4427-B026-187E5AF582B3}" srcId="{00C5C6E3-B177-4B21-82E5-C32ED497B4D1}" destId="{95191D5B-792B-447C-94A3-6BAAE333D446}" srcOrd="0" destOrd="0" parTransId="{BF8B40BE-8ABC-4E31-A509-D09BD3859F3F}" sibTransId="{442EB1EA-1709-4542-8B98-25F21DDA20FC}"/>
    <dgm:cxn modelId="{A49559C1-11D9-487D-99E6-6B87B83752EA}" srcId="{5EFC16EE-ABB3-4387-A3CD-AE060E0708CA}" destId="{82FD34F8-051F-4A39-9B93-15D303BF076C}" srcOrd="4" destOrd="0" parTransId="{46702816-A459-444B-91A3-CAF2604DF0D3}" sibTransId="{6831DD1B-57DB-462A-B55E-614334F5755E}"/>
    <dgm:cxn modelId="{52519A19-F17E-4C98-884D-311DDA096623}" srcId="{5EFC16EE-ABB3-4387-A3CD-AE060E0708CA}" destId="{243865E2-7969-44C1-A941-E4ACBDD5302A}" srcOrd="0" destOrd="0" parTransId="{1316DFDD-9EE3-4128-878A-6D12A0863F66}" sibTransId="{ECA637F0-299F-4790-AB96-A707D42CFBBF}"/>
    <dgm:cxn modelId="{A97D2893-D5D0-443C-BD50-A51AC5495C01}" srcId="{00C5C6E3-B177-4B21-82E5-C32ED497B4D1}" destId="{5C6DCFD7-ED32-45AD-959A-9510CFAE26BB}" srcOrd="3" destOrd="0" parTransId="{9D8C1F07-45AF-4295-B96A-0292AD4BD5CC}" sibTransId="{AF007D72-835F-481C-AB8F-E251142B5686}"/>
    <dgm:cxn modelId="{F3FBBF99-2655-46FA-AC87-3571341965B1}" type="presOf" srcId="{2917582B-301E-4FBF-8536-AFBCFF8625FE}" destId="{ED0129E6-5602-43B8-9035-D3773BD951BE}" srcOrd="0" destOrd="2" presId="urn:microsoft.com/office/officeart/2005/8/layout/list1"/>
    <dgm:cxn modelId="{7063413F-AB50-411F-B38C-983A54D66F68}" type="presOf" srcId="{5EFC16EE-ABB3-4387-A3CD-AE060E0708CA}" destId="{9081703B-1915-44DE-98DE-72FFA4CB8415}" srcOrd="1" destOrd="0" presId="urn:microsoft.com/office/officeart/2005/8/layout/list1"/>
    <dgm:cxn modelId="{D7E805EF-F0BF-441C-B276-63F165FB0F2F}" type="presOf" srcId="{95191D5B-792B-447C-94A3-6BAAE333D446}" destId="{C5A628CF-6F85-42F2-825E-763EFC5FF84E}" srcOrd="0" destOrd="0" presId="urn:microsoft.com/office/officeart/2005/8/layout/list1"/>
    <dgm:cxn modelId="{4236CA9A-0BBB-42E4-A5E8-28C6F9C54FC6}" type="presOf" srcId="{00C5C6E3-B177-4B21-82E5-C32ED497B4D1}" destId="{6EC1D784-C0D3-441E-88B6-DA90F44A1C33}" srcOrd="1" destOrd="0" presId="urn:microsoft.com/office/officeart/2005/8/layout/list1"/>
    <dgm:cxn modelId="{E16B7711-8B9E-4108-B6C3-A8D1E3D29C1C}" type="presOf" srcId="{5C6DCFD7-ED32-45AD-959A-9510CFAE26BB}" destId="{C5A628CF-6F85-42F2-825E-763EFC5FF84E}" srcOrd="0" destOrd="3" presId="urn:microsoft.com/office/officeart/2005/8/layout/list1"/>
    <dgm:cxn modelId="{310C2620-1AA6-48AC-97F5-F8DB44B5DA3F}" type="presOf" srcId="{139F16F7-337C-4186-AAB9-66992374FEF7}" destId="{C5A628CF-6F85-42F2-825E-763EFC5FF84E}" srcOrd="0" destOrd="2" presId="urn:microsoft.com/office/officeart/2005/8/layout/list1"/>
    <dgm:cxn modelId="{483D8B35-13BD-4EE9-ACE3-F251FF0177A5}" type="presParOf" srcId="{CCCE7FC2-8F07-4E22-BF10-676B464B6B85}" destId="{8E27AEDC-4726-4B7D-A184-84F985C3BAB5}" srcOrd="0" destOrd="0" presId="urn:microsoft.com/office/officeart/2005/8/layout/list1"/>
    <dgm:cxn modelId="{B66C658A-45F0-4E06-AFB9-5F3C4126D444}" type="presParOf" srcId="{8E27AEDC-4726-4B7D-A184-84F985C3BAB5}" destId="{B4FA5C92-39C6-41FF-A3E7-61A679096903}" srcOrd="0" destOrd="0" presId="urn:microsoft.com/office/officeart/2005/8/layout/list1"/>
    <dgm:cxn modelId="{1EF01446-D8FD-48A7-AA06-1CE73F9B4C71}" type="presParOf" srcId="{8E27AEDC-4726-4B7D-A184-84F985C3BAB5}" destId="{6EC1D784-C0D3-441E-88B6-DA90F44A1C33}" srcOrd="1" destOrd="0" presId="urn:microsoft.com/office/officeart/2005/8/layout/list1"/>
    <dgm:cxn modelId="{3E57694B-CC85-482E-A32C-551B9AEFF708}" type="presParOf" srcId="{CCCE7FC2-8F07-4E22-BF10-676B464B6B85}" destId="{3C5E5B94-B873-4956-BDFC-4D90CC43512C}" srcOrd="1" destOrd="0" presId="urn:microsoft.com/office/officeart/2005/8/layout/list1"/>
    <dgm:cxn modelId="{4D2E5384-2EFA-43FC-9F8B-8EB93640E07D}" type="presParOf" srcId="{CCCE7FC2-8F07-4E22-BF10-676B464B6B85}" destId="{C5A628CF-6F85-42F2-825E-763EFC5FF84E}" srcOrd="2" destOrd="0" presId="urn:microsoft.com/office/officeart/2005/8/layout/list1"/>
    <dgm:cxn modelId="{6419569D-F7B4-4866-B5A9-401B65F419A1}" type="presParOf" srcId="{CCCE7FC2-8F07-4E22-BF10-676B464B6B85}" destId="{933BEA5F-1A80-4195-B323-7F3B396FFB1D}" srcOrd="3" destOrd="0" presId="urn:microsoft.com/office/officeart/2005/8/layout/list1"/>
    <dgm:cxn modelId="{C10AF816-724E-4253-A7E1-B99573502248}" type="presParOf" srcId="{CCCE7FC2-8F07-4E22-BF10-676B464B6B85}" destId="{ADBECB90-B207-47CA-A644-A194398B7A2E}" srcOrd="4" destOrd="0" presId="urn:microsoft.com/office/officeart/2005/8/layout/list1"/>
    <dgm:cxn modelId="{2F8503B5-4860-484C-9E67-0E8653911A19}" type="presParOf" srcId="{ADBECB90-B207-47CA-A644-A194398B7A2E}" destId="{2D29EEC6-1C99-4F9D-8FDA-250A597505A5}" srcOrd="0" destOrd="0" presId="urn:microsoft.com/office/officeart/2005/8/layout/list1"/>
    <dgm:cxn modelId="{32DA7474-2872-4E2C-8897-D8689234158F}" type="presParOf" srcId="{ADBECB90-B207-47CA-A644-A194398B7A2E}" destId="{9081703B-1915-44DE-98DE-72FFA4CB8415}" srcOrd="1" destOrd="0" presId="urn:microsoft.com/office/officeart/2005/8/layout/list1"/>
    <dgm:cxn modelId="{BF9C027F-5121-47CD-B816-4CAFD404BEE4}" type="presParOf" srcId="{CCCE7FC2-8F07-4E22-BF10-676B464B6B85}" destId="{1F18A82F-4291-471D-A817-7797E9897BA5}" srcOrd="5" destOrd="0" presId="urn:microsoft.com/office/officeart/2005/8/layout/list1"/>
    <dgm:cxn modelId="{0E18A83B-D3B9-4C53-BDEE-8F7AC0B32D2B}" type="presParOf" srcId="{CCCE7FC2-8F07-4E22-BF10-676B464B6B85}" destId="{ED0129E6-5602-43B8-9035-D3773BD951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0CCD7F-63BD-49B1-8D83-97AD70680B5E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C5C6E3-B177-4B21-82E5-C32ED497B4D1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优势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71406D25-E4AE-473A-BF8E-0A1B8167CC04}" type="par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63AE2C37-89F9-4403-872D-86B15D800FC9}" type="sib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95191D5B-792B-447C-94A3-6BAAE333D446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行内主流技术，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开发</a:t>
          </a:r>
          <a:r>
            <a:rPr lang="zh-CN" dirty="0" smtClean="0">
              <a:latin typeface="宋体" pitchFamily="2" charset="-122"/>
              <a:ea typeface="宋体" pitchFamily="2" charset="-122"/>
            </a:rPr>
            <a:t>资源充足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F8B40BE-8ABC-4E31-A509-D09BD3859F3F}" type="parTrans" cxnId="{BE56E345-F84E-4427-B026-187E5AF582B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42EB1EA-1709-4542-8B98-25F21DDA20FC}" type="sibTrans" cxnId="{BE56E345-F84E-4427-B026-187E5AF582B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EFC16EE-ABB3-4387-A3CD-AE060E0708CA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不足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67E441B-D030-4D73-940E-50972310F589}" type="par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0D2E4151-5F23-48BC-BD07-17BFDD531837}" type="sib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243865E2-7969-44C1-A941-E4ACBDD5302A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开发周期长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1316DFDD-9EE3-4128-878A-6D12A0863F66}" type="parTrans" cxnId="{52519A19-F17E-4C98-884D-311DDA096623}">
      <dgm:prSet/>
      <dgm:spPr/>
      <dgm:t>
        <a:bodyPr/>
        <a:lstStyle/>
        <a:p>
          <a:endParaRPr lang="zh-CN" altLang="en-US"/>
        </a:p>
      </dgm:t>
    </dgm:pt>
    <dgm:pt modelId="{ECA637F0-299F-4790-AB96-A707D42CFBBF}" type="sibTrans" cxnId="{52519A19-F17E-4C98-884D-311DDA096623}">
      <dgm:prSet/>
      <dgm:spPr/>
      <dgm:t>
        <a:bodyPr/>
        <a:lstStyle/>
        <a:p>
          <a:endParaRPr lang="zh-CN" altLang="en-US"/>
        </a:p>
      </dgm:t>
    </dgm:pt>
    <dgm:pt modelId="{392C5865-39B0-453E-A158-080B0DA85EC1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遵循531技术架构，系统间集成方案成熟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C78D5802-60C4-420A-8F2B-274C439976FF}" type="parTrans" cxnId="{21B2E65A-17D8-4F75-883E-44368D37711F}">
      <dgm:prSet/>
      <dgm:spPr/>
      <dgm:t>
        <a:bodyPr/>
        <a:lstStyle/>
        <a:p>
          <a:endParaRPr lang="zh-CN" altLang="en-US"/>
        </a:p>
      </dgm:t>
    </dgm:pt>
    <dgm:pt modelId="{33C3BF08-B4FD-43A2-A274-E9E98782C86D}" type="sibTrans" cxnId="{21B2E65A-17D8-4F75-883E-44368D37711F}">
      <dgm:prSet/>
      <dgm:spPr/>
      <dgm:t>
        <a:bodyPr/>
        <a:lstStyle/>
        <a:p>
          <a:endParaRPr lang="zh-CN" altLang="en-US"/>
        </a:p>
      </dgm:t>
    </dgm:pt>
    <dgm:pt modelId="{9CAC27A3-21E7-4E31-AD17-937AEF932A5F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开发及系统级技术支持有保障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2FC8669-CADE-4369-9AEF-3F8B15EF03C1}" type="parTrans" cxnId="{6CDF3BF2-F747-4A82-BB8B-9FEA7082E0D9}">
      <dgm:prSet/>
      <dgm:spPr/>
      <dgm:t>
        <a:bodyPr/>
        <a:lstStyle/>
        <a:p>
          <a:endParaRPr lang="zh-CN" altLang="en-US"/>
        </a:p>
      </dgm:t>
    </dgm:pt>
    <dgm:pt modelId="{EDCC0869-F6C5-4592-8904-334DC56622E0}" type="sibTrans" cxnId="{6CDF3BF2-F747-4A82-BB8B-9FEA7082E0D9}">
      <dgm:prSet/>
      <dgm:spPr/>
      <dgm:t>
        <a:bodyPr/>
        <a:lstStyle/>
        <a:p>
          <a:endParaRPr lang="zh-CN" altLang="en-US"/>
        </a:p>
      </dgm:t>
    </dgm:pt>
    <dgm:pt modelId="{DB8D49B3-8EB0-409D-B48A-6783A4582491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开发经验可共享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FE44BE79-9438-4A67-A3A0-2F93A466EBA7}" type="parTrans" cxnId="{EFBA5AAA-9CC0-4C1B-95CE-C69A4EA5C5DD}">
      <dgm:prSet/>
      <dgm:spPr/>
      <dgm:t>
        <a:bodyPr/>
        <a:lstStyle/>
        <a:p>
          <a:endParaRPr lang="zh-CN" altLang="en-US"/>
        </a:p>
      </dgm:t>
    </dgm:pt>
    <dgm:pt modelId="{7D3772E6-5814-46F1-A701-9D1BE0A51276}" type="sibTrans" cxnId="{EFBA5AAA-9CC0-4C1B-95CE-C69A4EA5C5DD}">
      <dgm:prSet/>
      <dgm:spPr/>
      <dgm:t>
        <a:bodyPr/>
        <a:lstStyle/>
        <a:p>
          <a:endParaRPr lang="zh-CN" altLang="en-US"/>
        </a:p>
      </dgm:t>
    </dgm:pt>
    <dgm:pt modelId="{B06A4575-711A-4646-9C7A-5460A2E0167F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运维过程可控，代码完全掌握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4B5EDCB0-9016-4268-8CCC-9E1614E2F08A}" type="parTrans" cxnId="{FCEE7FA2-7F4C-40B5-A545-E1A03E0C07EF}">
      <dgm:prSet/>
      <dgm:spPr/>
      <dgm:t>
        <a:bodyPr/>
        <a:lstStyle/>
        <a:p>
          <a:endParaRPr lang="zh-CN" altLang="en-US"/>
        </a:p>
      </dgm:t>
    </dgm:pt>
    <dgm:pt modelId="{888E7D7F-A41E-4AA0-85AA-E386714B9203}" type="sibTrans" cxnId="{FCEE7FA2-7F4C-40B5-A545-E1A03E0C07EF}">
      <dgm:prSet/>
      <dgm:spPr/>
      <dgm:t>
        <a:bodyPr/>
        <a:lstStyle/>
        <a:p>
          <a:endParaRPr lang="zh-CN" altLang="en-US"/>
        </a:p>
      </dgm:t>
    </dgm:pt>
    <dgm:pt modelId="{95FD0E50-74B6-4046-A847-12A86A4A6DDF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对主流社区变化不敏感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A28871B7-311E-42FC-AF80-A8DD3E5D241F}" type="parTrans" cxnId="{EC19A43C-FC26-4BD1-964C-77FB004368A9}">
      <dgm:prSet/>
      <dgm:spPr/>
      <dgm:t>
        <a:bodyPr/>
        <a:lstStyle/>
        <a:p>
          <a:endParaRPr lang="zh-CN" altLang="en-US"/>
        </a:p>
      </dgm:t>
    </dgm:pt>
    <dgm:pt modelId="{5D128668-E941-4284-BB35-4C7BDACCA7D0}" type="sibTrans" cxnId="{EC19A43C-FC26-4BD1-964C-77FB004368A9}">
      <dgm:prSet/>
      <dgm:spPr/>
      <dgm:t>
        <a:bodyPr/>
        <a:lstStyle/>
        <a:p>
          <a:endParaRPr lang="zh-CN" altLang="en-US"/>
        </a:p>
      </dgm:t>
    </dgm:pt>
    <dgm:pt modelId="{77F735F5-84DE-40BA-BC04-9A187083AC63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初期业务符合度较低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ECDD57E-673A-47A8-A7DC-AB35BF1126D1}" type="parTrans" cxnId="{DB094252-3718-4E1C-BB57-0EEFB04596D4}">
      <dgm:prSet/>
      <dgm:spPr/>
      <dgm:t>
        <a:bodyPr/>
        <a:lstStyle/>
        <a:p>
          <a:endParaRPr lang="zh-CN" altLang="en-US"/>
        </a:p>
      </dgm:t>
    </dgm:pt>
    <dgm:pt modelId="{51D11C8D-5C05-4B0C-85BC-51D7CB88338D}" type="sibTrans" cxnId="{DB094252-3718-4E1C-BB57-0EEFB04596D4}">
      <dgm:prSet/>
      <dgm:spPr/>
      <dgm:t>
        <a:bodyPr/>
        <a:lstStyle/>
        <a:p>
          <a:endParaRPr lang="zh-CN" altLang="en-US"/>
        </a:p>
      </dgm:t>
    </dgm:pt>
    <dgm:pt modelId="{BFF261F3-825C-4A3E-9899-6C58CC96C1FD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成熟案例极少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A42B36DA-F9BC-4701-9DC8-F8ADB81059B2}" type="parTrans" cxnId="{36567E62-AA16-4DF4-81E8-C32003F028BC}">
      <dgm:prSet/>
      <dgm:spPr/>
      <dgm:t>
        <a:bodyPr/>
        <a:lstStyle/>
        <a:p>
          <a:endParaRPr lang="zh-CN" altLang="en-US"/>
        </a:p>
      </dgm:t>
    </dgm:pt>
    <dgm:pt modelId="{746CE7D6-FACD-47E4-A0F8-C2156697F7B1}" type="sibTrans" cxnId="{36567E62-AA16-4DF4-81E8-C32003F028BC}">
      <dgm:prSet/>
      <dgm:spPr/>
      <dgm:t>
        <a:bodyPr/>
        <a:lstStyle/>
        <a:p>
          <a:endParaRPr lang="zh-CN" altLang="en-US"/>
        </a:p>
      </dgm:t>
    </dgm:pt>
    <dgm:pt modelId="{FFFF4197-8E00-44AB-BB89-E471A27D233A}">
      <dgm:prSet/>
      <dgm:spPr/>
      <dgm:t>
        <a:bodyPr/>
        <a:lstStyle/>
        <a:p>
          <a:r>
            <a:rPr lang="zh-CN" dirty="0" smtClean="0">
              <a:latin typeface="宋体" pitchFamily="2" charset="-122"/>
              <a:ea typeface="宋体" pitchFamily="2" charset="-122"/>
            </a:rPr>
            <a:t>行内外网应用经验较少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9645B0F8-C007-4832-A66B-A58E4C22F7EE}" type="parTrans" cxnId="{C119A435-2986-45A6-95DE-01DA1FFF3BFA}">
      <dgm:prSet/>
      <dgm:spPr/>
      <dgm:t>
        <a:bodyPr/>
        <a:lstStyle/>
        <a:p>
          <a:endParaRPr lang="zh-CN" altLang="en-US"/>
        </a:p>
      </dgm:t>
    </dgm:pt>
    <dgm:pt modelId="{51CB8100-0913-41A3-8E92-BE9130C37967}" type="sibTrans" cxnId="{C119A435-2986-45A6-95DE-01DA1FFF3BFA}">
      <dgm:prSet/>
      <dgm:spPr/>
      <dgm:t>
        <a:bodyPr/>
        <a:lstStyle/>
        <a:p>
          <a:endParaRPr lang="zh-CN" altLang="en-US"/>
        </a:p>
      </dgm:t>
    </dgm:pt>
    <dgm:pt modelId="{1988094F-DF15-4556-9651-13AC45522B03}">
      <dgm:prSet/>
      <dgm:spPr/>
      <dgm:t>
        <a:bodyPr/>
        <a:lstStyle/>
        <a:p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EF92AC57-3861-407C-8663-D20E31F11CC0}" type="parTrans" cxnId="{1BB0ED49-D832-4679-A2CF-34DE652297A4}">
      <dgm:prSet/>
      <dgm:spPr/>
    </dgm:pt>
    <dgm:pt modelId="{123B5288-63E3-42B5-A3F3-8A4FA46ECF14}" type="sibTrans" cxnId="{1BB0ED49-D832-4679-A2CF-34DE652297A4}">
      <dgm:prSet/>
      <dgm:spPr/>
    </dgm:pt>
    <dgm:pt modelId="{CCCE7FC2-8F07-4E22-BF10-676B464B6B85}" type="pres">
      <dgm:prSet presAssocID="{300CCD7F-63BD-49B1-8D83-97AD70680B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27AEDC-4726-4B7D-A184-84F985C3BAB5}" type="pres">
      <dgm:prSet presAssocID="{00C5C6E3-B177-4B21-82E5-C32ED497B4D1}" presName="parentLin" presStyleCnt="0"/>
      <dgm:spPr/>
      <dgm:t>
        <a:bodyPr/>
        <a:lstStyle/>
        <a:p>
          <a:endParaRPr lang="zh-CN" altLang="en-US"/>
        </a:p>
      </dgm:t>
    </dgm:pt>
    <dgm:pt modelId="{B4FA5C92-39C6-41FF-A3E7-61A679096903}" type="pres">
      <dgm:prSet presAssocID="{00C5C6E3-B177-4B21-82E5-C32ED497B4D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EC1D784-C0D3-441E-88B6-DA90F44A1C33}" type="pres">
      <dgm:prSet presAssocID="{00C5C6E3-B177-4B21-82E5-C32ED497B4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E5B94-B873-4956-BDFC-4D90CC43512C}" type="pres">
      <dgm:prSet presAssocID="{00C5C6E3-B177-4B21-82E5-C32ED497B4D1}" presName="negativeSpace" presStyleCnt="0"/>
      <dgm:spPr/>
      <dgm:t>
        <a:bodyPr/>
        <a:lstStyle/>
        <a:p>
          <a:endParaRPr lang="zh-CN" altLang="en-US"/>
        </a:p>
      </dgm:t>
    </dgm:pt>
    <dgm:pt modelId="{C5A628CF-6F85-42F2-825E-763EFC5FF84E}" type="pres">
      <dgm:prSet presAssocID="{00C5C6E3-B177-4B21-82E5-C32ED497B4D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BEA5F-1A80-4195-B323-7F3B396FFB1D}" type="pres">
      <dgm:prSet presAssocID="{63AE2C37-89F9-4403-872D-86B15D800FC9}" presName="spaceBetweenRectangles" presStyleCnt="0"/>
      <dgm:spPr/>
      <dgm:t>
        <a:bodyPr/>
        <a:lstStyle/>
        <a:p>
          <a:endParaRPr lang="zh-CN" altLang="en-US"/>
        </a:p>
      </dgm:t>
    </dgm:pt>
    <dgm:pt modelId="{ADBECB90-B207-47CA-A644-A194398B7A2E}" type="pres">
      <dgm:prSet presAssocID="{5EFC16EE-ABB3-4387-A3CD-AE060E0708CA}" presName="parentLin" presStyleCnt="0"/>
      <dgm:spPr/>
      <dgm:t>
        <a:bodyPr/>
        <a:lstStyle/>
        <a:p>
          <a:endParaRPr lang="zh-CN" altLang="en-US"/>
        </a:p>
      </dgm:t>
    </dgm:pt>
    <dgm:pt modelId="{2D29EEC6-1C99-4F9D-8FDA-250A597505A5}" type="pres">
      <dgm:prSet presAssocID="{5EFC16EE-ABB3-4387-A3CD-AE060E0708C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081703B-1915-44DE-98DE-72FFA4CB8415}" type="pres">
      <dgm:prSet presAssocID="{5EFC16EE-ABB3-4387-A3CD-AE060E0708C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8A82F-4291-471D-A817-7797E9897BA5}" type="pres">
      <dgm:prSet presAssocID="{5EFC16EE-ABB3-4387-A3CD-AE060E0708CA}" presName="negativeSpace" presStyleCnt="0"/>
      <dgm:spPr/>
      <dgm:t>
        <a:bodyPr/>
        <a:lstStyle/>
        <a:p>
          <a:endParaRPr lang="zh-CN" altLang="en-US"/>
        </a:p>
      </dgm:t>
    </dgm:pt>
    <dgm:pt modelId="{ED0129E6-5602-43B8-9035-D3773BD951BE}" type="pres">
      <dgm:prSet presAssocID="{5EFC16EE-ABB3-4387-A3CD-AE060E0708CA}" presName="childText" presStyleLbl="conFgAcc1" presStyleIdx="1" presStyleCnt="2" custLinFactY="3280" custLinFactNeighborX="-17094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B0ED49-D832-4679-A2CF-34DE652297A4}" srcId="{5EFC16EE-ABB3-4387-A3CD-AE060E0708CA}" destId="{1988094F-DF15-4556-9651-13AC45522B03}" srcOrd="5" destOrd="0" parTransId="{EF92AC57-3861-407C-8663-D20E31F11CC0}" sibTransId="{123B5288-63E3-42B5-A3F3-8A4FA46ECF14}"/>
    <dgm:cxn modelId="{C119A435-2986-45A6-95DE-01DA1FFF3BFA}" srcId="{5EFC16EE-ABB3-4387-A3CD-AE060E0708CA}" destId="{FFFF4197-8E00-44AB-BB89-E471A27D233A}" srcOrd="4" destOrd="0" parTransId="{9645B0F8-C007-4832-A66B-A58E4C22F7EE}" sibTransId="{51CB8100-0913-41A3-8E92-BE9130C37967}"/>
    <dgm:cxn modelId="{7E14979D-D84B-4BFC-B0E0-4B1BE0127FED}" type="presOf" srcId="{300CCD7F-63BD-49B1-8D83-97AD70680B5E}" destId="{CCCE7FC2-8F07-4E22-BF10-676B464B6B85}" srcOrd="0" destOrd="0" presId="urn:microsoft.com/office/officeart/2005/8/layout/list1"/>
    <dgm:cxn modelId="{FCEE7FA2-7F4C-40B5-A545-E1A03E0C07EF}" srcId="{00C5C6E3-B177-4B21-82E5-C32ED497B4D1}" destId="{B06A4575-711A-4646-9C7A-5460A2E0167F}" srcOrd="4" destOrd="0" parTransId="{4B5EDCB0-9016-4268-8CCC-9E1614E2F08A}" sibTransId="{888E7D7F-A41E-4AA0-85AA-E386714B9203}"/>
    <dgm:cxn modelId="{93ED6FC6-8E79-45DB-89EE-E533B5F1FA9A}" type="presOf" srcId="{B06A4575-711A-4646-9C7A-5460A2E0167F}" destId="{C5A628CF-6F85-42F2-825E-763EFC5FF84E}" srcOrd="0" destOrd="4" presId="urn:microsoft.com/office/officeart/2005/8/layout/list1"/>
    <dgm:cxn modelId="{A08CDD32-2EA8-4765-9EB1-4FDF21487998}" srcId="{300CCD7F-63BD-49B1-8D83-97AD70680B5E}" destId="{00C5C6E3-B177-4B21-82E5-C32ED497B4D1}" srcOrd="0" destOrd="0" parTransId="{71406D25-E4AE-473A-BF8E-0A1B8167CC04}" sibTransId="{63AE2C37-89F9-4403-872D-86B15D800FC9}"/>
    <dgm:cxn modelId="{D58C9B80-FDAC-4D7B-A97A-B73438017026}" type="presOf" srcId="{00C5C6E3-B177-4B21-82E5-C32ED497B4D1}" destId="{6EC1D784-C0D3-441E-88B6-DA90F44A1C33}" srcOrd="1" destOrd="0" presId="urn:microsoft.com/office/officeart/2005/8/layout/list1"/>
    <dgm:cxn modelId="{183419D5-BDF2-4543-B1C2-CE5FE2532FFC}" type="presOf" srcId="{9CAC27A3-21E7-4E31-AD17-937AEF932A5F}" destId="{C5A628CF-6F85-42F2-825E-763EFC5FF84E}" srcOrd="0" destOrd="2" presId="urn:microsoft.com/office/officeart/2005/8/layout/list1"/>
    <dgm:cxn modelId="{EC19A43C-FC26-4BD1-964C-77FB004368A9}" srcId="{5EFC16EE-ABB3-4387-A3CD-AE060E0708CA}" destId="{95FD0E50-74B6-4046-A847-12A86A4A6DDF}" srcOrd="1" destOrd="0" parTransId="{A28871B7-311E-42FC-AF80-A8DD3E5D241F}" sibTransId="{5D128668-E941-4284-BB35-4C7BDACCA7D0}"/>
    <dgm:cxn modelId="{3FB895A3-C202-4EE3-9791-1F2697B42E7B}" type="presOf" srcId="{DB8D49B3-8EB0-409D-B48A-6783A4582491}" destId="{C5A628CF-6F85-42F2-825E-763EFC5FF84E}" srcOrd="0" destOrd="3" presId="urn:microsoft.com/office/officeart/2005/8/layout/list1"/>
    <dgm:cxn modelId="{12609674-3C6A-496E-92E0-7451E6D41628}" type="presOf" srcId="{5EFC16EE-ABB3-4387-A3CD-AE060E0708CA}" destId="{9081703B-1915-44DE-98DE-72FFA4CB8415}" srcOrd="1" destOrd="0" presId="urn:microsoft.com/office/officeart/2005/8/layout/list1"/>
    <dgm:cxn modelId="{36567E62-AA16-4DF4-81E8-C32003F028BC}" srcId="{5EFC16EE-ABB3-4387-A3CD-AE060E0708CA}" destId="{BFF261F3-825C-4A3E-9899-6C58CC96C1FD}" srcOrd="3" destOrd="0" parTransId="{A42B36DA-F9BC-4701-9DC8-F8ADB81059B2}" sibTransId="{746CE7D6-FACD-47E4-A0F8-C2156697F7B1}"/>
    <dgm:cxn modelId="{306BC039-D725-4983-B94C-3AB7564C3506}" type="presOf" srcId="{FFFF4197-8E00-44AB-BB89-E471A27D233A}" destId="{ED0129E6-5602-43B8-9035-D3773BD951BE}" srcOrd="0" destOrd="4" presId="urn:microsoft.com/office/officeart/2005/8/layout/list1"/>
    <dgm:cxn modelId="{6A36D0FD-EEE3-42D0-83C0-7C27576106CB}" type="presOf" srcId="{BFF261F3-825C-4A3E-9899-6C58CC96C1FD}" destId="{ED0129E6-5602-43B8-9035-D3773BD951BE}" srcOrd="0" destOrd="3" presId="urn:microsoft.com/office/officeart/2005/8/layout/list1"/>
    <dgm:cxn modelId="{6CDF3BF2-F747-4A82-BB8B-9FEA7082E0D9}" srcId="{00C5C6E3-B177-4B21-82E5-C32ED497B4D1}" destId="{9CAC27A3-21E7-4E31-AD17-937AEF932A5F}" srcOrd="2" destOrd="0" parTransId="{52FC8669-CADE-4369-9AEF-3F8B15EF03C1}" sibTransId="{EDCC0869-F6C5-4592-8904-334DC56622E0}"/>
    <dgm:cxn modelId="{5844B9B6-A40E-45B5-8FEF-142D86D03481}" srcId="{300CCD7F-63BD-49B1-8D83-97AD70680B5E}" destId="{5EFC16EE-ABB3-4387-A3CD-AE060E0708CA}" srcOrd="1" destOrd="0" parTransId="{967E441B-D030-4D73-940E-50972310F589}" sibTransId="{0D2E4151-5F23-48BC-BD07-17BFDD531837}"/>
    <dgm:cxn modelId="{EFBA5AAA-9CC0-4C1B-95CE-C69A4EA5C5DD}" srcId="{00C5C6E3-B177-4B21-82E5-C32ED497B4D1}" destId="{DB8D49B3-8EB0-409D-B48A-6783A4582491}" srcOrd="3" destOrd="0" parTransId="{FE44BE79-9438-4A67-A3A0-2F93A466EBA7}" sibTransId="{7D3772E6-5814-46F1-A701-9D1BE0A51276}"/>
    <dgm:cxn modelId="{F5D7ABB2-B2FC-446B-86F8-159DB556B65B}" type="presOf" srcId="{1988094F-DF15-4556-9651-13AC45522B03}" destId="{ED0129E6-5602-43B8-9035-D3773BD951BE}" srcOrd="0" destOrd="5" presId="urn:microsoft.com/office/officeart/2005/8/layout/list1"/>
    <dgm:cxn modelId="{46AF7272-465B-4BD4-9D36-ECA2258A547F}" type="presOf" srcId="{243865E2-7969-44C1-A941-E4ACBDD5302A}" destId="{ED0129E6-5602-43B8-9035-D3773BD951BE}" srcOrd="0" destOrd="0" presId="urn:microsoft.com/office/officeart/2005/8/layout/list1"/>
    <dgm:cxn modelId="{3EE40430-B34B-4BB2-A7F5-1A98CBA656AA}" type="presOf" srcId="{5EFC16EE-ABB3-4387-A3CD-AE060E0708CA}" destId="{2D29EEC6-1C99-4F9D-8FDA-250A597505A5}" srcOrd="0" destOrd="0" presId="urn:microsoft.com/office/officeart/2005/8/layout/list1"/>
    <dgm:cxn modelId="{61C1D923-19C6-465F-A7CD-DA565A948917}" type="presOf" srcId="{392C5865-39B0-453E-A158-080B0DA85EC1}" destId="{C5A628CF-6F85-42F2-825E-763EFC5FF84E}" srcOrd="0" destOrd="1" presId="urn:microsoft.com/office/officeart/2005/8/layout/list1"/>
    <dgm:cxn modelId="{BE56E345-F84E-4427-B026-187E5AF582B3}" srcId="{00C5C6E3-B177-4B21-82E5-C32ED497B4D1}" destId="{95191D5B-792B-447C-94A3-6BAAE333D446}" srcOrd="0" destOrd="0" parTransId="{BF8B40BE-8ABC-4E31-A509-D09BD3859F3F}" sibTransId="{442EB1EA-1709-4542-8B98-25F21DDA20FC}"/>
    <dgm:cxn modelId="{6E7B4859-2FC0-4227-B62E-EF6BB87FB91C}" type="presOf" srcId="{95FD0E50-74B6-4046-A847-12A86A4A6DDF}" destId="{ED0129E6-5602-43B8-9035-D3773BD951BE}" srcOrd="0" destOrd="1" presId="urn:microsoft.com/office/officeart/2005/8/layout/list1"/>
    <dgm:cxn modelId="{52519A19-F17E-4C98-884D-311DDA096623}" srcId="{5EFC16EE-ABB3-4387-A3CD-AE060E0708CA}" destId="{243865E2-7969-44C1-A941-E4ACBDD5302A}" srcOrd="0" destOrd="0" parTransId="{1316DFDD-9EE3-4128-878A-6D12A0863F66}" sibTransId="{ECA637F0-299F-4790-AB96-A707D42CFBBF}"/>
    <dgm:cxn modelId="{5F4F71B9-4F9D-428E-A2C2-FD7F896FFD14}" type="presOf" srcId="{95191D5B-792B-447C-94A3-6BAAE333D446}" destId="{C5A628CF-6F85-42F2-825E-763EFC5FF84E}" srcOrd="0" destOrd="0" presId="urn:microsoft.com/office/officeart/2005/8/layout/list1"/>
    <dgm:cxn modelId="{829751C7-6CB7-434D-84A6-23046E62A534}" type="presOf" srcId="{00C5C6E3-B177-4B21-82E5-C32ED497B4D1}" destId="{B4FA5C92-39C6-41FF-A3E7-61A679096903}" srcOrd="0" destOrd="0" presId="urn:microsoft.com/office/officeart/2005/8/layout/list1"/>
    <dgm:cxn modelId="{21B2E65A-17D8-4F75-883E-44368D37711F}" srcId="{00C5C6E3-B177-4B21-82E5-C32ED497B4D1}" destId="{392C5865-39B0-453E-A158-080B0DA85EC1}" srcOrd="1" destOrd="0" parTransId="{C78D5802-60C4-420A-8F2B-274C439976FF}" sibTransId="{33C3BF08-B4FD-43A2-A274-E9E98782C86D}"/>
    <dgm:cxn modelId="{557EE94B-FB7E-4A63-9E37-2D3F39C0ADFC}" type="presOf" srcId="{77F735F5-84DE-40BA-BC04-9A187083AC63}" destId="{ED0129E6-5602-43B8-9035-D3773BD951BE}" srcOrd="0" destOrd="2" presId="urn:microsoft.com/office/officeart/2005/8/layout/list1"/>
    <dgm:cxn modelId="{DB094252-3718-4E1C-BB57-0EEFB04596D4}" srcId="{5EFC16EE-ABB3-4387-A3CD-AE060E0708CA}" destId="{77F735F5-84DE-40BA-BC04-9A187083AC63}" srcOrd="2" destOrd="0" parTransId="{1ECDD57E-673A-47A8-A7DC-AB35BF1126D1}" sibTransId="{51D11C8D-5C05-4B0C-85BC-51D7CB88338D}"/>
    <dgm:cxn modelId="{CB5D7B25-2ACA-436D-80FD-901A2E3AF37A}" type="presParOf" srcId="{CCCE7FC2-8F07-4E22-BF10-676B464B6B85}" destId="{8E27AEDC-4726-4B7D-A184-84F985C3BAB5}" srcOrd="0" destOrd="0" presId="urn:microsoft.com/office/officeart/2005/8/layout/list1"/>
    <dgm:cxn modelId="{4A4055AF-BBFD-4BE1-B7A1-56BA3D363480}" type="presParOf" srcId="{8E27AEDC-4726-4B7D-A184-84F985C3BAB5}" destId="{B4FA5C92-39C6-41FF-A3E7-61A679096903}" srcOrd="0" destOrd="0" presId="urn:microsoft.com/office/officeart/2005/8/layout/list1"/>
    <dgm:cxn modelId="{8ECB9E24-FFFD-4A0E-9470-247313A92EBB}" type="presParOf" srcId="{8E27AEDC-4726-4B7D-A184-84F985C3BAB5}" destId="{6EC1D784-C0D3-441E-88B6-DA90F44A1C33}" srcOrd="1" destOrd="0" presId="urn:microsoft.com/office/officeart/2005/8/layout/list1"/>
    <dgm:cxn modelId="{52C60D03-559C-4F0C-AAA2-D3C47901B06F}" type="presParOf" srcId="{CCCE7FC2-8F07-4E22-BF10-676B464B6B85}" destId="{3C5E5B94-B873-4956-BDFC-4D90CC43512C}" srcOrd="1" destOrd="0" presId="urn:microsoft.com/office/officeart/2005/8/layout/list1"/>
    <dgm:cxn modelId="{AAD8D88B-B0B2-46A5-B9E9-0AA8C9A06D73}" type="presParOf" srcId="{CCCE7FC2-8F07-4E22-BF10-676B464B6B85}" destId="{C5A628CF-6F85-42F2-825E-763EFC5FF84E}" srcOrd="2" destOrd="0" presId="urn:microsoft.com/office/officeart/2005/8/layout/list1"/>
    <dgm:cxn modelId="{619CA102-B555-4658-976C-9286394CF08F}" type="presParOf" srcId="{CCCE7FC2-8F07-4E22-BF10-676B464B6B85}" destId="{933BEA5F-1A80-4195-B323-7F3B396FFB1D}" srcOrd="3" destOrd="0" presId="urn:microsoft.com/office/officeart/2005/8/layout/list1"/>
    <dgm:cxn modelId="{96D87297-C8CD-40E9-9EAF-C0AFD9515C66}" type="presParOf" srcId="{CCCE7FC2-8F07-4E22-BF10-676B464B6B85}" destId="{ADBECB90-B207-47CA-A644-A194398B7A2E}" srcOrd="4" destOrd="0" presId="urn:microsoft.com/office/officeart/2005/8/layout/list1"/>
    <dgm:cxn modelId="{D1D1652D-A50A-4C96-BE78-5C236EA42C6D}" type="presParOf" srcId="{ADBECB90-B207-47CA-A644-A194398B7A2E}" destId="{2D29EEC6-1C99-4F9D-8FDA-250A597505A5}" srcOrd="0" destOrd="0" presId="urn:microsoft.com/office/officeart/2005/8/layout/list1"/>
    <dgm:cxn modelId="{C463B1A0-F824-429F-A7F0-475F750B83B0}" type="presParOf" srcId="{ADBECB90-B207-47CA-A644-A194398B7A2E}" destId="{9081703B-1915-44DE-98DE-72FFA4CB8415}" srcOrd="1" destOrd="0" presId="urn:microsoft.com/office/officeart/2005/8/layout/list1"/>
    <dgm:cxn modelId="{5608EEA7-78E3-4085-8D8F-42FC6AA0FED9}" type="presParOf" srcId="{CCCE7FC2-8F07-4E22-BF10-676B464B6B85}" destId="{1F18A82F-4291-471D-A817-7797E9897BA5}" srcOrd="5" destOrd="0" presId="urn:microsoft.com/office/officeart/2005/8/layout/list1"/>
    <dgm:cxn modelId="{64E0972F-0D02-4919-8A6D-F494D53A298C}" type="presParOf" srcId="{CCCE7FC2-8F07-4E22-BF10-676B464B6B85}" destId="{ED0129E6-5602-43B8-9035-D3773BD951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329620-ACD1-49A6-8BB8-A3CC4F7EC5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EEE8F8D-C248-4321-995E-8ED01AF628EB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北京康盛（腾讯全资子公司）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14BA8B5-C347-4DA0-BE3C-EA97733558D2}" type="parTrans" cxnId="{A8BD1834-C382-42EF-9A52-5539052E5B3B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3C05F199-CAC9-439C-96F6-8D16B6454BB8}" type="sibTrans" cxnId="{A8BD1834-C382-42EF-9A52-5539052E5B3B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FB9AE0F5-A81A-4622-A30D-8CA8FF2973F9}">
      <dgm:prSet/>
      <dgm:spPr/>
      <dgm:t>
        <a:bodyPr/>
        <a:lstStyle/>
        <a:p>
          <a:pPr rtl="0"/>
          <a:r>
            <a:rPr lang="zh-CN" smtClean="0">
              <a:latin typeface="宋体" pitchFamily="2" charset="-122"/>
              <a:ea typeface="宋体" pitchFamily="2" charset="-122"/>
            </a:rPr>
            <a:t>十年以上应用历史和</a:t>
          </a:r>
          <a:r>
            <a:rPr lang="en-US" smtClean="0">
              <a:latin typeface="宋体" pitchFamily="2" charset="-122"/>
              <a:ea typeface="宋体" pitchFamily="2" charset="-122"/>
            </a:rPr>
            <a:t>200</a:t>
          </a:r>
          <a:r>
            <a:rPr lang="zh-CN" smtClean="0">
              <a:latin typeface="宋体" pitchFamily="2" charset="-122"/>
              <a:ea typeface="宋体" pitchFamily="2" charset="-122"/>
            </a:rPr>
            <a:t>多万案例</a:t>
          </a:r>
          <a:endParaRPr lang="zh-CN">
            <a:latin typeface="宋体" pitchFamily="2" charset="-122"/>
            <a:ea typeface="宋体" pitchFamily="2" charset="-122"/>
          </a:endParaRPr>
        </a:p>
      </dgm:t>
    </dgm:pt>
    <dgm:pt modelId="{259B4B04-57F0-48C5-8B04-1A329788FAB4}" type="parTrans" cxnId="{AC5DF62B-574E-4E93-A8B7-887E18E0D53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55EFE25-FCAF-430E-9F04-5544DB4DB205}" type="sibTrans" cxnId="{AC5DF62B-574E-4E93-A8B7-887E18E0D53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0A0D0C0-4501-4F73-B853-7426A69D8598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最新版本</a:t>
          </a:r>
          <a:r>
            <a:rPr lang="en-US" dirty="0" err="1" smtClean="0">
              <a:latin typeface="宋体" pitchFamily="2" charset="-122"/>
              <a:ea typeface="宋体" pitchFamily="2" charset="-122"/>
            </a:rPr>
            <a:t>Discuz</a:t>
          </a:r>
          <a:r>
            <a:rPr lang="en-US" dirty="0" smtClean="0">
              <a:latin typeface="宋体" pitchFamily="2" charset="-122"/>
              <a:ea typeface="宋体" pitchFamily="2" charset="-122"/>
            </a:rPr>
            <a:t>! </a:t>
          </a:r>
          <a:r>
            <a:rPr lang="en-US" dirty="0" err="1" smtClean="0">
              <a:latin typeface="宋体" pitchFamily="2" charset="-122"/>
              <a:ea typeface="宋体" pitchFamily="2" charset="-122"/>
            </a:rPr>
            <a:t>X2.5</a:t>
          </a:r>
          <a:r>
            <a:rPr lang="zh-CN" dirty="0" smtClean="0">
              <a:latin typeface="宋体" pitchFamily="2" charset="-122"/>
              <a:ea typeface="宋体" pitchFamily="2" charset="-122"/>
            </a:rPr>
            <a:t>（</a:t>
          </a:r>
          <a:r>
            <a:rPr lang="en-US" dirty="0" smtClean="0">
              <a:latin typeface="宋体" pitchFamily="2" charset="-122"/>
              <a:ea typeface="宋体" pitchFamily="2" charset="-122"/>
            </a:rPr>
            <a:t>2012</a:t>
          </a:r>
          <a:r>
            <a:rPr lang="zh-CN" dirty="0" smtClean="0">
              <a:latin typeface="宋体" pitchFamily="2" charset="-122"/>
              <a:ea typeface="宋体" pitchFamily="2" charset="-122"/>
            </a:rPr>
            <a:t>年发布）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7542C51-6194-4A09-82DB-7BB168057361}" type="parTrans" cxnId="{EAF97C64-4416-4161-816F-DE0451C9FD2B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A1EF3D9-3141-41D8-AEC4-5C7C3A3C3666}" type="sibTrans" cxnId="{EAF97C64-4416-4161-816F-DE0451C9FD2B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C09C6067-999D-4BB3-8527-E6EDF9D7C473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与</a:t>
          </a:r>
          <a:r>
            <a:rPr lang="en-US" dirty="0" err="1" smtClean="0">
              <a:latin typeface="宋体" pitchFamily="2" charset="-122"/>
              <a:ea typeface="宋体" pitchFamily="2" charset="-122"/>
            </a:rPr>
            <a:t>QQ</a:t>
          </a:r>
          <a:r>
            <a:rPr lang="zh-CN" dirty="0" smtClean="0">
              <a:latin typeface="宋体" pitchFamily="2" charset="-122"/>
              <a:ea typeface="宋体" pitchFamily="2" charset="-122"/>
            </a:rPr>
            <a:t>空间、腾讯微博深入整合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415A468-4699-44AB-96CA-08A403E6A920}" type="parTrans" cxnId="{45E59FAE-5C08-4D2B-96D5-C00B40F0B7B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A85A8C0-B6B8-4350-9FA1-4DAAEF5A6D2A}" type="sibTrans" cxnId="{45E59FAE-5C08-4D2B-96D5-C00B40F0B7B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7BA50226-FBCC-4130-BCD5-8BEC653AF573}">
      <dgm:prSet/>
      <dgm:spPr/>
      <dgm:t>
        <a:bodyPr/>
        <a:lstStyle/>
        <a:p>
          <a:pPr rtl="0"/>
          <a:r>
            <a:rPr lang="zh-CN" smtClean="0">
              <a:latin typeface="宋体" pitchFamily="2" charset="-122"/>
              <a:ea typeface="宋体" pitchFamily="2" charset="-122"/>
            </a:rPr>
            <a:t>商业授权、收费服务</a:t>
          </a:r>
          <a:endParaRPr lang="zh-CN">
            <a:latin typeface="宋体" pitchFamily="2" charset="-122"/>
            <a:ea typeface="宋体" pitchFamily="2" charset="-122"/>
          </a:endParaRPr>
        </a:p>
      </dgm:t>
    </dgm:pt>
    <dgm:pt modelId="{8D2677F9-2793-4A7E-9142-A08F3B5F670E}" type="parTrans" cxnId="{5992F43C-5AAC-449F-BE29-A0E1C4109D7C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6C58AEC6-E79D-41FD-8930-305DF25472B9}" type="sibTrans" cxnId="{5992F43C-5AAC-449F-BE29-A0E1C4109D7C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7DB54993-09E5-4228-9471-42A571BE9A76}" type="pres">
      <dgm:prSet presAssocID="{00329620-ACD1-49A6-8BB8-A3CC4F7EC5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5DBE30-24D1-46C2-AA2A-698E684A8E8F}" type="pres">
      <dgm:prSet presAssocID="{DEEE8F8D-C248-4321-995E-8ED01AF628E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F2F75-5B6D-4241-9690-5940A2A19B7A}" type="pres">
      <dgm:prSet presAssocID="{3C05F199-CAC9-439C-96F6-8D16B6454BB8}" presName="spacer" presStyleCnt="0"/>
      <dgm:spPr/>
      <dgm:t>
        <a:bodyPr/>
        <a:lstStyle/>
        <a:p>
          <a:endParaRPr lang="zh-CN" altLang="en-US"/>
        </a:p>
      </dgm:t>
    </dgm:pt>
    <dgm:pt modelId="{D530CCF3-0F7E-456D-B821-2328494122DB}" type="pres">
      <dgm:prSet presAssocID="{FB9AE0F5-A81A-4622-A30D-8CA8FF2973F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BCB1D-BC1B-4BF9-8405-F6EB3346FBDD}" type="pres">
      <dgm:prSet presAssocID="{555EFE25-FCAF-430E-9F04-5544DB4DB205}" presName="spacer" presStyleCnt="0"/>
      <dgm:spPr/>
      <dgm:t>
        <a:bodyPr/>
        <a:lstStyle/>
        <a:p>
          <a:endParaRPr lang="zh-CN" altLang="en-US"/>
        </a:p>
      </dgm:t>
    </dgm:pt>
    <dgm:pt modelId="{80BA47F2-9272-492A-BFEB-C2B739195472}" type="pres">
      <dgm:prSet presAssocID="{50A0D0C0-4501-4F73-B853-7426A69D859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B45B6A-7A04-4E23-B2D9-785043AB98B0}" type="pres">
      <dgm:prSet presAssocID="{5A1EF3D9-3141-41D8-AEC4-5C7C3A3C3666}" presName="spacer" presStyleCnt="0"/>
      <dgm:spPr/>
      <dgm:t>
        <a:bodyPr/>
        <a:lstStyle/>
        <a:p>
          <a:endParaRPr lang="zh-CN" altLang="en-US"/>
        </a:p>
      </dgm:t>
    </dgm:pt>
    <dgm:pt modelId="{F0407641-B03F-47EB-A8E8-23DC782B6507}" type="pres">
      <dgm:prSet presAssocID="{C09C6067-999D-4BB3-8527-E6EDF9D7C47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85C5B7-2EE4-47BB-94FE-E2AB44BFF167}" type="pres">
      <dgm:prSet presAssocID="{5A85A8C0-B6B8-4350-9FA1-4DAAEF5A6D2A}" presName="spacer" presStyleCnt="0"/>
      <dgm:spPr/>
      <dgm:t>
        <a:bodyPr/>
        <a:lstStyle/>
        <a:p>
          <a:endParaRPr lang="zh-CN" altLang="en-US"/>
        </a:p>
      </dgm:t>
    </dgm:pt>
    <dgm:pt modelId="{7953D2EF-CFDA-43B3-970A-78989C4AFF10}" type="pres">
      <dgm:prSet presAssocID="{7BA50226-FBCC-4130-BCD5-8BEC653AF57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92F43C-5AAC-449F-BE29-A0E1C4109D7C}" srcId="{00329620-ACD1-49A6-8BB8-A3CC4F7EC5D1}" destId="{7BA50226-FBCC-4130-BCD5-8BEC653AF573}" srcOrd="4" destOrd="0" parTransId="{8D2677F9-2793-4A7E-9142-A08F3B5F670E}" sibTransId="{6C58AEC6-E79D-41FD-8930-305DF25472B9}"/>
    <dgm:cxn modelId="{45E59FAE-5C08-4D2B-96D5-C00B40F0B7BA}" srcId="{00329620-ACD1-49A6-8BB8-A3CC4F7EC5D1}" destId="{C09C6067-999D-4BB3-8527-E6EDF9D7C473}" srcOrd="3" destOrd="0" parTransId="{B415A468-4699-44AB-96CA-08A403E6A920}" sibTransId="{5A85A8C0-B6B8-4350-9FA1-4DAAEF5A6D2A}"/>
    <dgm:cxn modelId="{EAF97C64-4416-4161-816F-DE0451C9FD2B}" srcId="{00329620-ACD1-49A6-8BB8-A3CC4F7EC5D1}" destId="{50A0D0C0-4501-4F73-B853-7426A69D8598}" srcOrd="2" destOrd="0" parTransId="{E7542C51-6194-4A09-82DB-7BB168057361}" sibTransId="{5A1EF3D9-3141-41D8-AEC4-5C7C3A3C3666}"/>
    <dgm:cxn modelId="{AC5DF62B-574E-4E93-A8B7-887E18E0D530}" srcId="{00329620-ACD1-49A6-8BB8-A3CC4F7EC5D1}" destId="{FB9AE0F5-A81A-4622-A30D-8CA8FF2973F9}" srcOrd="1" destOrd="0" parTransId="{259B4B04-57F0-48C5-8B04-1A329788FAB4}" sibTransId="{555EFE25-FCAF-430E-9F04-5544DB4DB205}"/>
    <dgm:cxn modelId="{EAAB0FF0-DDB7-4307-A330-05B241E12E75}" type="presOf" srcId="{50A0D0C0-4501-4F73-B853-7426A69D8598}" destId="{80BA47F2-9272-492A-BFEB-C2B739195472}" srcOrd="0" destOrd="0" presId="urn:microsoft.com/office/officeart/2005/8/layout/vList2"/>
    <dgm:cxn modelId="{CDBFDD80-2EB3-4BD0-8668-2C0E84672EF8}" type="presOf" srcId="{FB9AE0F5-A81A-4622-A30D-8CA8FF2973F9}" destId="{D530CCF3-0F7E-456D-B821-2328494122DB}" srcOrd="0" destOrd="0" presId="urn:microsoft.com/office/officeart/2005/8/layout/vList2"/>
    <dgm:cxn modelId="{A8BD1834-C382-42EF-9A52-5539052E5B3B}" srcId="{00329620-ACD1-49A6-8BB8-A3CC4F7EC5D1}" destId="{DEEE8F8D-C248-4321-995E-8ED01AF628EB}" srcOrd="0" destOrd="0" parTransId="{114BA8B5-C347-4DA0-BE3C-EA97733558D2}" sibTransId="{3C05F199-CAC9-439C-96F6-8D16B6454BB8}"/>
    <dgm:cxn modelId="{ABB2D51A-0194-4DC2-BA83-3104E4C28A74}" type="presOf" srcId="{DEEE8F8D-C248-4321-995E-8ED01AF628EB}" destId="{F45DBE30-24D1-46C2-AA2A-698E684A8E8F}" srcOrd="0" destOrd="0" presId="urn:microsoft.com/office/officeart/2005/8/layout/vList2"/>
    <dgm:cxn modelId="{3E9315E4-5FF1-4B22-BCD6-1A468D6322F5}" type="presOf" srcId="{00329620-ACD1-49A6-8BB8-A3CC4F7EC5D1}" destId="{7DB54993-09E5-4228-9471-42A571BE9A76}" srcOrd="0" destOrd="0" presId="urn:microsoft.com/office/officeart/2005/8/layout/vList2"/>
    <dgm:cxn modelId="{5FCF6370-83DD-49B7-8FD9-270CE82205B6}" type="presOf" srcId="{7BA50226-FBCC-4130-BCD5-8BEC653AF573}" destId="{7953D2EF-CFDA-43B3-970A-78989C4AFF10}" srcOrd="0" destOrd="0" presId="urn:microsoft.com/office/officeart/2005/8/layout/vList2"/>
    <dgm:cxn modelId="{8D584071-9D37-4B3C-8BD7-737934FA53B4}" type="presOf" srcId="{C09C6067-999D-4BB3-8527-E6EDF9D7C473}" destId="{F0407641-B03F-47EB-A8E8-23DC782B6507}" srcOrd="0" destOrd="0" presId="urn:microsoft.com/office/officeart/2005/8/layout/vList2"/>
    <dgm:cxn modelId="{09FFB0AA-11A5-45AB-98BE-98B727CFD4AD}" type="presParOf" srcId="{7DB54993-09E5-4228-9471-42A571BE9A76}" destId="{F45DBE30-24D1-46C2-AA2A-698E684A8E8F}" srcOrd="0" destOrd="0" presId="urn:microsoft.com/office/officeart/2005/8/layout/vList2"/>
    <dgm:cxn modelId="{A3835D15-3EB0-4124-B085-2B5328304631}" type="presParOf" srcId="{7DB54993-09E5-4228-9471-42A571BE9A76}" destId="{4E2F2F75-5B6D-4241-9690-5940A2A19B7A}" srcOrd="1" destOrd="0" presId="urn:microsoft.com/office/officeart/2005/8/layout/vList2"/>
    <dgm:cxn modelId="{408271DE-9195-40AC-8610-31F746CBE61C}" type="presParOf" srcId="{7DB54993-09E5-4228-9471-42A571BE9A76}" destId="{D530CCF3-0F7E-456D-B821-2328494122DB}" srcOrd="2" destOrd="0" presId="urn:microsoft.com/office/officeart/2005/8/layout/vList2"/>
    <dgm:cxn modelId="{48BA228B-D101-46A2-A4AE-40B5DBA9AADD}" type="presParOf" srcId="{7DB54993-09E5-4228-9471-42A571BE9A76}" destId="{397BCB1D-BC1B-4BF9-8405-F6EB3346FBDD}" srcOrd="3" destOrd="0" presId="urn:microsoft.com/office/officeart/2005/8/layout/vList2"/>
    <dgm:cxn modelId="{F2C903A5-25AA-41DC-99C4-ECF8EC330083}" type="presParOf" srcId="{7DB54993-09E5-4228-9471-42A571BE9A76}" destId="{80BA47F2-9272-492A-BFEB-C2B739195472}" srcOrd="4" destOrd="0" presId="urn:microsoft.com/office/officeart/2005/8/layout/vList2"/>
    <dgm:cxn modelId="{6F347B45-EA38-4D2C-80E3-88A98AD06C8E}" type="presParOf" srcId="{7DB54993-09E5-4228-9471-42A571BE9A76}" destId="{DBB45B6A-7A04-4E23-B2D9-785043AB98B0}" srcOrd="5" destOrd="0" presId="urn:microsoft.com/office/officeart/2005/8/layout/vList2"/>
    <dgm:cxn modelId="{FCFBBBFD-60E8-4E45-AF1A-392972D4C603}" type="presParOf" srcId="{7DB54993-09E5-4228-9471-42A571BE9A76}" destId="{F0407641-B03F-47EB-A8E8-23DC782B6507}" srcOrd="6" destOrd="0" presId="urn:microsoft.com/office/officeart/2005/8/layout/vList2"/>
    <dgm:cxn modelId="{BB7D2680-3594-4AF5-84FD-CAF593DF2F53}" type="presParOf" srcId="{7DB54993-09E5-4228-9471-42A571BE9A76}" destId="{EC85C5B7-2EE4-47BB-94FE-E2AB44BFF167}" srcOrd="7" destOrd="0" presId="urn:microsoft.com/office/officeart/2005/8/layout/vList2"/>
    <dgm:cxn modelId="{04DD3133-17D0-4CBA-BBA3-3244A4A25BC9}" type="presParOf" srcId="{7DB54993-09E5-4228-9471-42A571BE9A76}" destId="{7953D2EF-CFDA-43B3-970A-78989C4AFF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DC8C2A-1421-433C-BF34-F7A025F57EB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B20261-8BD8-46AC-B09E-C06257BCCE67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杭州德天（阿里巴巴）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E3BF593-D914-45CF-BFB0-9E29D93C23DA}" type="parTrans" cxnId="{885714E8-50DA-40B6-A755-EEDBE183F5E2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C12523D7-F8C1-49A7-9781-C62023CF251A}" type="sibTrans" cxnId="{885714E8-50DA-40B6-A755-EEDBE183F5E2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A727159-0FE3-492A-81C9-422BC088A0BB}">
      <dgm:prSet/>
      <dgm:spPr/>
      <dgm:t>
        <a:bodyPr/>
        <a:lstStyle/>
        <a:p>
          <a:pPr rtl="0"/>
          <a:r>
            <a:rPr lang="en-US" smtClean="0">
              <a:latin typeface="宋体" pitchFamily="2" charset="-122"/>
              <a:ea typeface="宋体" pitchFamily="2" charset="-122"/>
            </a:rPr>
            <a:t>2004</a:t>
          </a:r>
          <a:r>
            <a:rPr lang="zh-CN" smtClean="0">
              <a:latin typeface="宋体" pitchFamily="2" charset="-122"/>
              <a:ea typeface="宋体" pitchFamily="2" charset="-122"/>
            </a:rPr>
            <a:t>年发布，</a:t>
          </a:r>
          <a:r>
            <a:rPr lang="en-US" smtClean="0">
              <a:latin typeface="宋体" pitchFamily="2" charset="-122"/>
              <a:ea typeface="宋体" pitchFamily="2" charset="-122"/>
            </a:rPr>
            <a:t>100</a:t>
          </a:r>
          <a:r>
            <a:rPr lang="zh-CN" smtClean="0">
              <a:latin typeface="宋体" pitchFamily="2" charset="-122"/>
              <a:ea typeface="宋体" pitchFamily="2" charset="-122"/>
            </a:rPr>
            <a:t>多万案例</a:t>
          </a:r>
          <a:endParaRPr lang="zh-CN">
            <a:latin typeface="宋体" pitchFamily="2" charset="-122"/>
            <a:ea typeface="宋体" pitchFamily="2" charset="-122"/>
          </a:endParaRPr>
        </a:p>
      </dgm:t>
    </dgm:pt>
    <dgm:pt modelId="{57534C44-3B2C-4A72-BFFC-4D4ACDFC65F5}" type="parTrans" cxnId="{D9B03FFA-5FD8-4ED3-97CA-9B87B3CB03D9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E9359965-8CF5-483B-9BC9-853E195E8377}" type="sibTrans" cxnId="{D9B03FFA-5FD8-4ED3-97CA-9B87B3CB03D9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6A01116-4EA5-4755-A119-525C7A9BEE55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最新版本</a:t>
          </a:r>
          <a:r>
            <a:rPr lang="en-US" dirty="0" err="1" smtClean="0">
              <a:latin typeface="宋体" pitchFamily="2" charset="-122"/>
              <a:ea typeface="宋体" pitchFamily="2" charset="-122"/>
            </a:rPr>
            <a:t>php</a:t>
          </a:r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wind</a:t>
          </a:r>
          <a:r>
            <a:rPr lang="en-US" dirty="0" err="1" smtClean="0">
              <a:latin typeface="宋体" pitchFamily="2" charset="-122"/>
              <a:ea typeface="宋体" pitchFamily="2" charset="-122"/>
            </a:rPr>
            <a:t>9.0</a:t>
          </a:r>
          <a:r>
            <a:rPr lang="zh-CN" dirty="0" smtClean="0">
              <a:latin typeface="宋体" pitchFamily="2" charset="-122"/>
              <a:ea typeface="宋体" pitchFamily="2" charset="-122"/>
            </a:rPr>
            <a:t>（</a:t>
          </a:r>
          <a:r>
            <a:rPr lang="en-US" dirty="0" smtClean="0">
              <a:latin typeface="宋体" pitchFamily="2" charset="-122"/>
              <a:ea typeface="宋体" pitchFamily="2" charset="-122"/>
            </a:rPr>
            <a:t>2012</a:t>
          </a:r>
          <a:r>
            <a:rPr lang="zh-CN" dirty="0" smtClean="0">
              <a:latin typeface="宋体" pitchFamily="2" charset="-122"/>
              <a:ea typeface="宋体" pitchFamily="2" charset="-122"/>
            </a:rPr>
            <a:t>年发布）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958942C-1882-448E-8F9E-1ADE955F9686}" type="parTrans" cxnId="{E6CCAAA7-2535-4E24-9D78-448CD38B738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5AAA6AE-9C3E-42B6-BD53-96BEAB57280E}" type="sibTrans" cxnId="{E6CCAAA7-2535-4E24-9D78-448CD38B738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F9EF369F-39D4-40ED-8BE4-5DCD55664829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电子商务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社区</a:t>
          </a:r>
          <a:r>
            <a:rPr lang="zh-CN" dirty="0" smtClean="0">
              <a:latin typeface="宋体" pitchFamily="2" charset="-122"/>
              <a:ea typeface="宋体" pitchFamily="2" charset="-122"/>
            </a:rPr>
            <a:t>化趋势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B8131C7-2CCE-4012-B9F0-2F655472CC3F}" type="parTrans" cxnId="{0866669F-A082-43EA-9122-51F14BFF86C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45C6464-B181-4A9E-B402-293CD9B6A23A}" type="sibTrans" cxnId="{0866669F-A082-43EA-9122-51F14BFF86C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F1E3D27C-7DB6-417B-9BE1-06EA17649F31}">
      <dgm:prSet/>
      <dgm:spPr/>
      <dgm:t>
        <a:bodyPr/>
        <a:lstStyle/>
        <a:p>
          <a:pPr rtl="0"/>
          <a:r>
            <a:rPr lang="zh-CN" smtClean="0">
              <a:latin typeface="宋体" pitchFamily="2" charset="-122"/>
              <a:ea typeface="宋体" pitchFamily="2" charset="-122"/>
            </a:rPr>
            <a:t>商业授权、收费服务（暂停）</a:t>
          </a:r>
          <a:endParaRPr lang="zh-CN">
            <a:latin typeface="宋体" pitchFamily="2" charset="-122"/>
            <a:ea typeface="宋体" pitchFamily="2" charset="-122"/>
          </a:endParaRPr>
        </a:p>
      </dgm:t>
    </dgm:pt>
    <dgm:pt modelId="{345442EE-7688-4BBD-A3B2-4F15E9F97BEE}" type="parTrans" cxnId="{DCAB3E21-FB3A-47B2-AFBD-F6EE9843BE0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7D1B19A-4B7D-42CC-B2EE-2AB8D20B53CC}" type="sibTrans" cxnId="{DCAB3E21-FB3A-47B2-AFBD-F6EE9843BE0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329B5393-D445-4CA5-B0BB-4D2C21630A85}" type="pres">
      <dgm:prSet presAssocID="{BDDC8C2A-1421-433C-BF34-F7A025F57E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564D6E-47CD-4E36-8BE8-16A58F8E7E78}" type="pres">
      <dgm:prSet presAssocID="{E5B20261-8BD8-46AC-B09E-C06257BCCE6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BAE51-DB14-48BD-865A-538A8FEDCE05}" type="pres">
      <dgm:prSet presAssocID="{C12523D7-F8C1-49A7-9781-C62023CF251A}" presName="spacer" presStyleCnt="0"/>
      <dgm:spPr/>
      <dgm:t>
        <a:bodyPr/>
        <a:lstStyle/>
        <a:p>
          <a:endParaRPr lang="zh-CN" altLang="en-US"/>
        </a:p>
      </dgm:t>
    </dgm:pt>
    <dgm:pt modelId="{D8D00451-514B-4667-A637-8B6B77960EF5}" type="pres">
      <dgm:prSet presAssocID="{4A727159-0FE3-492A-81C9-422BC088A0B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90CB0E-8121-4283-9708-8DA433FD169E}" type="pres">
      <dgm:prSet presAssocID="{E9359965-8CF5-483B-9BC9-853E195E8377}" presName="spacer" presStyleCnt="0"/>
      <dgm:spPr/>
      <dgm:t>
        <a:bodyPr/>
        <a:lstStyle/>
        <a:p>
          <a:endParaRPr lang="zh-CN" altLang="en-US"/>
        </a:p>
      </dgm:t>
    </dgm:pt>
    <dgm:pt modelId="{813A0B89-8B41-4CFE-8088-B218FC13E9CA}" type="pres">
      <dgm:prSet presAssocID="{46A01116-4EA5-4755-A119-525C7A9BEE5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2E305-A3B1-4B29-A23F-03AFF9852126}" type="pres">
      <dgm:prSet presAssocID="{A5AAA6AE-9C3E-42B6-BD53-96BEAB57280E}" presName="spacer" presStyleCnt="0"/>
      <dgm:spPr/>
      <dgm:t>
        <a:bodyPr/>
        <a:lstStyle/>
        <a:p>
          <a:endParaRPr lang="zh-CN" altLang="en-US"/>
        </a:p>
      </dgm:t>
    </dgm:pt>
    <dgm:pt modelId="{0C91600A-E78B-45F7-B639-2C97A0F3D2F7}" type="pres">
      <dgm:prSet presAssocID="{F9EF369F-39D4-40ED-8BE4-5DCD5566482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C7538-1FE7-445C-8F04-B2A82811A351}" type="pres">
      <dgm:prSet presAssocID="{445C6464-B181-4A9E-B402-293CD9B6A23A}" presName="spacer" presStyleCnt="0"/>
      <dgm:spPr/>
      <dgm:t>
        <a:bodyPr/>
        <a:lstStyle/>
        <a:p>
          <a:endParaRPr lang="zh-CN" altLang="en-US"/>
        </a:p>
      </dgm:t>
    </dgm:pt>
    <dgm:pt modelId="{334B22BD-D5FF-4AAD-8FF7-194C0BB4237F}" type="pres">
      <dgm:prSet presAssocID="{F1E3D27C-7DB6-417B-9BE1-06EA17649F3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6AC2D7-D861-4445-9479-C722937F63E6}" type="presOf" srcId="{46A01116-4EA5-4755-A119-525C7A9BEE55}" destId="{813A0B89-8B41-4CFE-8088-B218FC13E9CA}" srcOrd="0" destOrd="0" presId="urn:microsoft.com/office/officeart/2005/8/layout/vList2"/>
    <dgm:cxn modelId="{1430BD34-24F4-4D7A-9BF8-4EF1079C8B81}" type="presOf" srcId="{BDDC8C2A-1421-433C-BF34-F7A025F57EBE}" destId="{329B5393-D445-4CA5-B0BB-4D2C21630A85}" srcOrd="0" destOrd="0" presId="urn:microsoft.com/office/officeart/2005/8/layout/vList2"/>
    <dgm:cxn modelId="{E6CCAAA7-2535-4E24-9D78-448CD38B738A}" srcId="{BDDC8C2A-1421-433C-BF34-F7A025F57EBE}" destId="{46A01116-4EA5-4755-A119-525C7A9BEE55}" srcOrd="2" destOrd="0" parTransId="{1958942C-1882-448E-8F9E-1ADE955F9686}" sibTransId="{A5AAA6AE-9C3E-42B6-BD53-96BEAB57280E}"/>
    <dgm:cxn modelId="{3DBFFC96-2335-4681-8B20-11DD1EEAB8D2}" type="presOf" srcId="{E5B20261-8BD8-46AC-B09E-C06257BCCE67}" destId="{7B564D6E-47CD-4E36-8BE8-16A58F8E7E78}" srcOrd="0" destOrd="0" presId="urn:microsoft.com/office/officeart/2005/8/layout/vList2"/>
    <dgm:cxn modelId="{885714E8-50DA-40B6-A755-EEDBE183F5E2}" srcId="{BDDC8C2A-1421-433C-BF34-F7A025F57EBE}" destId="{E5B20261-8BD8-46AC-B09E-C06257BCCE67}" srcOrd="0" destOrd="0" parTransId="{9E3BF593-D914-45CF-BFB0-9E29D93C23DA}" sibTransId="{C12523D7-F8C1-49A7-9781-C62023CF251A}"/>
    <dgm:cxn modelId="{3140441A-8DEF-421B-B6C4-205153A6BF1A}" type="presOf" srcId="{F1E3D27C-7DB6-417B-9BE1-06EA17649F31}" destId="{334B22BD-D5FF-4AAD-8FF7-194C0BB4237F}" srcOrd="0" destOrd="0" presId="urn:microsoft.com/office/officeart/2005/8/layout/vList2"/>
    <dgm:cxn modelId="{E569624E-E507-4C44-8F1C-7EE012B6369F}" type="presOf" srcId="{F9EF369F-39D4-40ED-8BE4-5DCD55664829}" destId="{0C91600A-E78B-45F7-B639-2C97A0F3D2F7}" srcOrd="0" destOrd="0" presId="urn:microsoft.com/office/officeart/2005/8/layout/vList2"/>
    <dgm:cxn modelId="{DCAB3E21-FB3A-47B2-AFBD-F6EE9843BE07}" srcId="{BDDC8C2A-1421-433C-BF34-F7A025F57EBE}" destId="{F1E3D27C-7DB6-417B-9BE1-06EA17649F31}" srcOrd="4" destOrd="0" parTransId="{345442EE-7688-4BBD-A3B2-4F15E9F97BEE}" sibTransId="{47D1B19A-4B7D-42CC-B2EE-2AB8D20B53CC}"/>
    <dgm:cxn modelId="{D9B03FFA-5FD8-4ED3-97CA-9B87B3CB03D9}" srcId="{BDDC8C2A-1421-433C-BF34-F7A025F57EBE}" destId="{4A727159-0FE3-492A-81C9-422BC088A0BB}" srcOrd="1" destOrd="0" parTransId="{57534C44-3B2C-4A72-BFFC-4D4ACDFC65F5}" sibTransId="{E9359965-8CF5-483B-9BC9-853E195E8377}"/>
    <dgm:cxn modelId="{752DB2CE-2846-48C0-8098-4A3828C54A42}" type="presOf" srcId="{4A727159-0FE3-492A-81C9-422BC088A0BB}" destId="{D8D00451-514B-4667-A637-8B6B77960EF5}" srcOrd="0" destOrd="0" presId="urn:microsoft.com/office/officeart/2005/8/layout/vList2"/>
    <dgm:cxn modelId="{0866669F-A082-43EA-9122-51F14BFF86C0}" srcId="{BDDC8C2A-1421-433C-BF34-F7A025F57EBE}" destId="{F9EF369F-39D4-40ED-8BE4-5DCD55664829}" srcOrd="3" destOrd="0" parTransId="{EB8131C7-2CCE-4012-B9F0-2F655472CC3F}" sibTransId="{445C6464-B181-4A9E-B402-293CD9B6A23A}"/>
    <dgm:cxn modelId="{FF787312-F126-4E56-B55A-B38F7222DB6C}" type="presParOf" srcId="{329B5393-D445-4CA5-B0BB-4D2C21630A85}" destId="{7B564D6E-47CD-4E36-8BE8-16A58F8E7E78}" srcOrd="0" destOrd="0" presId="urn:microsoft.com/office/officeart/2005/8/layout/vList2"/>
    <dgm:cxn modelId="{71EF0EFA-5BA9-47E5-BD78-52BB11FA785B}" type="presParOf" srcId="{329B5393-D445-4CA5-B0BB-4D2C21630A85}" destId="{E9DBAE51-DB14-48BD-865A-538A8FEDCE05}" srcOrd="1" destOrd="0" presId="urn:microsoft.com/office/officeart/2005/8/layout/vList2"/>
    <dgm:cxn modelId="{D44B6851-D0BB-45A5-97E3-6733F95B60B8}" type="presParOf" srcId="{329B5393-D445-4CA5-B0BB-4D2C21630A85}" destId="{D8D00451-514B-4667-A637-8B6B77960EF5}" srcOrd="2" destOrd="0" presId="urn:microsoft.com/office/officeart/2005/8/layout/vList2"/>
    <dgm:cxn modelId="{564BC8E7-0C8B-494E-950F-13C5484E0A93}" type="presParOf" srcId="{329B5393-D445-4CA5-B0BB-4D2C21630A85}" destId="{B090CB0E-8121-4283-9708-8DA433FD169E}" srcOrd="3" destOrd="0" presId="urn:microsoft.com/office/officeart/2005/8/layout/vList2"/>
    <dgm:cxn modelId="{938DD27A-BAB2-4F47-9CB2-3B42DF6A352A}" type="presParOf" srcId="{329B5393-D445-4CA5-B0BB-4D2C21630A85}" destId="{813A0B89-8B41-4CFE-8088-B218FC13E9CA}" srcOrd="4" destOrd="0" presId="urn:microsoft.com/office/officeart/2005/8/layout/vList2"/>
    <dgm:cxn modelId="{291EE8F7-2BCB-4E2B-B69B-E4131BF24276}" type="presParOf" srcId="{329B5393-D445-4CA5-B0BB-4D2C21630A85}" destId="{DD82E305-A3B1-4B29-A23F-03AFF9852126}" srcOrd="5" destOrd="0" presId="urn:microsoft.com/office/officeart/2005/8/layout/vList2"/>
    <dgm:cxn modelId="{0ABDF6ED-ED6A-4902-86A2-7155F580982C}" type="presParOf" srcId="{329B5393-D445-4CA5-B0BB-4D2C21630A85}" destId="{0C91600A-E78B-45F7-B639-2C97A0F3D2F7}" srcOrd="6" destOrd="0" presId="urn:microsoft.com/office/officeart/2005/8/layout/vList2"/>
    <dgm:cxn modelId="{B2E7B959-355F-419F-A731-6409DD03E8FA}" type="presParOf" srcId="{329B5393-D445-4CA5-B0BB-4D2C21630A85}" destId="{B08C7538-1FE7-445C-8F04-B2A82811A351}" srcOrd="7" destOrd="0" presId="urn:microsoft.com/office/officeart/2005/8/layout/vList2"/>
    <dgm:cxn modelId="{237694F9-7EF9-40E0-A158-1CB5C0910C4D}" type="presParOf" srcId="{329B5393-D445-4CA5-B0BB-4D2C21630A85}" destId="{334B22BD-D5FF-4AAD-8FF7-194C0BB4237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B7799E-D212-4ECE-B1B4-07F3CB863ED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196EA7C-E06F-4CC3-81D1-B5E2C9B3333D}" type="pres">
      <dgm:prSet presAssocID="{63B7799E-D212-4ECE-B1B4-07F3CB863E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08EF80-853E-4B08-93FF-6F43C536DD72}" type="presOf" srcId="{63B7799E-D212-4ECE-B1B4-07F3CB863ED8}" destId="{B196EA7C-E06F-4CC3-81D1-B5E2C9B3333D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DC8C2A-1421-433C-BF34-F7A025F57EB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B20261-8BD8-46AC-B09E-C06257BCCE67}">
      <dgm:prSet/>
      <dgm:spPr/>
      <dgm:t>
        <a:bodyPr/>
        <a:lstStyle/>
        <a:p>
          <a:pPr rtl="0"/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Discuz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基础上二次开发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E3BF593-D914-45CF-BFB0-9E29D93C23DA}" type="parTrans" cxnId="{885714E8-50DA-40B6-A755-EEDBE183F5E2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C12523D7-F8C1-49A7-9781-C62023CF251A}" type="sibTrans" cxnId="{885714E8-50DA-40B6-A755-EEDBE183F5E2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A727159-0FE3-492A-81C9-422BC088A0BB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开发语言：</a:t>
          </a:r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PHP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7534C44-3B2C-4A72-BFFC-4D4ACDFC65F5}" type="parTrans" cxnId="{D9B03FFA-5FD8-4ED3-97CA-9B87B3CB03D9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E9359965-8CF5-483B-9BC9-853E195E8377}" type="sibTrans" cxnId="{D9B03FFA-5FD8-4ED3-97CA-9B87B3CB03D9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6A01116-4EA5-4755-A119-525C7A9BEE55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数据库：</a:t>
          </a:r>
          <a:r>
            <a:rPr lang="en-US" altLang="zh-CN" dirty="0" smtClean="0">
              <a:latin typeface="宋体" pitchFamily="2" charset="-122"/>
              <a:ea typeface="宋体" pitchFamily="2" charset="-122"/>
            </a:rPr>
            <a:t>MySQL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958942C-1882-448E-8F9E-1ADE955F9686}" type="parTrans" cxnId="{E6CCAAA7-2535-4E24-9D78-448CD38B738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5AAA6AE-9C3E-42B6-BD53-96BEAB57280E}" type="sibTrans" cxnId="{E6CCAAA7-2535-4E24-9D78-448CD38B738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F9EF369F-39D4-40ED-8BE4-5DCD55664829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开发工具：</a:t>
          </a:r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ZEND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B8131C7-2CCE-4012-B9F0-2F655472CC3F}" type="parTrans" cxnId="{0866669F-A082-43EA-9122-51F14BFF86C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45C6464-B181-4A9E-B402-293CD9B6A23A}" type="sibTrans" cxnId="{0866669F-A082-43EA-9122-51F14BFF86C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329B5393-D445-4CA5-B0BB-4D2C21630A85}" type="pres">
      <dgm:prSet presAssocID="{BDDC8C2A-1421-433C-BF34-F7A025F57E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564D6E-47CD-4E36-8BE8-16A58F8E7E78}" type="pres">
      <dgm:prSet presAssocID="{E5B20261-8BD8-46AC-B09E-C06257BCCE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BAE51-DB14-48BD-865A-538A8FEDCE05}" type="pres">
      <dgm:prSet presAssocID="{C12523D7-F8C1-49A7-9781-C62023CF251A}" presName="spacer" presStyleCnt="0"/>
      <dgm:spPr/>
      <dgm:t>
        <a:bodyPr/>
        <a:lstStyle/>
        <a:p>
          <a:endParaRPr lang="zh-CN" altLang="en-US"/>
        </a:p>
      </dgm:t>
    </dgm:pt>
    <dgm:pt modelId="{D8D00451-514B-4667-A637-8B6B77960EF5}" type="pres">
      <dgm:prSet presAssocID="{4A727159-0FE3-492A-81C9-422BC088A0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90CB0E-8121-4283-9708-8DA433FD169E}" type="pres">
      <dgm:prSet presAssocID="{E9359965-8CF5-483B-9BC9-853E195E8377}" presName="spacer" presStyleCnt="0"/>
      <dgm:spPr/>
      <dgm:t>
        <a:bodyPr/>
        <a:lstStyle/>
        <a:p>
          <a:endParaRPr lang="zh-CN" altLang="en-US"/>
        </a:p>
      </dgm:t>
    </dgm:pt>
    <dgm:pt modelId="{813A0B89-8B41-4CFE-8088-B218FC13E9CA}" type="pres">
      <dgm:prSet presAssocID="{46A01116-4EA5-4755-A119-525C7A9BEE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2E305-A3B1-4B29-A23F-03AFF9852126}" type="pres">
      <dgm:prSet presAssocID="{A5AAA6AE-9C3E-42B6-BD53-96BEAB57280E}" presName="spacer" presStyleCnt="0"/>
      <dgm:spPr/>
      <dgm:t>
        <a:bodyPr/>
        <a:lstStyle/>
        <a:p>
          <a:endParaRPr lang="zh-CN" altLang="en-US"/>
        </a:p>
      </dgm:t>
    </dgm:pt>
    <dgm:pt modelId="{0C91600A-E78B-45F7-B639-2C97A0F3D2F7}" type="pres">
      <dgm:prSet presAssocID="{F9EF369F-39D4-40ED-8BE4-5DCD5566482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B03FFA-5FD8-4ED3-97CA-9B87B3CB03D9}" srcId="{BDDC8C2A-1421-433C-BF34-F7A025F57EBE}" destId="{4A727159-0FE3-492A-81C9-422BC088A0BB}" srcOrd="1" destOrd="0" parTransId="{57534C44-3B2C-4A72-BFFC-4D4ACDFC65F5}" sibTransId="{E9359965-8CF5-483B-9BC9-853E195E8377}"/>
    <dgm:cxn modelId="{ECD1CBD2-086A-459C-A5BA-3BA3545D3DBA}" type="presOf" srcId="{46A01116-4EA5-4755-A119-525C7A9BEE55}" destId="{813A0B89-8B41-4CFE-8088-B218FC13E9CA}" srcOrd="0" destOrd="0" presId="urn:microsoft.com/office/officeart/2005/8/layout/vList2"/>
    <dgm:cxn modelId="{F40B909A-CF39-47B8-999B-9D4740E4BD76}" type="presOf" srcId="{4A727159-0FE3-492A-81C9-422BC088A0BB}" destId="{D8D00451-514B-4667-A637-8B6B77960EF5}" srcOrd="0" destOrd="0" presId="urn:microsoft.com/office/officeart/2005/8/layout/vList2"/>
    <dgm:cxn modelId="{8FA0720B-1428-4B79-98C3-8157FD45D237}" type="presOf" srcId="{E5B20261-8BD8-46AC-B09E-C06257BCCE67}" destId="{7B564D6E-47CD-4E36-8BE8-16A58F8E7E78}" srcOrd="0" destOrd="0" presId="urn:microsoft.com/office/officeart/2005/8/layout/vList2"/>
    <dgm:cxn modelId="{AAFB8FF2-11F5-4CE7-BB12-EF76653CCC02}" type="presOf" srcId="{F9EF369F-39D4-40ED-8BE4-5DCD55664829}" destId="{0C91600A-E78B-45F7-B639-2C97A0F3D2F7}" srcOrd="0" destOrd="0" presId="urn:microsoft.com/office/officeart/2005/8/layout/vList2"/>
    <dgm:cxn modelId="{A34EAC26-6F15-4D5B-8981-800776E87AA5}" type="presOf" srcId="{BDDC8C2A-1421-433C-BF34-F7A025F57EBE}" destId="{329B5393-D445-4CA5-B0BB-4D2C21630A85}" srcOrd="0" destOrd="0" presId="urn:microsoft.com/office/officeart/2005/8/layout/vList2"/>
    <dgm:cxn modelId="{0866669F-A082-43EA-9122-51F14BFF86C0}" srcId="{BDDC8C2A-1421-433C-BF34-F7A025F57EBE}" destId="{F9EF369F-39D4-40ED-8BE4-5DCD55664829}" srcOrd="3" destOrd="0" parTransId="{EB8131C7-2CCE-4012-B9F0-2F655472CC3F}" sibTransId="{445C6464-B181-4A9E-B402-293CD9B6A23A}"/>
    <dgm:cxn modelId="{885714E8-50DA-40B6-A755-EEDBE183F5E2}" srcId="{BDDC8C2A-1421-433C-BF34-F7A025F57EBE}" destId="{E5B20261-8BD8-46AC-B09E-C06257BCCE67}" srcOrd="0" destOrd="0" parTransId="{9E3BF593-D914-45CF-BFB0-9E29D93C23DA}" sibTransId="{C12523D7-F8C1-49A7-9781-C62023CF251A}"/>
    <dgm:cxn modelId="{E6CCAAA7-2535-4E24-9D78-448CD38B738A}" srcId="{BDDC8C2A-1421-433C-BF34-F7A025F57EBE}" destId="{46A01116-4EA5-4755-A119-525C7A9BEE55}" srcOrd="2" destOrd="0" parTransId="{1958942C-1882-448E-8F9E-1ADE955F9686}" sibTransId="{A5AAA6AE-9C3E-42B6-BD53-96BEAB57280E}"/>
    <dgm:cxn modelId="{8D170938-2AC4-47ED-9134-956BE29BE559}" type="presParOf" srcId="{329B5393-D445-4CA5-B0BB-4D2C21630A85}" destId="{7B564D6E-47CD-4E36-8BE8-16A58F8E7E78}" srcOrd="0" destOrd="0" presId="urn:microsoft.com/office/officeart/2005/8/layout/vList2"/>
    <dgm:cxn modelId="{25B55342-0AB8-490C-817F-7298A1DAD5FE}" type="presParOf" srcId="{329B5393-D445-4CA5-B0BB-4D2C21630A85}" destId="{E9DBAE51-DB14-48BD-865A-538A8FEDCE05}" srcOrd="1" destOrd="0" presId="urn:microsoft.com/office/officeart/2005/8/layout/vList2"/>
    <dgm:cxn modelId="{B052C902-089F-4C94-8215-3FD7F3FD11CE}" type="presParOf" srcId="{329B5393-D445-4CA5-B0BB-4D2C21630A85}" destId="{D8D00451-514B-4667-A637-8B6B77960EF5}" srcOrd="2" destOrd="0" presId="urn:microsoft.com/office/officeart/2005/8/layout/vList2"/>
    <dgm:cxn modelId="{3ADE934B-3515-4D41-A11D-6344CD4C69D5}" type="presParOf" srcId="{329B5393-D445-4CA5-B0BB-4D2C21630A85}" destId="{B090CB0E-8121-4283-9708-8DA433FD169E}" srcOrd="3" destOrd="0" presId="urn:microsoft.com/office/officeart/2005/8/layout/vList2"/>
    <dgm:cxn modelId="{3D1F2EB5-BDD6-49FB-8726-EFC21B7BB903}" type="presParOf" srcId="{329B5393-D445-4CA5-B0BB-4D2C21630A85}" destId="{813A0B89-8B41-4CFE-8088-B218FC13E9CA}" srcOrd="4" destOrd="0" presId="urn:microsoft.com/office/officeart/2005/8/layout/vList2"/>
    <dgm:cxn modelId="{1D24AD39-E9CD-4D97-BDDE-17DDF499F573}" type="presParOf" srcId="{329B5393-D445-4CA5-B0BB-4D2C21630A85}" destId="{DD82E305-A3B1-4B29-A23F-03AFF9852126}" srcOrd="5" destOrd="0" presId="urn:microsoft.com/office/officeart/2005/8/layout/vList2"/>
    <dgm:cxn modelId="{0235CE99-2A75-4302-A95F-D1423B0B36F4}" type="presParOf" srcId="{329B5393-D445-4CA5-B0BB-4D2C21630A85}" destId="{0C91600A-E78B-45F7-B639-2C97A0F3D2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3B7799E-D212-4ECE-B1B4-07F3CB863ED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196EA7C-E06F-4CC3-81D1-B5E2C9B3333D}" type="pres">
      <dgm:prSet presAssocID="{63B7799E-D212-4ECE-B1B4-07F3CB863E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7F4C33-1E64-4554-91A5-1F83000C1837}" type="presOf" srcId="{63B7799E-D212-4ECE-B1B4-07F3CB863ED8}" destId="{B196EA7C-E06F-4CC3-81D1-B5E2C9B3333D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DC8C2A-1421-433C-BF34-F7A025F57EB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B20261-8BD8-46AC-B09E-C06257BCCE67}">
      <dgm:prSet/>
      <dgm:spPr/>
      <dgm:t>
        <a:bodyPr/>
        <a:lstStyle/>
        <a:p>
          <a:pPr rtl="0"/>
          <a:r>
            <a:rPr lang="en-US" altLang="zh-CN" dirty="0" smtClean="0">
              <a:latin typeface="宋体" pitchFamily="2" charset="-122"/>
              <a:ea typeface="宋体" pitchFamily="2" charset="-122"/>
            </a:rPr>
            <a:t>Linux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E3BF593-D914-45CF-BFB0-9E29D93C23DA}" type="parTrans" cxnId="{885714E8-50DA-40B6-A755-EEDBE183F5E2}">
      <dgm:prSet/>
      <dgm:spPr/>
      <dgm:t>
        <a:bodyPr/>
        <a:lstStyle/>
        <a:p>
          <a:endParaRPr lang="zh-CN" altLang="en-US"/>
        </a:p>
      </dgm:t>
    </dgm:pt>
    <dgm:pt modelId="{C12523D7-F8C1-49A7-9781-C62023CF251A}" type="sibTrans" cxnId="{885714E8-50DA-40B6-A755-EEDBE183F5E2}">
      <dgm:prSet/>
      <dgm:spPr/>
      <dgm:t>
        <a:bodyPr/>
        <a:lstStyle/>
        <a:p>
          <a:endParaRPr lang="zh-CN" altLang="en-US"/>
        </a:p>
      </dgm:t>
    </dgm:pt>
    <dgm:pt modelId="{4A727159-0FE3-492A-81C9-422BC088A0BB}">
      <dgm:prSet/>
      <dgm:spPr/>
      <dgm:t>
        <a:bodyPr/>
        <a:lstStyle/>
        <a:p>
          <a:pPr rtl="0"/>
          <a:r>
            <a:rPr lang="en-US" altLang="zh-CN" dirty="0" err="1" smtClean="0"/>
            <a:t>NGINX</a:t>
          </a:r>
          <a:endParaRPr lang="zh-CN" dirty="0"/>
        </a:p>
      </dgm:t>
    </dgm:pt>
    <dgm:pt modelId="{57534C44-3B2C-4A72-BFFC-4D4ACDFC65F5}" type="parTrans" cxnId="{D9B03FFA-5FD8-4ED3-97CA-9B87B3CB03D9}">
      <dgm:prSet/>
      <dgm:spPr/>
      <dgm:t>
        <a:bodyPr/>
        <a:lstStyle/>
        <a:p>
          <a:endParaRPr lang="zh-CN" altLang="en-US"/>
        </a:p>
      </dgm:t>
    </dgm:pt>
    <dgm:pt modelId="{E9359965-8CF5-483B-9BC9-853E195E8377}" type="sibTrans" cxnId="{D9B03FFA-5FD8-4ED3-97CA-9B87B3CB03D9}">
      <dgm:prSet/>
      <dgm:spPr/>
      <dgm:t>
        <a:bodyPr/>
        <a:lstStyle/>
        <a:p>
          <a:endParaRPr lang="zh-CN" altLang="en-US"/>
        </a:p>
      </dgm:t>
    </dgm:pt>
    <dgm:pt modelId="{46A01116-4EA5-4755-A119-525C7A9BEE55}">
      <dgm:prSet/>
      <dgm:spPr/>
      <dgm:t>
        <a:bodyPr/>
        <a:lstStyle/>
        <a:p>
          <a:pPr rtl="0"/>
          <a:r>
            <a:rPr lang="en-US" altLang="zh-CN" dirty="0" smtClean="0"/>
            <a:t>MySQL</a:t>
          </a:r>
          <a:endParaRPr lang="zh-CN" dirty="0"/>
        </a:p>
      </dgm:t>
    </dgm:pt>
    <dgm:pt modelId="{1958942C-1882-448E-8F9E-1ADE955F9686}" type="parTrans" cxnId="{E6CCAAA7-2535-4E24-9D78-448CD38B738A}">
      <dgm:prSet/>
      <dgm:spPr/>
      <dgm:t>
        <a:bodyPr/>
        <a:lstStyle/>
        <a:p>
          <a:endParaRPr lang="zh-CN" altLang="en-US"/>
        </a:p>
      </dgm:t>
    </dgm:pt>
    <dgm:pt modelId="{A5AAA6AE-9C3E-42B6-BD53-96BEAB57280E}" type="sibTrans" cxnId="{E6CCAAA7-2535-4E24-9D78-448CD38B738A}">
      <dgm:prSet/>
      <dgm:spPr/>
      <dgm:t>
        <a:bodyPr/>
        <a:lstStyle/>
        <a:p>
          <a:endParaRPr lang="zh-CN" altLang="en-US"/>
        </a:p>
      </dgm:t>
    </dgm:pt>
    <dgm:pt modelId="{F9EF369F-39D4-40ED-8BE4-5DCD55664829}">
      <dgm:prSet/>
      <dgm:spPr/>
      <dgm:t>
        <a:bodyPr/>
        <a:lstStyle/>
        <a:p>
          <a:pPr rtl="0"/>
          <a:r>
            <a:rPr lang="en-US" altLang="zh-CN" dirty="0" err="1" smtClean="0"/>
            <a:t>PHP</a:t>
          </a:r>
          <a:endParaRPr lang="zh-CN" dirty="0"/>
        </a:p>
      </dgm:t>
    </dgm:pt>
    <dgm:pt modelId="{EB8131C7-2CCE-4012-B9F0-2F655472CC3F}" type="parTrans" cxnId="{0866669F-A082-43EA-9122-51F14BFF86C0}">
      <dgm:prSet/>
      <dgm:spPr/>
      <dgm:t>
        <a:bodyPr/>
        <a:lstStyle/>
        <a:p>
          <a:endParaRPr lang="zh-CN" altLang="en-US"/>
        </a:p>
      </dgm:t>
    </dgm:pt>
    <dgm:pt modelId="{445C6464-B181-4A9E-B402-293CD9B6A23A}" type="sibTrans" cxnId="{0866669F-A082-43EA-9122-51F14BFF86C0}">
      <dgm:prSet/>
      <dgm:spPr/>
      <dgm:t>
        <a:bodyPr/>
        <a:lstStyle/>
        <a:p>
          <a:endParaRPr lang="zh-CN" altLang="en-US"/>
        </a:p>
      </dgm:t>
    </dgm:pt>
    <dgm:pt modelId="{329B5393-D445-4CA5-B0BB-4D2C21630A85}" type="pres">
      <dgm:prSet presAssocID="{BDDC8C2A-1421-433C-BF34-F7A025F57E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564D6E-47CD-4E36-8BE8-16A58F8E7E78}" type="pres">
      <dgm:prSet presAssocID="{E5B20261-8BD8-46AC-B09E-C06257BCCE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BAE51-DB14-48BD-865A-538A8FEDCE05}" type="pres">
      <dgm:prSet presAssocID="{C12523D7-F8C1-49A7-9781-C62023CF251A}" presName="spacer" presStyleCnt="0"/>
      <dgm:spPr/>
      <dgm:t>
        <a:bodyPr/>
        <a:lstStyle/>
        <a:p>
          <a:endParaRPr lang="zh-CN" altLang="en-US"/>
        </a:p>
      </dgm:t>
    </dgm:pt>
    <dgm:pt modelId="{D8D00451-514B-4667-A637-8B6B77960EF5}" type="pres">
      <dgm:prSet presAssocID="{4A727159-0FE3-492A-81C9-422BC088A0BB}" presName="parentText" presStyleLbl="node1" presStyleIdx="1" presStyleCnt="4" custLinFactNeighborY="-773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90CB0E-8121-4283-9708-8DA433FD169E}" type="pres">
      <dgm:prSet presAssocID="{E9359965-8CF5-483B-9BC9-853E195E8377}" presName="spacer" presStyleCnt="0"/>
      <dgm:spPr/>
      <dgm:t>
        <a:bodyPr/>
        <a:lstStyle/>
        <a:p>
          <a:endParaRPr lang="zh-CN" altLang="en-US"/>
        </a:p>
      </dgm:t>
    </dgm:pt>
    <dgm:pt modelId="{813A0B89-8B41-4CFE-8088-B218FC13E9CA}" type="pres">
      <dgm:prSet presAssocID="{46A01116-4EA5-4755-A119-525C7A9BEE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2E305-A3B1-4B29-A23F-03AFF9852126}" type="pres">
      <dgm:prSet presAssocID="{A5AAA6AE-9C3E-42B6-BD53-96BEAB57280E}" presName="spacer" presStyleCnt="0"/>
      <dgm:spPr/>
      <dgm:t>
        <a:bodyPr/>
        <a:lstStyle/>
        <a:p>
          <a:endParaRPr lang="zh-CN" altLang="en-US"/>
        </a:p>
      </dgm:t>
    </dgm:pt>
    <dgm:pt modelId="{0C91600A-E78B-45F7-B639-2C97A0F3D2F7}" type="pres">
      <dgm:prSet presAssocID="{F9EF369F-39D4-40ED-8BE4-5DCD5566482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B03FFA-5FD8-4ED3-97CA-9B87B3CB03D9}" srcId="{BDDC8C2A-1421-433C-BF34-F7A025F57EBE}" destId="{4A727159-0FE3-492A-81C9-422BC088A0BB}" srcOrd="1" destOrd="0" parTransId="{57534C44-3B2C-4A72-BFFC-4D4ACDFC65F5}" sibTransId="{E9359965-8CF5-483B-9BC9-853E195E8377}"/>
    <dgm:cxn modelId="{145D94E4-2242-4026-9596-10FFBE7242ED}" type="presOf" srcId="{F9EF369F-39D4-40ED-8BE4-5DCD55664829}" destId="{0C91600A-E78B-45F7-B639-2C97A0F3D2F7}" srcOrd="0" destOrd="0" presId="urn:microsoft.com/office/officeart/2005/8/layout/vList2"/>
    <dgm:cxn modelId="{0866669F-A082-43EA-9122-51F14BFF86C0}" srcId="{BDDC8C2A-1421-433C-BF34-F7A025F57EBE}" destId="{F9EF369F-39D4-40ED-8BE4-5DCD55664829}" srcOrd="3" destOrd="0" parTransId="{EB8131C7-2CCE-4012-B9F0-2F655472CC3F}" sibTransId="{445C6464-B181-4A9E-B402-293CD9B6A23A}"/>
    <dgm:cxn modelId="{885714E8-50DA-40B6-A755-EEDBE183F5E2}" srcId="{BDDC8C2A-1421-433C-BF34-F7A025F57EBE}" destId="{E5B20261-8BD8-46AC-B09E-C06257BCCE67}" srcOrd="0" destOrd="0" parTransId="{9E3BF593-D914-45CF-BFB0-9E29D93C23DA}" sibTransId="{C12523D7-F8C1-49A7-9781-C62023CF251A}"/>
    <dgm:cxn modelId="{DB17593A-AF35-49DF-8DA6-9B0EF5E4BBBB}" type="presOf" srcId="{BDDC8C2A-1421-433C-BF34-F7A025F57EBE}" destId="{329B5393-D445-4CA5-B0BB-4D2C21630A85}" srcOrd="0" destOrd="0" presId="urn:microsoft.com/office/officeart/2005/8/layout/vList2"/>
    <dgm:cxn modelId="{82AC758F-8F56-45F2-A2A9-6526DCA889B8}" type="presOf" srcId="{46A01116-4EA5-4755-A119-525C7A9BEE55}" destId="{813A0B89-8B41-4CFE-8088-B218FC13E9CA}" srcOrd="0" destOrd="0" presId="urn:microsoft.com/office/officeart/2005/8/layout/vList2"/>
    <dgm:cxn modelId="{E828AB33-B0F7-4C69-B3F3-C57CA71463C0}" type="presOf" srcId="{4A727159-0FE3-492A-81C9-422BC088A0BB}" destId="{D8D00451-514B-4667-A637-8B6B77960EF5}" srcOrd="0" destOrd="0" presId="urn:microsoft.com/office/officeart/2005/8/layout/vList2"/>
    <dgm:cxn modelId="{4B725E93-AB0B-4028-A199-26AB8A688833}" type="presOf" srcId="{E5B20261-8BD8-46AC-B09E-C06257BCCE67}" destId="{7B564D6E-47CD-4E36-8BE8-16A58F8E7E78}" srcOrd="0" destOrd="0" presId="urn:microsoft.com/office/officeart/2005/8/layout/vList2"/>
    <dgm:cxn modelId="{E6CCAAA7-2535-4E24-9D78-448CD38B738A}" srcId="{BDDC8C2A-1421-433C-BF34-F7A025F57EBE}" destId="{46A01116-4EA5-4755-A119-525C7A9BEE55}" srcOrd="2" destOrd="0" parTransId="{1958942C-1882-448E-8F9E-1ADE955F9686}" sibTransId="{A5AAA6AE-9C3E-42B6-BD53-96BEAB57280E}"/>
    <dgm:cxn modelId="{54F2E363-7981-46B4-A4AF-0A80F67FF51A}" type="presParOf" srcId="{329B5393-D445-4CA5-B0BB-4D2C21630A85}" destId="{7B564D6E-47CD-4E36-8BE8-16A58F8E7E78}" srcOrd="0" destOrd="0" presId="urn:microsoft.com/office/officeart/2005/8/layout/vList2"/>
    <dgm:cxn modelId="{2060CC77-4E93-4C19-A570-E7EE76941A7D}" type="presParOf" srcId="{329B5393-D445-4CA5-B0BB-4D2C21630A85}" destId="{E9DBAE51-DB14-48BD-865A-538A8FEDCE05}" srcOrd="1" destOrd="0" presId="urn:microsoft.com/office/officeart/2005/8/layout/vList2"/>
    <dgm:cxn modelId="{B947815C-1BAB-4FFA-A716-2D33386A991A}" type="presParOf" srcId="{329B5393-D445-4CA5-B0BB-4D2C21630A85}" destId="{D8D00451-514B-4667-A637-8B6B77960EF5}" srcOrd="2" destOrd="0" presId="urn:microsoft.com/office/officeart/2005/8/layout/vList2"/>
    <dgm:cxn modelId="{0888724F-F071-4E7C-BB39-5C22C5276F2D}" type="presParOf" srcId="{329B5393-D445-4CA5-B0BB-4D2C21630A85}" destId="{B090CB0E-8121-4283-9708-8DA433FD169E}" srcOrd="3" destOrd="0" presId="urn:microsoft.com/office/officeart/2005/8/layout/vList2"/>
    <dgm:cxn modelId="{9E59EC47-6F49-4BF4-BA14-1BDB3EB2A33E}" type="presParOf" srcId="{329B5393-D445-4CA5-B0BB-4D2C21630A85}" destId="{813A0B89-8B41-4CFE-8088-B218FC13E9CA}" srcOrd="4" destOrd="0" presId="urn:microsoft.com/office/officeart/2005/8/layout/vList2"/>
    <dgm:cxn modelId="{39B9283D-10A9-43E4-AF16-38C8C7DA5BD4}" type="presParOf" srcId="{329B5393-D445-4CA5-B0BB-4D2C21630A85}" destId="{DD82E305-A3B1-4B29-A23F-03AFF9852126}" srcOrd="5" destOrd="0" presId="urn:microsoft.com/office/officeart/2005/8/layout/vList2"/>
    <dgm:cxn modelId="{42EA6DFE-2A2D-42C0-8B4A-EF7670289F97}" type="presParOf" srcId="{329B5393-D445-4CA5-B0BB-4D2C21630A85}" destId="{0C91600A-E78B-45F7-B639-2C97A0F3D2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DC8C2A-1421-433C-BF34-F7A025F57EB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B20261-8BD8-46AC-B09E-C06257BCCE67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安全性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E3BF593-D914-45CF-BFB0-9E29D93C23DA}" type="parTrans" cxnId="{885714E8-50DA-40B6-A755-EEDBE183F5E2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C12523D7-F8C1-49A7-9781-C62023CF251A}" type="sibTrans" cxnId="{885714E8-50DA-40B6-A755-EEDBE183F5E2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A727159-0FE3-492A-81C9-422BC088A0BB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开源代码质量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7534C44-3B2C-4A72-BFFC-4D4ACDFC65F5}" type="parTrans" cxnId="{D9B03FFA-5FD8-4ED3-97CA-9B87B3CB03D9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E9359965-8CF5-483B-9BC9-853E195E8377}" type="sibTrans" cxnId="{D9B03FFA-5FD8-4ED3-97CA-9B87B3CB03D9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6A01116-4EA5-4755-A119-525C7A9BEE55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后期维护成本及保障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958942C-1882-448E-8F9E-1ADE955F9686}" type="parTrans" cxnId="{E6CCAAA7-2535-4E24-9D78-448CD38B738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5AAA6AE-9C3E-42B6-BD53-96BEAB57280E}" type="sibTrans" cxnId="{E6CCAAA7-2535-4E24-9D78-448CD38B738A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F9EF369F-39D4-40ED-8BE4-5DCD55664829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厂商支持力度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B8131C7-2CCE-4012-B9F0-2F655472CC3F}" type="parTrans" cxnId="{0866669F-A082-43EA-9122-51F14BFF86C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45C6464-B181-4A9E-B402-293CD9B6A23A}" type="sibTrans" cxnId="{0866669F-A082-43EA-9122-51F14BFF86C0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329B5393-D445-4CA5-B0BB-4D2C21630A85}" type="pres">
      <dgm:prSet presAssocID="{BDDC8C2A-1421-433C-BF34-F7A025F57E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564D6E-47CD-4E36-8BE8-16A58F8E7E78}" type="pres">
      <dgm:prSet presAssocID="{E5B20261-8BD8-46AC-B09E-C06257BCCE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BAE51-DB14-48BD-865A-538A8FEDCE05}" type="pres">
      <dgm:prSet presAssocID="{C12523D7-F8C1-49A7-9781-C62023CF251A}" presName="spacer" presStyleCnt="0"/>
      <dgm:spPr/>
      <dgm:t>
        <a:bodyPr/>
        <a:lstStyle/>
        <a:p>
          <a:endParaRPr lang="zh-CN" altLang="en-US"/>
        </a:p>
      </dgm:t>
    </dgm:pt>
    <dgm:pt modelId="{D8D00451-514B-4667-A637-8B6B77960EF5}" type="pres">
      <dgm:prSet presAssocID="{4A727159-0FE3-492A-81C9-422BC088A0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90CB0E-8121-4283-9708-8DA433FD169E}" type="pres">
      <dgm:prSet presAssocID="{E9359965-8CF5-483B-9BC9-853E195E8377}" presName="spacer" presStyleCnt="0"/>
      <dgm:spPr/>
      <dgm:t>
        <a:bodyPr/>
        <a:lstStyle/>
        <a:p>
          <a:endParaRPr lang="zh-CN" altLang="en-US"/>
        </a:p>
      </dgm:t>
    </dgm:pt>
    <dgm:pt modelId="{813A0B89-8B41-4CFE-8088-B218FC13E9CA}" type="pres">
      <dgm:prSet presAssocID="{46A01116-4EA5-4755-A119-525C7A9BEE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2E305-A3B1-4B29-A23F-03AFF9852126}" type="pres">
      <dgm:prSet presAssocID="{A5AAA6AE-9C3E-42B6-BD53-96BEAB57280E}" presName="spacer" presStyleCnt="0"/>
      <dgm:spPr/>
      <dgm:t>
        <a:bodyPr/>
        <a:lstStyle/>
        <a:p>
          <a:endParaRPr lang="zh-CN" altLang="en-US"/>
        </a:p>
      </dgm:t>
    </dgm:pt>
    <dgm:pt modelId="{0C91600A-E78B-45F7-B639-2C97A0F3D2F7}" type="pres">
      <dgm:prSet presAssocID="{F9EF369F-39D4-40ED-8BE4-5DCD5566482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B03FFA-5FD8-4ED3-97CA-9B87B3CB03D9}" srcId="{BDDC8C2A-1421-433C-BF34-F7A025F57EBE}" destId="{4A727159-0FE3-492A-81C9-422BC088A0BB}" srcOrd="1" destOrd="0" parTransId="{57534C44-3B2C-4A72-BFFC-4D4ACDFC65F5}" sibTransId="{E9359965-8CF5-483B-9BC9-853E195E8377}"/>
    <dgm:cxn modelId="{DB8C2469-46FE-445A-95CB-8A44E1B22870}" type="presOf" srcId="{46A01116-4EA5-4755-A119-525C7A9BEE55}" destId="{813A0B89-8B41-4CFE-8088-B218FC13E9CA}" srcOrd="0" destOrd="0" presId="urn:microsoft.com/office/officeart/2005/8/layout/vList2"/>
    <dgm:cxn modelId="{8F0671A9-B463-4481-85A2-D716E3F64AB1}" type="presOf" srcId="{BDDC8C2A-1421-433C-BF34-F7A025F57EBE}" destId="{329B5393-D445-4CA5-B0BB-4D2C21630A85}" srcOrd="0" destOrd="0" presId="urn:microsoft.com/office/officeart/2005/8/layout/vList2"/>
    <dgm:cxn modelId="{0866669F-A082-43EA-9122-51F14BFF86C0}" srcId="{BDDC8C2A-1421-433C-BF34-F7A025F57EBE}" destId="{F9EF369F-39D4-40ED-8BE4-5DCD55664829}" srcOrd="3" destOrd="0" parTransId="{EB8131C7-2CCE-4012-B9F0-2F655472CC3F}" sibTransId="{445C6464-B181-4A9E-B402-293CD9B6A23A}"/>
    <dgm:cxn modelId="{885714E8-50DA-40B6-A755-EEDBE183F5E2}" srcId="{BDDC8C2A-1421-433C-BF34-F7A025F57EBE}" destId="{E5B20261-8BD8-46AC-B09E-C06257BCCE67}" srcOrd="0" destOrd="0" parTransId="{9E3BF593-D914-45CF-BFB0-9E29D93C23DA}" sibTransId="{C12523D7-F8C1-49A7-9781-C62023CF251A}"/>
    <dgm:cxn modelId="{B08F6577-4BFE-4280-A02A-A4561AF9D2C9}" type="presOf" srcId="{E5B20261-8BD8-46AC-B09E-C06257BCCE67}" destId="{7B564D6E-47CD-4E36-8BE8-16A58F8E7E78}" srcOrd="0" destOrd="0" presId="urn:microsoft.com/office/officeart/2005/8/layout/vList2"/>
    <dgm:cxn modelId="{C84A91C7-C8C5-447F-B1A4-AD4A031E9F8C}" type="presOf" srcId="{F9EF369F-39D4-40ED-8BE4-5DCD55664829}" destId="{0C91600A-E78B-45F7-B639-2C97A0F3D2F7}" srcOrd="0" destOrd="0" presId="urn:microsoft.com/office/officeart/2005/8/layout/vList2"/>
    <dgm:cxn modelId="{AC5E1A46-D8C8-4F29-9219-8FA086D01A22}" type="presOf" srcId="{4A727159-0FE3-492A-81C9-422BC088A0BB}" destId="{D8D00451-514B-4667-A637-8B6B77960EF5}" srcOrd="0" destOrd="0" presId="urn:microsoft.com/office/officeart/2005/8/layout/vList2"/>
    <dgm:cxn modelId="{E6CCAAA7-2535-4E24-9D78-448CD38B738A}" srcId="{BDDC8C2A-1421-433C-BF34-F7A025F57EBE}" destId="{46A01116-4EA5-4755-A119-525C7A9BEE55}" srcOrd="2" destOrd="0" parTransId="{1958942C-1882-448E-8F9E-1ADE955F9686}" sibTransId="{A5AAA6AE-9C3E-42B6-BD53-96BEAB57280E}"/>
    <dgm:cxn modelId="{AF3F0640-0E5B-466A-83D1-094F0338CD58}" type="presParOf" srcId="{329B5393-D445-4CA5-B0BB-4D2C21630A85}" destId="{7B564D6E-47CD-4E36-8BE8-16A58F8E7E78}" srcOrd="0" destOrd="0" presId="urn:microsoft.com/office/officeart/2005/8/layout/vList2"/>
    <dgm:cxn modelId="{3D411174-4848-4C7E-883D-D67A5E6B9C75}" type="presParOf" srcId="{329B5393-D445-4CA5-B0BB-4D2C21630A85}" destId="{E9DBAE51-DB14-48BD-865A-538A8FEDCE05}" srcOrd="1" destOrd="0" presId="urn:microsoft.com/office/officeart/2005/8/layout/vList2"/>
    <dgm:cxn modelId="{5B47C067-DF97-4E54-85BB-5EB83F138BC8}" type="presParOf" srcId="{329B5393-D445-4CA5-B0BB-4D2C21630A85}" destId="{D8D00451-514B-4667-A637-8B6B77960EF5}" srcOrd="2" destOrd="0" presId="urn:microsoft.com/office/officeart/2005/8/layout/vList2"/>
    <dgm:cxn modelId="{C8FD199C-2F64-49D8-83B5-8C8D32202E81}" type="presParOf" srcId="{329B5393-D445-4CA5-B0BB-4D2C21630A85}" destId="{B090CB0E-8121-4283-9708-8DA433FD169E}" srcOrd="3" destOrd="0" presId="urn:microsoft.com/office/officeart/2005/8/layout/vList2"/>
    <dgm:cxn modelId="{66455A84-CBD0-44FC-9955-A3922D25A792}" type="presParOf" srcId="{329B5393-D445-4CA5-B0BB-4D2C21630A85}" destId="{813A0B89-8B41-4CFE-8088-B218FC13E9CA}" srcOrd="4" destOrd="0" presId="urn:microsoft.com/office/officeart/2005/8/layout/vList2"/>
    <dgm:cxn modelId="{1AFC0BD9-C0A6-458F-8A8D-7CFBB94D5051}" type="presParOf" srcId="{329B5393-D445-4CA5-B0BB-4D2C21630A85}" destId="{DD82E305-A3B1-4B29-A23F-03AFF9852126}" srcOrd="5" destOrd="0" presId="urn:microsoft.com/office/officeart/2005/8/layout/vList2"/>
    <dgm:cxn modelId="{C8CD9F3A-0529-43C7-B5E1-9B5611CAD169}" type="presParOf" srcId="{329B5393-D445-4CA5-B0BB-4D2C21630A85}" destId="{0C91600A-E78B-45F7-B639-2C97A0F3D2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94BAA59-4238-45C6-A433-1C3668D0EE0D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9F94BD-BBFF-4A8C-A49D-4B485A96C488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需求初步分析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E773AAD-3D8B-4892-9C46-3329E41944E3}" type="parTrans" cxnId="{913D3529-7B00-4006-8216-28C7063FAD66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C6CFCF4B-3AB1-434F-A0E8-890A702E3D5E}" type="sibTrans" cxnId="{913D3529-7B00-4006-8216-28C7063FAD66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92135DD2-7C06-4E52-8503-BC9D681A3757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完成整体需求的反馈，已阶段性定稿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D3CF13AC-2F39-440E-B386-CA9E12B314FF}" type="parTrans" cxnId="{02F530DD-D2F3-4B2B-902A-5EF76A9138D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99B3854-509A-47FA-91A7-34770BEE89B2}" type="sibTrans" cxnId="{02F530DD-D2F3-4B2B-902A-5EF76A9138D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8A0FECB-D4FB-46C7-9559-06938B4931AE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技术工作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B7FA7158-586C-4963-8405-F00123052227}" type="parTrans" cxnId="{309A4A3A-80F7-4A4D-AF58-C70C67308DB5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E0DE6FE8-33EC-429C-B617-05E4F1F94E15}" type="sibTrans" cxnId="{309A4A3A-80F7-4A4D-AF58-C70C67308DB5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4FD98E0-62C4-496E-8C44-CF4A79A7824D}">
      <dgm:prSet/>
      <dgm:spPr/>
      <dgm:t>
        <a:bodyPr/>
        <a:lstStyle/>
        <a:p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GUOP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集成技术验证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F8796777-05D1-4A17-BDB4-2D3EBD0E8352}" type="parTrans" cxnId="{B4856D0F-D501-4C76-8C8E-A41A3DF5872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88CE672A-5A3E-4AA6-BB63-2F1926FABEB5}" type="sibTrans" cxnId="{B4856D0F-D501-4C76-8C8E-A41A3DF5872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8A37520-77FE-4029-A410-452DC3965A44}">
      <dgm:prSet/>
      <dgm:spPr/>
      <dgm:t>
        <a:bodyPr/>
        <a:lstStyle/>
        <a:p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EUIF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集成技术验证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76E4DB58-BC44-4FB0-B395-13D38625D1A6}" type="parTrans" cxnId="{A58E32CE-3F4C-42FE-848F-17E9A224725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D1A6819F-CCD7-44AB-A8EF-E06EF6F18F45}" type="sibTrans" cxnId="{A58E32CE-3F4C-42FE-848F-17E9A224725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F889C9EC-D560-44DD-AB5A-B2536404D268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对第一阶段详细需求进行分析反馈，并与业务人员就一些问题进行确认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AE83C90E-8ECF-4647-A24E-860078721D01}" type="parTrans" cxnId="{0EA4DD48-03A4-4F55-80AA-7185F82B24FD}">
      <dgm:prSet/>
      <dgm:spPr/>
      <dgm:t>
        <a:bodyPr/>
        <a:lstStyle/>
        <a:p>
          <a:endParaRPr lang="zh-CN" altLang="en-US"/>
        </a:p>
      </dgm:t>
    </dgm:pt>
    <dgm:pt modelId="{E519882B-F0C0-4E4B-96BA-A83A2DE388BB}" type="sibTrans" cxnId="{0EA4DD48-03A4-4F55-80AA-7185F82B24FD}">
      <dgm:prSet/>
      <dgm:spPr/>
      <dgm:t>
        <a:bodyPr/>
        <a:lstStyle/>
        <a:p>
          <a:endParaRPr lang="zh-CN" altLang="en-US"/>
        </a:p>
      </dgm:t>
    </dgm:pt>
    <dgm:pt modelId="{7B7B88FB-0655-4C03-B2D9-2577A7E2E5D4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开源社区资料收集、比对分析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3DA02AB3-79F6-42DD-A9BB-07AA9C6C1F0D}" type="parTrans" cxnId="{78595E67-9B97-47B4-9FCA-7B168EFD5915}">
      <dgm:prSet/>
      <dgm:spPr/>
      <dgm:t>
        <a:bodyPr/>
        <a:lstStyle/>
        <a:p>
          <a:endParaRPr lang="zh-CN" altLang="en-US"/>
        </a:p>
      </dgm:t>
    </dgm:pt>
    <dgm:pt modelId="{34FBA48B-2DF5-4604-BF9B-67CB435445C9}" type="sibTrans" cxnId="{78595E67-9B97-47B4-9FCA-7B168EFD5915}">
      <dgm:prSet/>
      <dgm:spPr/>
      <dgm:t>
        <a:bodyPr/>
        <a:lstStyle/>
        <a:p>
          <a:endParaRPr lang="zh-CN" altLang="en-US"/>
        </a:p>
      </dgm:t>
    </dgm:pt>
    <dgm:pt modelId="{5E017FB6-2BD5-4B76-B186-07C814F01DC0}" type="pres">
      <dgm:prSet presAssocID="{594BAA59-4238-45C6-A433-1C3668D0EE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7906A7-676E-4561-92A2-B97E0D332CBB}" type="pres">
      <dgm:prSet presAssocID="{489F94BD-BBFF-4A8C-A49D-4B485A96C48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89A5C-8EFD-4E14-BC86-7B0175339F51}" type="pres">
      <dgm:prSet presAssocID="{489F94BD-BBFF-4A8C-A49D-4B485A96C48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092AF-D5A6-4543-A22D-51E42CCD74A0}" type="pres">
      <dgm:prSet presAssocID="{58A0FECB-D4FB-46C7-9559-06938B4931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70B8A-AC34-48A6-AE2B-BF280997BB83}" type="pres">
      <dgm:prSet presAssocID="{58A0FECB-D4FB-46C7-9559-06938B4931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A4DD48-03A4-4F55-80AA-7185F82B24FD}" srcId="{489F94BD-BBFF-4A8C-A49D-4B485A96C488}" destId="{F889C9EC-D560-44DD-AB5A-B2536404D268}" srcOrd="1" destOrd="0" parTransId="{AE83C90E-8ECF-4647-A24E-860078721D01}" sibTransId="{E519882B-F0C0-4E4B-96BA-A83A2DE388BB}"/>
    <dgm:cxn modelId="{B4856D0F-D501-4C76-8C8E-A41A3DF58727}" srcId="{58A0FECB-D4FB-46C7-9559-06938B4931AE}" destId="{54FD98E0-62C4-496E-8C44-CF4A79A7824D}" srcOrd="0" destOrd="0" parTransId="{F8796777-05D1-4A17-BDB4-2D3EBD0E8352}" sibTransId="{88CE672A-5A3E-4AA6-BB63-2F1926FABEB5}"/>
    <dgm:cxn modelId="{6FB8BFC6-85EE-498C-A996-49FF2E5A154C}" type="presOf" srcId="{54FD98E0-62C4-496E-8C44-CF4A79A7824D}" destId="{6EA70B8A-AC34-48A6-AE2B-BF280997BB83}" srcOrd="0" destOrd="0" presId="urn:microsoft.com/office/officeart/2005/8/layout/vList2"/>
    <dgm:cxn modelId="{913D3529-7B00-4006-8216-28C7063FAD66}" srcId="{594BAA59-4238-45C6-A433-1C3668D0EE0D}" destId="{489F94BD-BBFF-4A8C-A49D-4B485A96C488}" srcOrd="0" destOrd="0" parTransId="{5E773AAD-3D8B-4892-9C46-3329E41944E3}" sibTransId="{C6CFCF4B-3AB1-434F-A0E8-890A702E3D5E}"/>
    <dgm:cxn modelId="{8A154FF3-752A-455C-AAF8-5BE615D07CEA}" type="presOf" srcId="{7B7B88FB-0655-4C03-B2D9-2577A7E2E5D4}" destId="{6EA70B8A-AC34-48A6-AE2B-BF280997BB83}" srcOrd="0" destOrd="2" presId="urn:microsoft.com/office/officeart/2005/8/layout/vList2"/>
    <dgm:cxn modelId="{309A4A3A-80F7-4A4D-AF58-C70C67308DB5}" srcId="{594BAA59-4238-45C6-A433-1C3668D0EE0D}" destId="{58A0FECB-D4FB-46C7-9559-06938B4931AE}" srcOrd="1" destOrd="0" parTransId="{B7FA7158-586C-4963-8405-F00123052227}" sibTransId="{E0DE6FE8-33EC-429C-B617-05E4F1F94E15}"/>
    <dgm:cxn modelId="{02F530DD-D2F3-4B2B-902A-5EF76A9138D7}" srcId="{489F94BD-BBFF-4A8C-A49D-4B485A96C488}" destId="{92135DD2-7C06-4E52-8503-BC9D681A3757}" srcOrd="0" destOrd="0" parTransId="{D3CF13AC-2F39-440E-B386-CA9E12B314FF}" sibTransId="{A99B3854-509A-47FA-91A7-34770BEE89B2}"/>
    <dgm:cxn modelId="{597CECEA-D24D-4DD6-9647-51D7CE1196E5}" type="presOf" srcId="{92135DD2-7C06-4E52-8503-BC9D681A3757}" destId="{71289A5C-8EFD-4E14-BC86-7B0175339F51}" srcOrd="0" destOrd="0" presId="urn:microsoft.com/office/officeart/2005/8/layout/vList2"/>
    <dgm:cxn modelId="{CC6A47D6-303C-47ED-A8C2-F49F076FEB3E}" type="presOf" srcId="{A8A37520-77FE-4029-A410-452DC3965A44}" destId="{6EA70B8A-AC34-48A6-AE2B-BF280997BB83}" srcOrd="0" destOrd="1" presId="urn:microsoft.com/office/officeart/2005/8/layout/vList2"/>
    <dgm:cxn modelId="{0DD07963-DA37-46CF-8C44-E67BB01D9F80}" type="presOf" srcId="{F889C9EC-D560-44DD-AB5A-B2536404D268}" destId="{71289A5C-8EFD-4E14-BC86-7B0175339F51}" srcOrd="0" destOrd="1" presId="urn:microsoft.com/office/officeart/2005/8/layout/vList2"/>
    <dgm:cxn modelId="{E44E6B7B-D6E1-490C-9384-9549390915B5}" type="presOf" srcId="{58A0FECB-D4FB-46C7-9559-06938B4931AE}" destId="{985092AF-D5A6-4543-A22D-51E42CCD74A0}" srcOrd="0" destOrd="0" presId="urn:microsoft.com/office/officeart/2005/8/layout/vList2"/>
    <dgm:cxn modelId="{37349483-3AA0-46EE-8983-95D733FA8987}" type="presOf" srcId="{594BAA59-4238-45C6-A433-1C3668D0EE0D}" destId="{5E017FB6-2BD5-4B76-B186-07C814F01DC0}" srcOrd="0" destOrd="0" presId="urn:microsoft.com/office/officeart/2005/8/layout/vList2"/>
    <dgm:cxn modelId="{6D76A8A9-4AB4-4512-8DB5-7A89EBB596AF}" type="presOf" srcId="{489F94BD-BBFF-4A8C-A49D-4B485A96C488}" destId="{407906A7-676E-4561-92A2-B97E0D332CBB}" srcOrd="0" destOrd="0" presId="urn:microsoft.com/office/officeart/2005/8/layout/vList2"/>
    <dgm:cxn modelId="{A58E32CE-3F4C-42FE-848F-17E9A2247253}" srcId="{58A0FECB-D4FB-46C7-9559-06938B4931AE}" destId="{A8A37520-77FE-4029-A410-452DC3965A44}" srcOrd="1" destOrd="0" parTransId="{76E4DB58-BC44-4FB0-B395-13D38625D1A6}" sibTransId="{D1A6819F-CCD7-44AB-A8EF-E06EF6F18F45}"/>
    <dgm:cxn modelId="{78595E67-9B97-47B4-9FCA-7B168EFD5915}" srcId="{58A0FECB-D4FB-46C7-9559-06938B4931AE}" destId="{7B7B88FB-0655-4C03-B2D9-2577A7E2E5D4}" srcOrd="2" destOrd="0" parTransId="{3DA02AB3-79F6-42DD-A9BB-07AA9C6C1F0D}" sibTransId="{34FBA48B-2DF5-4604-BF9B-67CB435445C9}"/>
    <dgm:cxn modelId="{278C241F-23C8-4173-B1B3-2B76087F8AF0}" type="presParOf" srcId="{5E017FB6-2BD5-4B76-B186-07C814F01DC0}" destId="{407906A7-676E-4561-92A2-B97E0D332CBB}" srcOrd="0" destOrd="0" presId="urn:microsoft.com/office/officeart/2005/8/layout/vList2"/>
    <dgm:cxn modelId="{028E0DBB-52A9-40B0-9E2D-22B6BCDC4062}" type="presParOf" srcId="{5E017FB6-2BD5-4B76-B186-07C814F01DC0}" destId="{71289A5C-8EFD-4E14-BC86-7B0175339F51}" srcOrd="1" destOrd="0" presId="urn:microsoft.com/office/officeart/2005/8/layout/vList2"/>
    <dgm:cxn modelId="{6764524F-6BE8-4C27-93F6-CAF8D4D69A41}" type="presParOf" srcId="{5E017FB6-2BD5-4B76-B186-07C814F01DC0}" destId="{985092AF-D5A6-4543-A22D-51E42CCD74A0}" srcOrd="2" destOrd="0" presId="urn:microsoft.com/office/officeart/2005/8/layout/vList2"/>
    <dgm:cxn modelId="{F46EFF84-42B6-4A71-8742-81BB34C36093}" type="presParOf" srcId="{5E017FB6-2BD5-4B76-B186-07C814F01DC0}" destId="{6EA70B8A-AC34-48A6-AE2B-BF280997BB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267D1-A75F-42F8-AF34-47F5B2162A29}" type="doc">
      <dgm:prSet loTypeId="urn:microsoft.com/office/officeart/2005/8/layout/vList3#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07BBCF-7FF8-494B-8C22-9DCF31D087EC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rtl="0"/>
          <a:r>
            <a:rPr lang="zh-CN" altLang="en-US" b="1" dirty="0" smtClean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rPr>
            <a:t>项目背景</a:t>
          </a:r>
          <a:endParaRPr lang="zh-CN" b="1" dirty="0">
            <a:solidFill>
              <a:schemeClr val="bg2">
                <a:lumMod val="10000"/>
              </a:schemeClr>
            </a:solidFill>
            <a:latin typeface="宋体" pitchFamily="2" charset="-122"/>
            <a:ea typeface="宋体" pitchFamily="2" charset="-122"/>
          </a:endParaRPr>
        </a:p>
      </dgm:t>
    </dgm:pt>
    <dgm:pt modelId="{06AA130D-B4F3-4955-9EAB-DEF205215851}" type="par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D3A2DE56-E577-484C-96B8-57DFA3E2105D}" type="sib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643C792A-9780-469E-B733-AE1BB2E74529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实施方案</a:t>
          </a:r>
          <a:endParaRPr lang="zh-CN" b="0" dirty="0" smtClean="0">
            <a:latin typeface="宋体" pitchFamily="2" charset="-122"/>
            <a:ea typeface="宋体" pitchFamily="2" charset="-122"/>
          </a:endParaRPr>
        </a:p>
      </dgm:t>
    </dgm:pt>
    <dgm:pt modelId="{EF22D782-6C61-44C1-9BB4-1D8FC019F1FF}" type="par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32502C71-77B4-4A61-9206-AFB0D450E438}" type="sib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FC754040-D33F-41F1-8B9C-56039C9023E8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系统功能</a:t>
          </a:r>
          <a:endParaRPr lang="zh-CN" b="0" dirty="0">
            <a:latin typeface="宋体" pitchFamily="2" charset="-122"/>
            <a:ea typeface="宋体" pitchFamily="2" charset="-122"/>
          </a:endParaRPr>
        </a:p>
      </dgm:t>
    </dgm:pt>
    <dgm:pt modelId="{8A324032-FCCA-4725-871E-0EDA14856D8F}" type="par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0C0B2075-0621-4713-8645-EE28077C1869}" type="sib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86F4E88B-82A2-4250-8A76-7A31C1CCAA20}" type="pres">
      <dgm:prSet presAssocID="{512267D1-A75F-42F8-AF34-47F5B2162A2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4CA5-361C-4451-940D-315C0B0DBBB0}" type="pres">
      <dgm:prSet presAssocID="{9107BBCF-7FF8-494B-8C22-9DCF31D087EC}" presName="composite" presStyleCnt="0"/>
      <dgm:spPr/>
      <dgm:t>
        <a:bodyPr/>
        <a:lstStyle/>
        <a:p>
          <a:endParaRPr lang="zh-CN" altLang="en-US"/>
        </a:p>
      </dgm:t>
    </dgm:pt>
    <dgm:pt modelId="{9310D2C0-17A2-4275-9D96-C5618E081007}" type="pres">
      <dgm:prSet presAssocID="{9107BBCF-7FF8-494B-8C22-9DCF31D087EC}" presName="imgShp" presStyleLbl="fgImgPlace1" presStyleIdx="0" presStyleCnt="3"/>
      <dgm:spPr/>
      <dgm:t>
        <a:bodyPr/>
        <a:lstStyle/>
        <a:p>
          <a:endParaRPr lang="zh-CN" altLang="en-US"/>
        </a:p>
      </dgm:t>
    </dgm:pt>
    <dgm:pt modelId="{3F48CB51-1ED7-48E5-90FA-760BDA737036}" type="pres">
      <dgm:prSet presAssocID="{9107BBCF-7FF8-494B-8C22-9DCF31D087E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80EC6-3620-4DA5-9352-CD50A8B32A6B}" type="pres">
      <dgm:prSet presAssocID="{D3A2DE56-E577-484C-96B8-57DFA3E2105D}" presName="spacing" presStyleCnt="0"/>
      <dgm:spPr/>
      <dgm:t>
        <a:bodyPr/>
        <a:lstStyle/>
        <a:p>
          <a:endParaRPr lang="zh-CN" altLang="en-US"/>
        </a:p>
      </dgm:t>
    </dgm:pt>
    <dgm:pt modelId="{9ED3E3C1-105E-42FC-857F-DC9BDB9FFFE3}" type="pres">
      <dgm:prSet presAssocID="{FC754040-D33F-41F1-8B9C-56039C9023E8}" presName="composite" presStyleCnt="0"/>
      <dgm:spPr/>
    </dgm:pt>
    <dgm:pt modelId="{B79EB4B2-23FC-4FF5-BBFF-79C589CDA01C}" type="pres">
      <dgm:prSet presAssocID="{FC754040-D33F-41F1-8B9C-56039C9023E8}" presName="imgShp" presStyleLbl="fgImgPlace1" presStyleIdx="1" presStyleCnt="3"/>
      <dgm:spPr/>
    </dgm:pt>
    <dgm:pt modelId="{ED13D3E7-BC71-4075-BD42-0D88265CBFD8}" type="pres">
      <dgm:prSet presAssocID="{FC754040-D33F-41F1-8B9C-56039C9023E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D57E1-C515-401D-AC65-294CE9BD0309}" type="pres">
      <dgm:prSet presAssocID="{0C0B2075-0621-4713-8645-EE28077C1869}" presName="spacing" presStyleCnt="0"/>
      <dgm:spPr/>
    </dgm:pt>
    <dgm:pt modelId="{202C43D0-ADC3-4AD7-8DB2-4B5C9D91829B}" type="pres">
      <dgm:prSet presAssocID="{643C792A-9780-469E-B733-AE1BB2E74529}" presName="composite" presStyleCnt="0"/>
      <dgm:spPr/>
      <dgm:t>
        <a:bodyPr/>
        <a:lstStyle/>
        <a:p>
          <a:endParaRPr lang="zh-CN" altLang="en-US"/>
        </a:p>
      </dgm:t>
    </dgm:pt>
    <dgm:pt modelId="{F368174C-9EDB-4F00-9A4D-F106D8FDDA2C}" type="pres">
      <dgm:prSet presAssocID="{643C792A-9780-469E-B733-AE1BB2E74529}" presName="imgShp" presStyleLbl="fgImgPlace1" presStyleIdx="2" presStyleCnt="3"/>
      <dgm:spPr/>
      <dgm:t>
        <a:bodyPr/>
        <a:lstStyle/>
        <a:p>
          <a:endParaRPr lang="zh-CN" altLang="en-US"/>
        </a:p>
      </dgm:t>
    </dgm:pt>
    <dgm:pt modelId="{37AE4544-F499-4280-9B17-5D96227EC2FD}" type="pres">
      <dgm:prSet presAssocID="{643C792A-9780-469E-B733-AE1BB2E7452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AB7A68-1D43-4A28-98AD-B3BD9686799F}" srcId="{512267D1-A75F-42F8-AF34-47F5B2162A29}" destId="{FC754040-D33F-41F1-8B9C-56039C9023E8}" srcOrd="1" destOrd="0" parTransId="{8A324032-FCCA-4725-871E-0EDA14856D8F}" sibTransId="{0C0B2075-0621-4713-8645-EE28077C1869}"/>
    <dgm:cxn modelId="{69519A4F-AEE4-4C79-8ED6-B7CF173CF5A6}" srcId="{512267D1-A75F-42F8-AF34-47F5B2162A29}" destId="{643C792A-9780-469E-B733-AE1BB2E74529}" srcOrd="2" destOrd="0" parTransId="{EF22D782-6C61-44C1-9BB4-1D8FC019F1FF}" sibTransId="{32502C71-77B4-4A61-9206-AFB0D450E438}"/>
    <dgm:cxn modelId="{42CF77B3-DA63-484D-96E1-83D21BA4B908}" type="presOf" srcId="{9107BBCF-7FF8-494B-8C22-9DCF31D087EC}" destId="{3F48CB51-1ED7-48E5-90FA-760BDA737036}" srcOrd="0" destOrd="0" presId="urn:microsoft.com/office/officeart/2005/8/layout/vList3#6"/>
    <dgm:cxn modelId="{5A2046EA-13EC-4FD7-AD91-6138FBC3956D}" type="presOf" srcId="{FC754040-D33F-41F1-8B9C-56039C9023E8}" destId="{ED13D3E7-BC71-4075-BD42-0D88265CBFD8}" srcOrd="0" destOrd="0" presId="urn:microsoft.com/office/officeart/2005/8/layout/vList3#6"/>
    <dgm:cxn modelId="{DB3F78CB-2908-459D-908B-6D4CE6BF3552}" type="presOf" srcId="{512267D1-A75F-42F8-AF34-47F5B2162A29}" destId="{86F4E88B-82A2-4250-8A76-7A31C1CCAA20}" srcOrd="0" destOrd="0" presId="urn:microsoft.com/office/officeart/2005/8/layout/vList3#6"/>
    <dgm:cxn modelId="{986937AD-319C-444C-8278-9BBB6E7F6C5C}" type="presOf" srcId="{643C792A-9780-469E-B733-AE1BB2E74529}" destId="{37AE4544-F499-4280-9B17-5D96227EC2FD}" srcOrd="0" destOrd="0" presId="urn:microsoft.com/office/officeart/2005/8/layout/vList3#6"/>
    <dgm:cxn modelId="{8F97F496-5916-42B1-99CD-EADB1BE520E2}" srcId="{512267D1-A75F-42F8-AF34-47F5B2162A29}" destId="{9107BBCF-7FF8-494B-8C22-9DCF31D087EC}" srcOrd="0" destOrd="0" parTransId="{06AA130D-B4F3-4955-9EAB-DEF205215851}" sibTransId="{D3A2DE56-E577-484C-96B8-57DFA3E2105D}"/>
    <dgm:cxn modelId="{936DC35D-59D5-4151-B0AE-5ABBC147D2EC}" type="presParOf" srcId="{86F4E88B-82A2-4250-8A76-7A31C1CCAA20}" destId="{5DA74CA5-361C-4451-940D-315C0B0DBBB0}" srcOrd="0" destOrd="0" presId="urn:microsoft.com/office/officeart/2005/8/layout/vList3#6"/>
    <dgm:cxn modelId="{E7053A5A-7D35-4D8C-BC87-0E5FFB6C6529}" type="presParOf" srcId="{5DA74CA5-361C-4451-940D-315C0B0DBBB0}" destId="{9310D2C0-17A2-4275-9D96-C5618E081007}" srcOrd="0" destOrd="0" presId="urn:microsoft.com/office/officeart/2005/8/layout/vList3#6"/>
    <dgm:cxn modelId="{D9E736C1-7CD7-42BB-BA55-C47A77472D79}" type="presParOf" srcId="{5DA74CA5-361C-4451-940D-315C0B0DBBB0}" destId="{3F48CB51-1ED7-48E5-90FA-760BDA737036}" srcOrd="1" destOrd="0" presId="urn:microsoft.com/office/officeart/2005/8/layout/vList3#6"/>
    <dgm:cxn modelId="{3E6A35FA-EC60-4FB6-B727-17F6E2420109}" type="presParOf" srcId="{86F4E88B-82A2-4250-8A76-7A31C1CCAA20}" destId="{4DB80EC6-3620-4DA5-9352-CD50A8B32A6B}" srcOrd="1" destOrd="0" presId="urn:microsoft.com/office/officeart/2005/8/layout/vList3#6"/>
    <dgm:cxn modelId="{A40F8BFA-EA73-4226-BAC4-59EBB95F0EEC}" type="presParOf" srcId="{86F4E88B-82A2-4250-8A76-7A31C1CCAA20}" destId="{9ED3E3C1-105E-42FC-857F-DC9BDB9FFFE3}" srcOrd="2" destOrd="0" presId="urn:microsoft.com/office/officeart/2005/8/layout/vList3#6"/>
    <dgm:cxn modelId="{B670567C-9D2D-45C8-A05D-22B623D8F8CD}" type="presParOf" srcId="{9ED3E3C1-105E-42FC-857F-DC9BDB9FFFE3}" destId="{B79EB4B2-23FC-4FF5-BBFF-79C589CDA01C}" srcOrd="0" destOrd="0" presId="urn:microsoft.com/office/officeart/2005/8/layout/vList3#6"/>
    <dgm:cxn modelId="{F2C24235-1B87-4E96-88AA-13A2473E0DF3}" type="presParOf" srcId="{9ED3E3C1-105E-42FC-857F-DC9BDB9FFFE3}" destId="{ED13D3E7-BC71-4075-BD42-0D88265CBFD8}" srcOrd="1" destOrd="0" presId="urn:microsoft.com/office/officeart/2005/8/layout/vList3#6"/>
    <dgm:cxn modelId="{B82B0ADC-1C47-4702-B028-638F6634249F}" type="presParOf" srcId="{86F4E88B-82A2-4250-8A76-7A31C1CCAA20}" destId="{84AD57E1-C515-401D-AC65-294CE9BD0309}" srcOrd="3" destOrd="0" presId="urn:microsoft.com/office/officeart/2005/8/layout/vList3#6"/>
    <dgm:cxn modelId="{E8E314FD-EEDE-43C6-A0EA-35B8055E2790}" type="presParOf" srcId="{86F4E88B-82A2-4250-8A76-7A31C1CCAA20}" destId="{202C43D0-ADC3-4AD7-8DB2-4B5C9D91829B}" srcOrd="4" destOrd="0" presId="urn:microsoft.com/office/officeart/2005/8/layout/vList3#6"/>
    <dgm:cxn modelId="{7CAEB8CB-D43B-457E-BFB4-8AD49A19ADBB}" type="presParOf" srcId="{202C43D0-ADC3-4AD7-8DB2-4B5C9D91829B}" destId="{F368174C-9EDB-4F00-9A4D-F106D8FDDA2C}" srcOrd="0" destOrd="0" presId="urn:microsoft.com/office/officeart/2005/8/layout/vList3#6"/>
    <dgm:cxn modelId="{464C9768-C326-454F-B3A8-347660C317F9}" type="presParOf" srcId="{202C43D0-ADC3-4AD7-8DB2-4B5C9D91829B}" destId="{37AE4544-F499-4280-9B17-5D96227EC2FD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94BAA59-4238-45C6-A433-1C3668D0EE0D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9F94BD-BBFF-4A8C-A49D-4B485A96C488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项目管理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5E773AAD-3D8B-4892-9C46-3329E41944E3}" type="parTrans" cxnId="{913D3529-7B00-4006-8216-28C7063FAD66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C6CFCF4B-3AB1-434F-A0E8-890A702E3D5E}" type="sibTrans" cxnId="{913D3529-7B00-4006-8216-28C7063FAD66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92135DD2-7C06-4E52-8503-BC9D681A3757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基本完成项目预研，发起立项申请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D3CF13AC-2F39-440E-B386-CA9E12B314FF}" type="parTrans" cxnId="{02F530DD-D2F3-4B2B-902A-5EF76A9138D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99B3854-509A-47FA-91A7-34770BEE89B2}" type="sibTrans" cxnId="{02F530DD-D2F3-4B2B-902A-5EF76A9138D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8A0FECB-D4FB-46C7-9559-06938B4931AE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需求分析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B7FA7158-586C-4963-8405-F00123052227}" type="parTrans" cxnId="{309A4A3A-80F7-4A4D-AF58-C70C67308DB5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E0DE6FE8-33EC-429C-B617-05E4F1F94E15}" type="sibTrans" cxnId="{309A4A3A-80F7-4A4D-AF58-C70C67308DB5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4FD98E0-62C4-496E-8C44-CF4A79A7824D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第一阶段需求继续细化确认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F8796777-05D1-4A17-BDB4-2D3EBD0E8352}" type="parTrans" cxnId="{B4856D0F-D501-4C76-8C8E-A41A3DF5872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88CE672A-5A3E-4AA6-BB63-2F1926FABEB5}" type="sibTrans" cxnId="{B4856D0F-D501-4C76-8C8E-A41A3DF58727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FF82725-0964-4371-83EB-50C05BD8F63F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技术工作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603DCAE4-7A60-4B76-A3EF-83444B99994F}" type="parTrans" cxnId="{74D03BA4-8425-4608-B515-F9E40A2A47B5}">
      <dgm:prSet/>
      <dgm:spPr/>
      <dgm:t>
        <a:bodyPr/>
        <a:lstStyle/>
        <a:p>
          <a:endParaRPr lang="zh-CN" altLang="en-US"/>
        </a:p>
      </dgm:t>
    </dgm:pt>
    <dgm:pt modelId="{19C17E62-B5D1-4DE6-A85E-60FF9091227C}" type="sibTrans" cxnId="{74D03BA4-8425-4608-B515-F9E40A2A47B5}">
      <dgm:prSet/>
      <dgm:spPr/>
      <dgm:t>
        <a:bodyPr/>
        <a:lstStyle/>
        <a:p>
          <a:endParaRPr lang="zh-CN" altLang="en-US"/>
        </a:p>
      </dgm:t>
    </dgm:pt>
    <dgm:pt modelId="{C9B44F26-8380-494D-B9F8-8321F7D4DFA8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第二阶段需求反馈、讨论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AB178F67-294A-46EC-BF56-F83A327309A1}" type="parTrans" cxnId="{DA7688AC-C929-4DFD-86ED-C55E0578940D}">
      <dgm:prSet/>
      <dgm:spPr/>
      <dgm:t>
        <a:bodyPr/>
        <a:lstStyle/>
        <a:p>
          <a:endParaRPr lang="zh-CN" altLang="en-US"/>
        </a:p>
      </dgm:t>
    </dgm:pt>
    <dgm:pt modelId="{D335BBF9-201C-48C8-B4E4-FAC3B5CC6E3F}" type="sibTrans" cxnId="{DA7688AC-C929-4DFD-86ED-C55E0578940D}">
      <dgm:prSet/>
      <dgm:spPr/>
      <dgm:t>
        <a:bodyPr/>
        <a:lstStyle/>
        <a:p>
          <a:endParaRPr lang="zh-CN" altLang="en-US"/>
        </a:p>
      </dgm:t>
    </dgm:pt>
    <dgm:pt modelId="{C96D2BDA-3BB7-49C8-8D12-DCA206C5ABA3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风险点应对措施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96E7E9F6-5292-4467-9685-6648702EB8FB}" type="parTrans" cxnId="{BA52C1FF-322F-438D-82E2-09303D007951}">
      <dgm:prSet/>
      <dgm:spPr/>
      <dgm:t>
        <a:bodyPr/>
        <a:lstStyle/>
        <a:p>
          <a:endParaRPr lang="zh-CN" altLang="en-US"/>
        </a:p>
      </dgm:t>
    </dgm:pt>
    <dgm:pt modelId="{3ED2E279-8415-44C2-886A-E7C9467C6DF8}" type="sibTrans" cxnId="{BA52C1FF-322F-438D-82E2-09303D007951}">
      <dgm:prSet/>
      <dgm:spPr/>
      <dgm:t>
        <a:bodyPr/>
        <a:lstStyle/>
        <a:p>
          <a:endParaRPr lang="zh-CN" altLang="en-US"/>
        </a:p>
      </dgm:t>
    </dgm:pt>
    <dgm:pt modelId="{C62CFA09-E2BD-4C32-ACA9-CCDC76B27900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兼容性继续验证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AF30F087-42FE-4389-AE14-C3B28C15A213}" type="parTrans" cxnId="{54E540FD-6018-4A47-A9AD-AF9D92FDF29F}">
      <dgm:prSet/>
      <dgm:spPr/>
      <dgm:t>
        <a:bodyPr/>
        <a:lstStyle/>
        <a:p>
          <a:endParaRPr lang="zh-CN" altLang="en-US"/>
        </a:p>
      </dgm:t>
    </dgm:pt>
    <dgm:pt modelId="{7E80DB0A-4A8C-489A-9F7E-CE148774841B}" type="sibTrans" cxnId="{54E540FD-6018-4A47-A9AD-AF9D92FDF29F}">
      <dgm:prSet/>
      <dgm:spPr/>
      <dgm:t>
        <a:bodyPr/>
        <a:lstStyle/>
        <a:p>
          <a:endParaRPr lang="zh-CN" altLang="en-US"/>
        </a:p>
      </dgm:t>
    </dgm:pt>
    <dgm:pt modelId="{1871CF6F-48F6-4178-834D-BDFF0EB2DB0B}">
      <dgm:prSet/>
      <dgm:spPr/>
      <dgm:t>
        <a:bodyPr/>
        <a:lstStyle/>
        <a:p>
          <a:r>
            <a:rPr lang="en-US" altLang="zh-CN" dirty="0" err="1" smtClean="0">
              <a:latin typeface="宋体" pitchFamily="2" charset="-122"/>
              <a:ea typeface="宋体" pitchFamily="2" charset="-122"/>
            </a:rPr>
            <a:t>PHP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学习与开发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</dgm:t>
    </dgm:pt>
    <dgm:pt modelId="{1A471C87-6D3D-4B04-A675-CCB10C188F20}" type="parTrans" cxnId="{13CA0B2B-6167-4A82-BBC6-3EB9AFC6B83A}">
      <dgm:prSet/>
      <dgm:spPr/>
      <dgm:t>
        <a:bodyPr/>
        <a:lstStyle/>
        <a:p>
          <a:endParaRPr lang="zh-CN" altLang="en-US"/>
        </a:p>
      </dgm:t>
    </dgm:pt>
    <dgm:pt modelId="{6F835D14-6E7A-4721-843B-C56B585DC32C}" type="sibTrans" cxnId="{13CA0B2B-6167-4A82-BBC6-3EB9AFC6B83A}">
      <dgm:prSet/>
      <dgm:spPr/>
      <dgm:t>
        <a:bodyPr/>
        <a:lstStyle/>
        <a:p>
          <a:endParaRPr lang="zh-CN" altLang="en-US"/>
        </a:p>
      </dgm:t>
    </dgm:pt>
    <dgm:pt modelId="{5E017FB6-2BD5-4B76-B186-07C814F01DC0}" type="pres">
      <dgm:prSet presAssocID="{594BAA59-4238-45C6-A433-1C3668D0EE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7906A7-676E-4561-92A2-B97E0D332CBB}" type="pres">
      <dgm:prSet presAssocID="{489F94BD-BBFF-4A8C-A49D-4B485A96C48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89A5C-8EFD-4E14-BC86-7B0175339F51}" type="pres">
      <dgm:prSet presAssocID="{489F94BD-BBFF-4A8C-A49D-4B485A96C48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092AF-D5A6-4543-A22D-51E42CCD74A0}" type="pres">
      <dgm:prSet presAssocID="{58A0FECB-D4FB-46C7-9559-06938B4931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70B8A-AC34-48A6-AE2B-BF280997BB83}" type="pres">
      <dgm:prSet presAssocID="{58A0FECB-D4FB-46C7-9559-06938B4931A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BE6B2-E429-4A86-9779-60668F6E713C}" type="pres">
      <dgm:prSet presAssocID="{4FF82725-0964-4371-83EB-50C05BD8F6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F6212F-77DE-49B8-99AC-1C7E68594245}" type="pres">
      <dgm:prSet presAssocID="{4FF82725-0964-4371-83EB-50C05BD8F63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688AC-C929-4DFD-86ED-C55E0578940D}" srcId="{58A0FECB-D4FB-46C7-9559-06938B4931AE}" destId="{C9B44F26-8380-494D-B9F8-8321F7D4DFA8}" srcOrd="1" destOrd="0" parTransId="{AB178F67-294A-46EC-BF56-F83A327309A1}" sibTransId="{D335BBF9-201C-48C8-B4E4-FAC3B5CC6E3F}"/>
    <dgm:cxn modelId="{B4856D0F-D501-4C76-8C8E-A41A3DF58727}" srcId="{58A0FECB-D4FB-46C7-9559-06938B4931AE}" destId="{54FD98E0-62C4-496E-8C44-CF4A79A7824D}" srcOrd="0" destOrd="0" parTransId="{F8796777-05D1-4A17-BDB4-2D3EBD0E8352}" sibTransId="{88CE672A-5A3E-4AA6-BB63-2F1926FABEB5}"/>
    <dgm:cxn modelId="{64715661-9318-491A-AB29-97131481EF5A}" type="presOf" srcId="{489F94BD-BBFF-4A8C-A49D-4B485A96C488}" destId="{407906A7-676E-4561-92A2-B97E0D332CBB}" srcOrd="0" destOrd="0" presId="urn:microsoft.com/office/officeart/2005/8/layout/vList2"/>
    <dgm:cxn modelId="{09473D5A-2F5B-40DA-91AE-A3EF156118B6}" type="presOf" srcId="{58A0FECB-D4FB-46C7-9559-06938B4931AE}" destId="{985092AF-D5A6-4543-A22D-51E42CCD74A0}" srcOrd="0" destOrd="0" presId="urn:microsoft.com/office/officeart/2005/8/layout/vList2"/>
    <dgm:cxn modelId="{913D3529-7B00-4006-8216-28C7063FAD66}" srcId="{594BAA59-4238-45C6-A433-1C3668D0EE0D}" destId="{489F94BD-BBFF-4A8C-A49D-4B485A96C488}" srcOrd="0" destOrd="0" parTransId="{5E773AAD-3D8B-4892-9C46-3329E41944E3}" sibTransId="{C6CFCF4B-3AB1-434F-A0E8-890A702E3D5E}"/>
    <dgm:cxn modelId="{E11CB2CE-2B9B-4761-AB8C-BC6B5CCC2362}" type="presOf" srcId="{1871CF6F-48F6-4178-834D-BDFF0EB2DB0B}" destId="{CCF6212F-77DE-49B8-99AC-1C7E68594245}" srcOrd="0" destOrd="2" presId="urn:microsoft.com/office/officeart/2005/8/layout/vList2"/>
    <dgm:cxn modelId="{309A4A3A-80F7-4A4D-AF58-C70C67308DB5}" srcId="{594BAA59-4238-45C6-A433-1C3668D0EE0D}" destId="{58A0FECB-D4FB-46C7-9559-06938B4931AE}" srcOrd="1" destOrd="0" parTransId="{B7FA7158-586C-4963-8405-F00123052227}" sibTransId="{E0DE6FE8-33EC-429C-B617-05E4F1F94E15}"/>
    <dgm:cxn modelId="{02F530DD-D2F3-4B2B-902A-5EF76A9138D7}" srcId="{489F94BD-BBFF-4A8C-A49D-4B485A96C488}" destId="{92135DD2-7C06-4E52-8503-BC9D681A3757}" srcOrd="0" destOrd="0" parTransId="{D3CF13AC-2F39-440E-B386-CA9E12B314FF}" sibTransId="{A99B3854-509A-47FA-91A7-34770BEE89B2}"/>
    <dgm:cxn modelId="{848D38C0-B5F3-455E-959A-A5BCCF869199}" type="presOf" srcId="{54FD98E0-62C4-496E-8C44-CF4A79A7824D}" destId="{6EA70B8A-AC34-48A6-AE2B-BF280997BB83}" srcOrd="0" destOrd="0" presId="urn:microsoft.com/office/officeart/2005/8/layout/vList2"/>
    <dgm:cxn modelId="{B54F82A4-210F-4413-9931-29F0E9807882}" type="presOf" srcId="{C9B44F26-8380-494D-B9F8-8321F7D4DFA8}" destId="{6EA70B8A-AC34-48A6-AE2B-BF280997BB83}" srcOrd="0" destOrd="1" presId="urn:microsoft.com/office/officeart/2005/8/layout/vList2"/>
    <dgm:cxn modelId="{1F13B72D-D4DF-4265-A5DD-C94BF241C4D9}" type="presOf" srcId="{594BAA59-4238-45C6-A433-1C3668D0EE0D}" destId="{5E017FB6-2BD5-4B76-B186-07C814F01DC0}" srcOrd="0" destOrd="0" presId="urn:microsoft.com/office/officeart/2005/8/layout/vList2"/>
    <dgm:cxn modelId="{54E540FD-6018-4A47-A9AD-AF9D92FDF29F}" srcId="{4FF82725-0964-4371-83EB-50C05BD8F63F}" destId="{C62CFA09-E2BD-4C32-ACA9-CCDC76B27900}" srcOrd="1" destOrd="0" parTransId="{AF30F087-42FE-4389-AE14-C3B28C15A213}" sibTransId="{7E80DB0A-4A8C-489A-9F7E-CE148774841B}"/>
    <dgm:cxn modelId="{496E7948-DB89-4F02-9433-4985664B7ADE}" type="presOf" srcId="{92135DD2-7C06-4E52-8503-BC9D681A3757}" destId="{71289A5C-8EFD-4E14-BC86-7B0175339F51}" srcOrd="0" destOrd="0" presId="urn:microsoft.com/office/officeart/2005/8/layout/vList2"/>
    <dgm:cxn modelId="{A61FAEA3-BD18-40FA-BDBF-CC0EF8B8551A}" type="presOf" srcId="{C96D2BDA-3BB7-49C8-8D12-DCA206C5ABA3}" destId="{CCF6212F-77DE-49B8-99AC-1C7E68594245}" srcOrd="0" destOrd="0" presId="urn:microsoft.com/office/officeart/2005/8/layout/vList2"/>
    <dgm:cxn modelId="{13CA0B2B-6167-4A82-BBC6-3EB9AFC6B83A}" srcId="{4FF82725-0964-4371-83EB-50C05BD8F63F}" destId="{1871CF6F-48F6-4178-834D-BDFF0EB2DB0B}" srcOrd="2" destOrd="0" parTransId="{1A471C87-6D3D-4B04-A675-CCB10C188F20}" sibTransId="{6F835D14-6E7A-4721-843B-C56B585DC32C}"/>
    <dgm:cxn modelId="{D5845F6F-A85F-41BD-A09E-36E369931809}" type="presOf" srcId="{4FF82725-0964-4371-83EB-50C05BD8F63F}" destId="{B5ABE6B2-E429-4A86-9779-60668F6E713C}" srcOrd="0" destOrd="0" presId="urn:microsoft.com/office/officeart/2005/8/layout/vList2"/>
    <dgm:cxn modelId="{655B8DCB-E5CC-4D85-BCFC-B20CA0A85278}" type="presOf" srcId="{C62CFA09-E2BD-4C32-ACA9-CCDC76B27900}" destId="{CCF6212F-77DE-49B8-99AC-1C7E68594245}" srcOrd="0" destOrd="1" presId="urn:microsoft.com/office/officeart/2005/8/layout/vList2"/>
    <dgm:cxn modelId="{74D03BA4-8425-4608-B515-F9E40A2A47B5}" srcId="{594BAA59-4238-45C6-A433-1C3668D0EE0D}" destId="{4FF82725-0964-4371-83EB-50C05BD8F63F}" srcOrd="2" destOrd="0" parTransId="{603DCAE4-7A60-4B76-A3EF-83444B99994F}" sibTransId="{19C17E62-B5D1-4DE6-A85E-60FF9091227C}"/>
    <dgm:cxn modelId="{BA52C1FF-322F-438D-82E2-09303D007951}" srcId="{4FF82725-0964-4371-83EB-50C05BD8F63F}" destId="{C96D2BDA-3BB7-49C8-8D12-DCA206C5ABA3}" srcOrd="0" destOrd="0" parTransId="{96E7E9F6-5292-4467-9685-6648702EB8FB}" sibTransId="{3ED2E279-8415-44C2-886A-E7C9467C6DF8}"/>
    <dgm:cxn modelId="{3CDB9685-B798-486D-9CC3-FBFF8CD11B40}" type="presParOf" srcId="{5E017FB6-2BD5-4B76-B186-07C814F01DC0}" destId="{407906A7-676E-4561-92A2-B97E0D332CBB}" srcOrd="0" destOrd="0" presId="urn:microsoft.com/office/officeart/2005/8/layout/vList2"/>
    <dgm:cxn modelId="{1237B4B2-1C24-4475-917E-97DD4FA9EB3B}" type="presParOf" srcId="{5E017FB6-2BD5-4B76-B186-07C814F01DC0}" destId="{71289A5C-8EFD-4E14-BC86-7B0175339F51}" srcOrd="1" destOrd="0" presId="urn:microsoft.com/office/officeart/2005/8/layout/vList2"/>
    <dgm:cxn modelId="{510EB619-4CC0-4208-8DB3-E4A1C6994A5F}" type="presParOf" srcId="{5E017FB6-2BD5-4B76-B186-07C814F01DC0}" destId="{985092AF-D5A6-4543-A22D-51E42CCD74A0}" srcOrd="2" destOrd="0" presId="urn:microsoft.com/office/officeart/2005/8/layout/vList2"/>
    <dgm:cxn modelId="{8BEC8113-D363-44EB-AD52-D7B61B90F1D7}" type="presParOf" srcId="{5E017FB6-2BD5-4B76-B186-07C814F01DC0}" destId="{6EA70B8A-AC34-48A6-AE2B-BF280997BB83}" srcOrd="3" destOrd="0" presId="urn:microsoft.com/office/officeart/2005/8/layout/vList2"/>
    <dgm:cxn modelId="{770AB46C-3671-483C-8191-AED212F4D79B}" type="presParOf" srcId="{5E017FB6-2BD5-4B76-B186-07C814F01DC0}" destId="{B5ABE6B2-E429-4A86-9779-60668F6E713C}" srcOrd="4" destOrd="0" presId="urn:microsoft.com/office/officeart/2005/8/layout/vList2"/>
    <dgm:cxn modelId="{78648109-4492-4D45-BD2A-516AD94CA01B}" type="presParOf" srcId="{5E017FB6-2BD5-4B76-B186-07C814F01DC0}" destId="{CCF6212F-77DE-49B8-99AC-1C7E6859424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F44532D-F529-4BCC-918F-8DF785E119B7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60C8CD5-C7D0-44B4-8F4A-DEF14AB57DD5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dirty="0" smtClean="0"/>
            <a:t>第一阶段</a:t>
          </a:r>
          <a:endParaRPr lang="zh-CN" altLang="en-US" sz="1800" dirty="0"/>
        </a:p>
      </dgm:t>
    </dgm:pt>
    <dgm:pt modelId="{5F881465-1C53-45D4-B1F2-1B0A877CF1CF}" type="parTrans" cxnId="{52B9C2C3-FC1A-46CB-892B-7821DAC4B83A}">
      <dgm:prSet/>
      <dgm:spPr/>
      <dgm:t>
        <a:bodyPr/>
        <a:lstStyle/>
        <a:p>
          <a:endParaRPr lang="zh-CN" altLang="en-US" sz="1800"/>
        </a:p>
      </dgm:t>
    </dgm:pt>
    <dgm:pt modelId="{FBF226FC-C469-49EC-BCD2-E1E5F1C0BDF1}" type="sibTrans" cxnId="{52B9C2C3-FC1A-46CB-892B-7821DAC4B83A}">
      <dgm:prSet/>
      <dgm:spPr/>
      <dgm:t>
        <a:bodyPr/>
        <a:lstStyle/>
        <a:p>
          <a:endParaRPr lang="zh-CN" altLang="en-US" sz="1800"/>
        </a:p>
      </dgm:t>
    </dgm:pt>
    <dgm:pt modelId="{21783E63-0C28-40F9-AA31-2E4749A5A3F7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问答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+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交行社区平台部分基础功能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A5200A61-C6A6-49AA-B8FA-72092CB59ABB}" type="parTrans" cxnId="{B40CC13B-D93E-47EC-91BA-2CC42CAFF793}">
      <dgm:prSet/>
      <dgm:spPr/>
      <dgm:t>
        <a:bodyPr/>
        <a:lstStyle/>
        <a:p>
          <a:endParaRPr lang="zh-CN" altLang="en-US" sz="1800"/>
        </a:p>
      </dgm:t>
    </dgm:pt>
    <dgm:pt modelId="{6FC37DE2-B857-499E-B80D-2F5015840DF3}" type="sibTrans" cxnId="{B40CC13B-D93E-47EC-91BA-2CC42CAFF793}">
      <dgm:prSet/>
      <dgm:spPr/>
      <dgm:t>
        <a:bodyPr/>
        <a:lstStyle/>
        <a:p>
          <a:endParaRPr lang="zh-CN" altLang="en-US" sz="1800"/>
        </a:p>
      </dgm:t>
    </dgm:pt>
    <dgm:pt modelId="{FA82695F-9099-45C5-9B07-308EE67E1AE9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dirty="0" smtClean="0"/>
            <a:t>第二阶段</a:t>
          </a:r>
          <a:endParaRPr lang="zh-CN" altLang="en-US" sz="1800" dirty="0"/>
        </a:p>
      </dgm:t>
    </dgm:pt>
    <dgm:pt modelId="{E81F61C6-F797-4472-B49B-67FA4712FD8D}" type="parTrans" cxnId="{0BC98EF7-0875-43A4-A506-AFBEBD312798}">
      <dgm:prSet/>
      <dgm:spPr/>
      <dgm:t>
        <a:bodyPr/>
        <a:lstStyle/>
        <a:p>
          <a:endParaRPr lang="zh-CN" altLang="en-US" sz="1800"/>
        </a:p>
      </dgm:t>
    </dgm:pt>
    <dgm:pt modelId="{B61FB6BF-6D4E-45FE-ADF7-4CF21CDDED8F}" type="sibTrans" cxnId="{0BC98EF7-0875-43A4-A506-AFBEBD312798}">
      <dgm:prSet/>
      <dgm:spPr/>
      <dgm:t>
        <a:bodyPr/>
        <a:lstStyle/>
        <a:p>
          <a:endParaRPr lang="zh-CN" altLang="en-US" sz="1800"/>
        </a:p>
      </dgm:t>
    </dgm:pt>
    <dgm:pt modelId="{AC539615-7CB7-45BE-8E6B-AAA2F656C56E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新型电子化学习社区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+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交行社区平台部分基础功能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CE6A3410-05ED-4657-8F89-DB9C8C61240F}" type="parTrans" cxnId="{101D9DDA-94BC-4F0A-A8FB-5C84BAD983D3}">
      <dgm:prSet/>
      <dgm:spPr/>
      <dgm:t>
        <a:bodyPr/>
        <a:lstStyle/>
        <a:p>
          <a:endParaRPr lang="zh-CN" altLang="en-US" sz="1800"/>
        </a:p>
      </dgm:t>
    </dgm:pt>
    <dgm:pt modelId="{7AF11CBC-6CC3-4AD3-B09F-6EB16F87F51D}" type="sibTrans" cxnId="{101D9DDA-94BC-4F0A-A8FB-5C84BAD983D3}">
      <dgm:prSet/>
      <dgm:spPr/>
      <dgm:t>
        <a:bodyPr/>
        <a:lstStyle/>
        <a:p>
          <a:endParaRPr lang="zh-CN" altLang="en-US" sz="1800"/>
        </a:p>
      </dgm:t>
    </dgm:pt>
    <dgm:pt modelId="{D9C0C1E2-2149-415D-AB0D-07567EB55A9E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专题社区、博客、微博、帖子、文档、案例、课程、学习档案、收藏、订阅、智能推送、统一搜索、统一积分、广告、门户系统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BF2037D4-039F-4CD5-AAEE-0CF4D439D450}" type="parTrans" cxnId="{E6744A6B-E708-41A3-9F80-E6C9A40B28C0}">
      <dgm:prSet/>
      <dgm:spPr/>
      <dgm:t>
        <a:bodyPr/>
        <a:lstStyle/>
        <a:p>
          <a:endParaRPr lang="zh-CN" altLang="en-US" sz="1800"/>
        </a:p>
      </dgm:t>
    </dgm:pt>
    <dgm:pt modelId="{3C688A7F-7D29-4349-8170-93EC43AC8D3E}" type="sibTrans" cxnId="{E6744A6B-E708-41A3-9F80-E6C9A40B28C0}">
      <dgm:prSet/>
      <dgm:spPr/>
      <dgm:t>
        <a:bodyPr/>
        <a:lstStyle/>
        <a:p>
          <a:endParaRPr lang="zh-CN" altLang="en-US" sz="1800"/>
        </a:p>
      </dgm:t>
    </dgm:pt>
    <dgm:pt modelId="{BA5ED400-8E4E-43EA-83D4-F4F794AC1FA9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800" dirty="0" smtClean="0"/>
            <a:t>第三阶段</a:t>
          </a:r>
          <a:endParaRPr lang="zh-CN" altLang="en-US" sz="1800" dirty="0"/>
        </a:p>
      </dgm:t>
    </dgm:pt>
    <dgm:pt modelId="{D4FEC8A5-8AC9-4716-8C6E-7112E899B430}" type="parTrans" cxnId="{E0EE63F3-5FD4-4E9D-B2A2-3823B43B5127}">
      <dgm:prSet/>
      <dgm:spPr/>
      <dgm:t>
        <a:bodyPr/>
        <a:lstStyle/>
        <a:p>
          <a:endParaRPr lang="zh-CN" altLang="en-US" sz="1800"/>
        </a:p>
      </dgm:t>
    </dgm:pt>
    <dgm:pt modelId="{EE97BDFA-7154-4C4B-8793-AA0C15ADFCD0}" type="sibTrans" cxnId="{E0EE63F3-5FD4-4E9D-B2A2-3823B43B5127}">
      <dgm:prSet/>
      <dgm:spPr/>
      <dgm:t>
        <a:bodyPr/>
        <a:lstStyle/>
        <a:p>
          <a:endParaRPr lang="zh-CN" altLang="en-US" sz="1800"/>
        </a:p>
      </dgm:t>
    </dgm:pt>
    <dgm:pt modelId="{AEE30EE4-089C-4187-9328-034027B90FA9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员工社区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+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交行社区平台部分基础功能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EA2158C7-A90C-4B0D-B440-1AEB726BEDD6}" type="parTrans" cxnId="{9969AC8C-36F9-45A9-B426-5FE0EDA48907}">
      <dgm:prSet/>
      <dgm:spPr/>
      <dgm:t>
        <a:bodyPr/>
        <a:lstStyle/>
        <a:p>
          <a:endParaRPr lang="zh-CN" altLang="en-US" sz="1800"/>
        </a:p>
      </dgm:t>
    </dgm:pt>
    <dgm:pt modelId="{AC598371-E240-4BAA-888C-40E088320B43}" type="sibTrans" cxnId="{9969AC8C-36F9-45A9-B426-5FE0EDA48907}">
      <dgm:prSet/>
      <dgm:spPr/>
      <dgm:t>
        <a:bodyPr/>
        <a:lstStyle/>
        <a:p>
          <a:endParaRPr lang="zh-CN" altLang="en-US" sz="1800"/>
        </a:p>
      </dgm:t>
    </dgm:pt>
    <dgm:pt modelId="{3D8B471C-935C-4AC1-98B8-02CA8B0A8B0F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即时通讯、投票、百科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981A6F56-A9B4-4CCD-8E7A-0EA4A10B75C1}" type="parTrans" cxnId="{53C51265-CD60-46F6-82C1-8D2189C6264B}">
      <dgm:prSet/>
      <dgm:spPr/>
      <dgm:t>
        <a:bodyPr/>
        <a:lstStyle/>
        <a:p>
          <a:endParaRPr lang="zh-CN" altLang="en-US" sz="1800"/>
        </a:p>
      </dgm:t>
    </dgm:pt>
    <dgm:pt modelId="{A91A0EAF-FDE2-480D-B8E6-BE854D129276}" type="sibTrans" cxnId="{53C51265-CD60-46F6-82C1-8D2189C6264B}">
      <dgm:prSet/>
      <dgm:spPr/>
      <dgm:t>
        <a:bodyPr/>
        <a:lstStyle/>
        <a:p>
          <a:endParaRPr lang="zh-CN" altLang="en-US" sz="1800"/>
        </a:p>
      </dgm:t>
    </dgm:pt>
    <dgm:pt modelId="{A741B686-5B59-4386-9B04-B5C407A7ABAB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问答、社交关系、社交互动、统一消息、用户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\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组织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\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岗位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74C0E302-618A-457D-B055-D6E0FFA4DD8C}" type="parTrans" cxnId="{C53C6CE0-0550-4EDF-83F5-8EE07F084591}">
      <dgm:prSet/>
      <dgm:spPr/>
      <dgm:t>
        <a:bodyPr/>
        <a:lstStyle/>
        <a:p>
          <a:endParaRPr lang="zh-CN" altLang="en-US" sz="1800"/>
        </a:p>
      </dgm:t>
    </dgm:pt>
    <dgm:pt modelId="{0ED00F73-C9E6-4995-A390-D4C1DA472E5D}" type="sibTrans" cxnId="{C53C6CE0-0550-4EDF-83F5-8EE07F084591}">
      <dgm:prSet/>
      <dgm:spPr/>
      <dgm:t>
        <a:bodyPr/>
        <a:lstStyle/>
        <a:p>
          <a:endParaRPr lang="zh-CN" altLang="en-US" sz="1800"/>
        </a:p>
      </dgm:t>
    </dgm:pt>
    <dgm:pt modelId="{06F3167A-2D99-4A09-B7B4-A86B2E64D043}">
      <dgm:prSet phldrT="[文本]" custT="1"/>
      <dgm:spPr/>
      <dgm:t>
        <a:bodyPr/>
        <a:lstStyle/>
        <a:p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E</a:t>
          </a:r>
          <a:r>
            <a:rPr lang="zh-CN" sz="1800" dirty="0" smtClean="0">
              <a:latin typeface="宋体" pitchFamily="2" charset="-122"/>
              <a:ea typeface="宋体" pitchFamily="2" charset="-122"/>
            </a:rPr>
            <a:t>校园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改进、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E</a:t>
          </a:r>
          <a:r>
            <a:rPr lang="zh-CN" sz="1800" dirty="0" smtClean="0">
              <a:latin typeface="宋体" pitchFamily="2" charset="-122"/>
              <a:ea typeface="宋体" pitchFamily="2" charset="-122"/>
            </a:rPr>
            <a:t>校园学习社区功能引入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7002A255-21B6-481E-B899-55049E83EBA5}" type="parTrans" cxnId="{AD24376F-4F96-480A-A049-13B55388590D}">
      <dgm:prSet/>
      <dgm:spPr/>
      <dgm:t>
        <a:bodyPr/>
        <a:lstStyle/>
        <a:p>
          <a:endParaRPr lang="zh-CN" altLang="en-US" sz="1800"/>
        </a:p>
      </dgm:t>
    </dgm:pt>
    <dgm:pt modelId="{9CD00BE8-5B6B-4118-9244-2743D8AAB5DE}" type="sibTrans" cxnId="{AD24376F-4F96-480A-A049-13B55388590D}">
      <dgm:prSet/>
      <dgm:spPr/>
      <dgm:t>
        <a:bodyPr/>
        <a:lstStyle/>
        <a:p>
          <a:endParaRPr lang="zh-CN" altLang="en-US" sz="1800"/>
        </a:p>
      </dgm:t>
    </dgm:pt>
    <dgm:pt modelId="{D58CD4B3-782E-479F-9B8F-2836982166EB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知识管理：统一资源、标签、专家库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41AB23EE-009D-4CB1-BE87-4A29063D0BE0}" type="parTrans" cxnId="{5CB4ECC7-8FEB-4290-9F48-CCF490012638}">
      <dgm:prSet/>
      <dgm:spPr/>
      <dgm:t>
        <a:bodyPr/>
        <a:lstStyle/>
        <a:p>
          <a:endParaRPr lang="zh-CN" altLang="en-US" sz="1800"/>
        </a:p>
      </dgm:t>
    </dgm:pt>
    <dgm:pt modelId="{2CB1C989-D6AF-4639-B351-7D2921343141}" type="sibTrans" cxnId="{5CB4ECC7-8FEB-4290-9F48-CCF490012638}">
      <dgm:prSet/>
      <dgm:spPr/>
      <dgm:t>
        <a:bodyPr/>
        <a:lstStyle/>
        <a:p>
          <a:endParaRPr lang="zh-CN" altLang="en-US" sz="1800"/>
        </a:p>
      </dgm:t>
    </dgm:pt>
    <dgm:pt modelId="{5636EE04-BA45-4DAE-81A7-8FC03187610D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问答整合到集团统一办公系统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-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交流屏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CDC5C7C6-8899-4CED-8F7E-DB5BA8BB3394}" type="parTrans" cxnId="{48506EF8-C33D-48C2-872B-3B262A35C7A7}">
      <dgm:prSet/>
      <dgm:spPr/>
      <dgm:t>
        <a:bodyPr/>
        <a:lstStyle/>
        <a:p>
          <a:endParaRPr lang="zh-CN" altLang="en-US" sz="1800"/>
        </a:p>
      </dgm:t>
    </dgm:pt>
    <dgm:pt modelId="{1E0C0E5D-3A43-4C5B-B9CA-007CB7468619}" type="sibTrans" cxnId="{48506EF8-C33D-48C2-872B-3B262A35C7A7}">
      <dgm:prSet/>
      <dgm:spPr/>
      <dgm:t>
        <a:bodyPr/>
        <a:lstStyle/>
        <a:p>
          <a:endParaRPr lang="zh-CN" altLang="en-US" sz="1800"/>
        </a:p>
      </dgm:t>
    </dgm:pt>
    <dgm:pt modelId="{FF51B8DC-64C8-44DC-90D1-374E1F738899}">
      <dgm:prSet phldrT="[文本]" custT="1"/>
      <dgm:spPr/>
      <dgm:t>
        <a:bodyPr/>
        <a:lstStyle/>
        <a:p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员工社区整合到集团统一办公平台</a:t>
          </a:r>
          <a:r>
            <a:rPr lang="en-US" altLang="zh-CN" sz="1800" dirty="0" smtClean="0">
              <a:latin typeface="宋体" pitchFamily="2" charset="-122"/>
              <a:ea typeface="宋体" pitchFamily="2" charset="-122"/>
            </a:rPr>
            <a:t>-</a:t>
          </a:r>
          <a:r>
            <a:rPr lang="zh-CN" altLang="en-US" sz="1800" dirty="0" smtClean="0">
              <a:latin typeface="宋体" pitchFamily="2" charset="-122"/>
              <a:ea typeface="宋体" pitchFamily="2" charset="-122"/>
            </a:rPr>
            <a:t>交流屏</a:t>
          </a:r>
          <a:endParaRPr lang="zh-CN" altLang="en-US" sz="1800" dirty="0">
            <a:latin typeface="宋体" pitchFamily="2" charset="-122"/>
            <a:ea typeface="宋体" pitchFamily="2" charset="-122"/>
          </a:endParaRPr>
        </a:p>
      </dgm:t>
    </dgm:pt>
    <dgm:pt modelId="{E08AB8B9-370B-47A8-9714-76823508858D}" type="parTrans" cxnId="{99F00885-EA40-4F96-B3C7-6A7EAD725FA3}">
      <dgm:prSet/>
      <dgm:spPr/>
      <dgm:t>
        <a:bodyPr/>
        <a:lstStyle/>
        <a:p>
          <a:endParaRPr lang="zh-CN" altLang="en-US" sz="1800"/>
        </a:p>
      </dgm:t>
    </dgm:pt>
    <dgm:pt modelId="{20B53CC1-F56D-4B20-8BDE-110FABA6C706}" type="sibTrans" cxnId="{99F00885-EA40-4F96-B3C7-6A7EAD725FA3}">
      <dgm:prSet/>
      <dgm:spPr/>
      <dgm:t>
        <a:bodyPr/>
        <a:lstStyle/>
        <a:p>
          <a:endParaRPr lang="zh-CN" altLang="en-US" sz="1800"/>
        </a:p>
      </dgm:t>
    </dgm:pt>
    <dgm:pt modelId="{5B7C192A-5823-4D92-8FFA-A6411E3D53C1}" type="pres">
      <dgm:prSet presAssocID="{AF44532D-F529-4BCC-918F-8DF785E119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E41056-2ABE-498A-A5AD-8125F155D138}" type="pres">
      <dgm:prSet presAssocID="{C60C8CD5-C7D0-44B4-8F4A-DEF14AB57DD5}" presName="composite" presStyleCnt="0"/>
      <dgm:spPr/>
      <dgm:t>
        <a:bodyPr/>
        <a:lstStyle/>
        <a:p>
          <a:endParaRPr lang="zh-CN" altLang="en-US"/>
        </a:p>
      </dgm:t>
    </dgm:pt>
    <dgm:pt modelId="{11B876A4-8BE3-4497-AE9F-65874CDC28A4}" type="pres">
      <dgm:prSet presAssocID="{C60C8CD5-C7D0-44B4-8F4A-DEF14AB57DD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C5975C-8729-46F7-B48D-8CCEAA021D06}" type="pres">
      <dgm:prSet presAssocID="{C60C8CD5-C7D0-44B4-8F4A-DEF14AB57DD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00F10-5468-407D-934B-3474ED4F32DA}" type="pres">
      <dgm:prSet presAssocID="{FBF226FC-C469-49EC-BCD2-E1E5F1C0BDF1}" presName="sp" presStyleCnt="0"/>
      <dgm:spPr/>
      <dgm:t>
        <a:bodyPr/>
        <a:lstStyle/>
        <a:p>
          <a:endParaRPr lang="zh-CN" altLang="en-US"/>
        </a:p>
      </dgm:t>
    </dgm:pt>
    <dgm:pt modelId="{C1AF4AF2-A551-4C03-9D3D-6A389550CAC9}" type="pres">
      <dgm:prSet presAssocID="{FA82695F-9099-45C5-9B07-308EE67E1AE9}" presName="composite" presStyleCnt="0"/>
      <dgm:spPr/>
      <dgm:t>
        <a:bodyPr/>
        <a:lstStyle/>
        <a:p>
          <a:endParaRPr lang="zh-CN" altLang="en-US"/>
        </a:p>
      </dgm:t>
    </dgm:pt>
    <dgm:pt modelId="{8BEB5CB6-074F-4792-9467-1CB2AC01E486}" type="pres">
      <dgm:prSet presAssocID="{FA82695F-9099-45C5-9B07-308EE67E1AE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17765-E913-4012-AB22-400617115040}" type="pres">
      <dgm:prSet presAssocID="{FA82695F-9099-45C5-9B07-308EE67E1AE9}" presName="descendantText" presStyleLbl="alignAcc1" presStyleIdx="1" presStyleCnt="3" custScaleY="1674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1B89A-623C-4C80-B5DA-DC5A7FA532B7}" type="pres">
      <dgm:prSet presAssocID="{B61FB6BF-6D4E-45FE-ADF7-4CF21CDDED8F}" presName="sp" presStyleCnt="0"/>
      <dgm:spPr/>
      <dgm:t>
        <a:bodyPr/>
        <a:lstStyle/>
        <a:p>
          <a:endParaRPr lang="zh-CN" altLang="en-US"/>
        </a:p>
      </dgm:t>
    </dgm:pt>
    <dgm:pt modelId="{E88FA9C3-1D73-4A4C-B8A9-E926862C417B}" type="pres">
      <dgm:prSet presAssocID="{BA5ED400-8E4E-43EA-83D4-F4F794AC1FA9}" presName="composite" presStyleCnt="0"/>
      <dgm:spPr/>
      <dgm:t>
        <a:bodyPr/>
        <a:lstStyle/>
        <a:p>
          <a:endParaRPr lang="zh-CN" altLang="en-US"/>
        </a:p>
      </dgm:t>
    </dgm:pt>
    <dgm:pt modelId="{4C1C486C-D051-492C-88DB-45F548B91C3E}" type="pres">
      <dgm:prSet presAssocID="{BA5ED400-8E4E-43EA-83D4-F4F794AC1FA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910F28-1884-4726-91AE-FDD3EF897080}" type="pres">
      <dgm:prSet presAssocID="{BA5ED400-8E4E-43EA-83D4-F4F794AC1FA9}" presName="descendantText" presStyleLbl="alignAcc1" presStyleIdx="2" presStyleCnt="3" custLinFactNeighborY="55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2AFF34-266C-482C-A9DF-4F93AF2A256C}" type="presOf" srcId="{AC539615-7CB7-45BE-8E6B-AAA2F656C56E}" destId="{75017765-E913-4012-AB22-400617115040}" srcOrd="0" destOrd="0" presId="urn:microsoft.com/office/officeart/2005/8/layout/chevron2"/>
    <dgm:cxn modelId="{51E368CE-C6E6-4FC7-AF13-023E3A83E303}" type="presOf" srcId="{D9C0C1E2-2149-415D-AB0D-07567EB55A9E}" destId="{75017765-E913-4012-AB22-400617115040}" srcOrd="0" destOrd="1" presId="urn:microsoft.com/office/officeart/2005/8/layout/chevron2"/>
    <dgm:cxn modelId="{B40CC13B-D93E-47EC-91BA-2CC42CAFF793}" srcId="{C60C8CD5-C7D0-44B4-8F4A-DEF14AB57DD5}" destId="{21783E63-0C28-40F9-AA31-2E4749A5A3F7}" srcOrd="0" destOrd="0" parTransId="{A5200A61-C6A6-49AA-B8FA-72092CB59ABB}" sibTransId="{6FC37DE2-B857-499E-B80D-2F5015840DF3}"/>
    <dgm:cxn modelId="{E6744A6B-E708-41A3-9F80-E6C9A40B28C0}" srcId="{FA82695F-9099-45C5-9B07-308EE67E1AE9}" destId="{D9C0C1E2-2149-415D-AB0D-07567EB55A9E}" srcOrd="1" destOrd="0" parTransId="{BF2037D4-039F-4CD5-AAEE-0CF4D439D450}" sibTransId="{3C688A7F-7D29-4349-8170-93EC43AC8D3E}"/>
    <dgm:cxn modelId="{3DC89118-3AC7-4807-B966-4F539E7A1AE7}" type="presOf" srcId="{5636EE04-BA45-4DAE-81A7-8FC03187610D}" destId="{14C5975C-8729-46F7-B48D-8CCEAA021D06}" srcOrd="0" destOrd="2" presId="urn:microsoft.com/office/officeart/2005/8/layout/chevron2"/>
    <dgm:cxn modelId="{96A5B17B-5232-4DDD-A8E9-139AC04AB601}" type="presOf" srcId="{D58CD4B3-782E-479F-9B8F-2836982166EB}" destId="{75017765-E913-4012-AB22-400617115040}" srcOrd="0" destOrd="2" presId="urn:microsoft.com/office/officeart/2005/8/layout/chevron2"/>
    <dgm:cxn modelId="{C53C6CE0-0550-4EDF-83F5-8EE07F084591}" srcId="{C60C8CD5-C7D0-44B4-8F4A-DEF14AB57DD5}" destId="{A741B686-5B59-4386-9B04-B5C407A7ABAB}" srcOrd="1" destOrd="0" parTransId="{74C0E302-618A-457D-B055-D6E0FFA4DD8C}" sibTransId="{0ED00F73-C9E6-4995-A390-D4C1DA472E5D}"/>
    <dgm:cxn modelId="{0930A9E2-D691-4D6A-8D7C-D72C4A01F676}" type="presOf" srcId="{C60C8CD5-C7D0-44B4-8F4A-DEF14AB57DD5}" destId="{11B876A4-8BE3-4497-AE9F-65874CDC28A4}" srcOrd="0" destOrd="0" presId="urn:microsoft.com/office/officeart/2005/8/layout/chevron2"/>
    <dgm:cxn modelId="{AD24376F-4F96-480A-A049-13B55388590D}" srcId="{FA82695F-9099-45C5-9B07-308EE67E1AE9}" destId="{06F3167A-2D99-4A09-B7B4-A86B2E64D043}" srcOrd="3" destOrd="0" parTransId="{7002A255-21B6-481E-B899-55049E83EBA5}" sibTransId="{9CD00BE8-5B6B-4118-9244-2743D8AAB5DE}"/>
    <dgm:cxn modelId="{0FF65A38-8B8E-4651-884A-D5E6CA2C7916}" type="presOf" srcId="{21783E63-0C28-40F9-AA31-2E4749A5A3F7}" destId="{14C5975C-8729-46F7-B48D-8CCEAA021D06}" srcOrd="0" destOrd="0" presId="urn:microsoft.com/office/officeart/2005/8/layout/chevron2"/>
    <dgm:cxn modelId="{5F5BDD75-3FFB-472C-8FE0-21A2BEDE6952}" type="presOf" srcId="{FA82695F-9099-45C5-9B07-308EE67E1AE9}" destId="{8BEB5CB6-074F-4792-9467-1CB2AC01E486}" srcOrd="0" destOrd="0" presId="urn:microsoft.com/office/officeart/2005/8/layout/chevron2"/>
    <dgm:cxn modelId="{5CB4ECC7-8FEB-4290-9F48-CCF490012638}" srcId="{FA82695F-9099-45C5-9B07-308EE67E1AE9}" destId="{D58CD4B3-782E-479F-9B8F-2836982166EB}" srcOrd="2" destOrd="0" parTransId="{41AB23EE-009D-4CB1-BE87-4A29063D0BE0}" sibTransId="{2CB1C989-D6AF-4639-B351-7D2921343141}"/>
    <dgm:cxn modelId="{1D6CE841-1A10-4617-8AD7-CFD9416AF690}" type="presOf" srcId="{06F3167A-2D99-4A09-B7B4-A86B2E64D043}" destId="{75017765-E913-4012-AB22-400617115040}" srcOrd="0" destOrd="3" presId="urn:microsoft.com/office/officeart/2005/8/layout/chevron2"/>
    <dgm:cxn modelId="{53C51265-CD60-46F6-82C1-8D2189C6264B}" srcId="{BA5ED400-8E4E-43EA-83D4-F4F794AC1FA9}" destId="{3D8B471C-935C-4AC1-98B8-02CA8B0A8B0F}" srcOrd="1" destOrd="0" parTransId="{981A6F56-A9B4-4CCD-8E7A-0EA4A10B75C1}" sibTransId="{A91A0EAF-FDE2-480D-B8E6-BE854D129276}"/>
    <dgm:cxn modelId="{52B9C2C3-FC1A-46CB-892B-7821DAC4B83A}" srcId="{AF44532D-F529-4BCC-918F-8DF785E119B7}" destId="{C60C8CD5-C7D0-44B4-8F4A-DEF14AB57DD5}" srcOrd="0" destOrd="0" parTransId="{5F881465-1C53-45D4-B1F2-1B0A877CF1CF}" sibTransId="{FBF226FC-C469-49EC-BCD2-E1E5F1C0BDF1}"/>
    <dgm:cxn modelId="{101D9DDA-94BC-4F0A-A8FB-5C84BAD983D3}" srcId="{FA82695F-9099-45C5-9B07-308EE67E1AE9}" destId="{AC539615-7CB7-45BE-8E6B-AAA2F656C56E}" srcOrd="0" destOrd="0" parTransId="{CE6A3410-05ED-4657-8F89-DB9C8C61240F}" sibTransId="{7AF11CBC-6CC3-4AD3-B09F-6EB16F87F51D}"/>
    <dgm:cxn modelId="{E0EE63F3-5FD4-4E9D-B2A2-3823B43B5127}" srcId="{AF44532D-F529-4BCC-918F-8DF785E119B7}" destId="{BA5ED400-8E4E-43EA-83D4-F4F794AC1FA9}" srcOrd="2" destOrd="0" parTransId="{D4FEC8A5-8AC9-4716-8C6E-7112E899B430}" sibTransId="{EE97BDFA-7154-4C4B-8793-AA0C15ADFCD0}"/>
    <dgm:cxn modelId="{9969AC8C-36F9-45A9-B426-5FE0EDA48907}" srcId="{BA5ED400-8E4E-43EA-83D4-F4F794AC1FA9}" destId="{AEE30EE4-089C-4187-9328-034027B90FA9}" srcOrd="0" destOrd="0" parTransId="{EA2158C7-A90C-4B0D-B440-1AEB726BEDD6}" sibTransId="{AC598371-E240-4BAA-888C-40E088320B43}"/>
    <dgm:cxn modelId="{591F9DC3-42F5-42EA-9737-BC0148878204}" type="presOf" srcId="{AF44532D-F529-4BCC-918F-8DF785E119B7}" destId="{5B7C192A-5823-4D92-8FFA-A6411E3D53C1}" srcOrd="0" destOrd="0" presId="urn:microsoft.com/office/officeart/2005/8/layout/chevron2"/>
    <dgm:cxn modelId="{99F00885-EA40-4F96-B3C7-6A7EAD725FA3}" srcId="{BA5ED400-8E4E-43EA-83D4-F4F794AC1FA9}" destId="{FF51B8DC-64C8-44DC-90D1-374E1F738899}" srcOrd="2" destOrd="0" parTransId="{E08AB8B9-370B-47A8-9714-76823508858D}" sibTransId="{20B53CC1-F56D-4B20-8BDE-110FABA6C706}"/>
    <dgm:cxn modelId="{88405047-406C-4D2E-8DCD-848BCDD5872E}" type="presOf" srcId="{FF51B8DC-64C8-44DC-90D1-374E1F738899}" destId="{BF910F28-1884-4726-91AE-FDD3EF897080}" srcOrd="0" destOrd="2" presId="urn:microsoft.com/office/officeart/2005/8/layout/chevron2"/>
    <dgm:cxn modelId="{59DA2F2E-4AE0-449E-BE09-568163A0BF61}" type="presOf" srcId="{3D8B471C-935C-4AC1-98B8-02CA8B0A8B0F}" destId="{BF910F28-1884-4726-91AE-FDD3EF897080}" srcOrd="0" destOrd="1" presId="urn:microsoft.com/office/officeart/2005/8/layout/chevron2"/>
    <dgm:cxn modelId="{48506EF8-C33D-48C2-872B-3B262A35C7A7}" srcId="{C60C8CD5-C7D0-44B4-8F4A-DEF14AB57DD5}" destId="{5636EE04-BA45-4DAE-81A7-8FC03187610D}" srcOrd="2" destOrd="0" parTransId="{CDC5C7C6-8899-4CED-8F7E-DB5BA8BB3394}" sibTransId="{1E0C0E5D-3A43-4C5B-B9CA-007CB7468619}"/>
    <dgm:cxn modelId="{E4293044-BB9B-4796-B76B-E4CAFBE1C6FE}" type="presOf" srcId="{BA5ED400-8E4E-43EA-83D4-F4F794AC1FA9}" destId="{4C1C486C-D051-492C-88DB-45F548B91C3E}" srcOrd="0" destOrd="0" presId="urn:microsoft.com/office/officeart/2005/8/layout/chevron2"/>
    <dgm:cxn modelId="{0BC98EF7-0875-43A4-A506-AFBEBD312798}" srcId="{AF44532D-F529-4BCC-918F-8DF785E119B7}" destId="{FA82695F-9099-45C5-9B07-308EE67E1AE9}" srcOrd="1" destOrd="0" parTransId="{E81F61C6-F797-4472-B49B-67FA4712FD8D}" sibTransId="{B61FB6BF-6D4E-45FE-ADF7-4CF21CDDED8F}"/>
    <dgm:cxn modelId="{F7725991-2AA1-4247-B10A-2DA401EF4810}" type="presOf" srcId="{A741B686-5B59-4386-9B04-B5C407A7ABAB}" destId="{14C5975C-8729-46F7-B48D-8CCEAA021D06}" srcOrd="0" destOrd="1" presId="urn:microsoft.com/office/officeart/2005/8/layout/chevron2"/>
    <dgm:cxn modelId="{C967ACF9-4F28-4449-9DCB-FA21B7C8E52C}" type="presOf" srcId="{AEE30EE4-089C-4187-9328-034027B90FA9}" destId="{BF910F28-1884-4726-91AE-FDD3EF897080}" srcOrd="0" destOrd="0" presId="urn:microsoft.com/office/officeart/2005/8/layout/chevron2"/>
    <dgm:cxn modelId="{D73CD3E2-C5D6-44E0-BBBC-357ECB878AF0}" type="presParOf" srcId="{5B7C192A-5823-4D92-8FFA-A6411E3D53C1}" destId="{CEE41056-2ABE-498A-A5AD-8125F155D138}" srcOrd="0" destOrd="0" presId="urn:microsoft.com/office/officeart/2005/8/layout/chevron2"/>
    <dgm:cxn modelId="{B243BAAA-242D-4FD0-9E90-67073847D810}" type="presParOf" srcId="{CEE41056-2ABE-498A-A5AD-8125F155D138}" destId="{11B876A4-8BE3-4497-AE9F-65874CDC28A4}" srcOrd="0" destOrd="0" presId="urn:microsoft.com/office/officeart/2005/8/layout/chevron2"/>
    <dgm:cxn modelId="{87F59693-7543-4404-AF87-3FCFA67EC07B}" type="presParOf" srcId="{CEE41056-2ABE-498A-A5AD-8125F155D138}" destId="{14C5975C-8729-46F7-B48D-8CCEAA021D06}" srcOrd="1" destOrd="0" presId="urn:microsoft.com/office/officeart/2005/8/layout/chevron2"/>
    <dgm:cxn modelId="{1E4CB3B0-AE85-41A1-A1F6-A65C1C25EDB3}" type="presParOf" srcId="{5B7C192A-5823-4D92-8FFA-A6411E3D53C1}" destId="{84200F10-5468-407D-934B-3474ED4F32DA}" srcOrd="1" destOrd="0" presId="urn:microsoft.com/office/officeart/2005/8/layout/chevron2"/>
    <dgm:cxn modelId="{F15CD883-2B5E-4E88-A9C6-7A22A076E75D}" type="presParOf" srcId="{5B7C192A-5823-4D92-8FFA-A6411E3D53C1}" destId="{C1AF4AF2-A551-4C03-9D3D-6A389550CAC9}" srcOrd="2" destOrd="0" presId="urn:microsoft.com/office/officeart/2005/8/layout/chevron2"/>
    <dgm:cxn modelId="{4E8E5688-07C0-472F-A788-EE6E9262DB9A}" type="presParOf" srcId="{C1AF4AF2-A551-4C03-9D3D-6A389550CAC9}" destId="{8BEB5CB6-074F-4792-9467-1CB2AC01E486}" srcOrd="0" destOrd="0" presId="urn:microsoft.com/office/officeart/2005/8/layout/chevron2"/>
    <dgm:cxn modelId="{8CDC2F05-FD46-4A49-B9CC-128DC0161E41}" type="presParOf" srcId="{C1AF4AF2-A551-4C03-9D3D-6A389550CAC9}" destId="{75017765-E913-4012-AB22-400617115040}" srcOrd="1" destOrd="0" presId="urn:microsoft.com/office/officeart/2005/8/layout/chevron2"/>
    <dgm:cxn modelId="{C792AF71-CDAF-4E4E-B45B-977893C87461}" type="presParOf" srcId="{5B7C192A-5823-4D92-8FFA-A6411E3D53C1}" destId="{6181B89A-623C-4C80-B5DA-DC5A7FA532B7}" srcOrd="3" destOrd="0" presId="urn:microsoft.com/office/officeart/2005/8/layout/chevron2"/>
    <dgm:cxn modelId="{0FD38D4E-51AA-450E-8283-F4BE9A1F3664}" type="presParOf" srcId="{5B7C192A-5823-4D92-8FFA-A6411E3D53C1}" destId="{E88FA9C3-1D73-4A4C-B8A9-E926862C417B}" srcOrd="4" destOrd="0" presId="urn:microsoft.com/office/officeart/2005/8/layout/chevron2"/>
    <dgm:cxn modelId="{DE406C58-37A3-4530-B938-7C1FDB436B2B}" type="presParOf" srcId="{E88FA9C3-1D73-4A4C-B8A9-E926862C417B}" destId="{4C1C486C-D051-492C-88DB-45F548B91C3E}" srcOrd="0" destOrd="0" presId="urn:microsoft.com/office/officeart/2005/8/layout/chevron2"/>
    <dgm:cxn modelId="{D0C78788-60C9-46FD-98C5-7168FA409B40}" type="presParOf" srcId="{E88FA9C3-1D73-4A4C-B8A9-E926862C417B}" destId="{BF910F28-1884-4726-91AE-FDD3EF8970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CCD7F-63BD-49B1-8D83-97AD70680B5E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C5C6E3-B177-4B21-82E5-C32ED497B4D1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工作协作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71406D25-E4AE-473A-BF8E-0A1B8167CC04}" type="par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63AE2C37-89F9-4403-872D-86B15D800FC9}" type="sib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95191D5B-792B-447C-94A3-6BAAE333D446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信息传递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BF8B40BE-8ABC-4E31-A509-D09BD3859F3F}" type="parTrans" cxnId="{BE56E345-F84E-4427-B026-187E5AF582B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442EB1EA-1709-4542-8B98-25F21DDA20FC}" type="sibTrans" cxnId="{BE56E345-F84E-4427-B026-187E5AF582B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EFC16EE-ABB3-4387-A3CD-AE060E0708CA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知识管理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67E441B-D030-4D73-940E-50972310F589}" type="par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0D2E4151-5F23-48BC-BD07-17BFDD531837}" type="sib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4FD5928E-461B-48C8-9F15-09D46E508182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经验的积累、传承</a:t>
          </a:r>
          <a:endParaRPr lang="en-US" altLang="zh-CN" dirty="0">
            <a:latin typeface="宋体" pitchFamily="2" charset="-122"/>
            <a:ea typeface="宋体" pitchFamily="2" charset="-122"/>
          </a:endParaRPr>
        </a:p>
      </dgm:t>
    </dgm:pt>
    <dgm:pt modelId="{8EC2B338-E900-4E9B-92CF-3761A9735FC9}" type="sibTrans" cxnId="{C9346217-0D5C-4D85-9EA6-EC441A244C7B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8D001078-C3BD-4912-9DB1-6C4EC7A292D3}" type="parTrans" cxnId="{C9346217-0D5C-4D85-9EA6-EC441A244C7B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6241C13-8447-4295-A710-51D993477D75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培训学习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CED7590-E2AE-4C31-81B5-359DEFD0D370}" type="sibTrans" cxnId="{AEAC6929-375D-43A1-903E-DA533BD9469B}">
      <dgm:prSet/>
      <dgm:spPr/>
      <dgm:t>
        <a:bodyPr/>
        <a:lstStyle/>
        <a:p>
          <a:endParaRPr lang="zh-CN" altLang="en-US"/>
        </a:p>
      </dgm:t>
    </dgm:pt>
    <dgm:pt modelId="{EEC891D5-7042-42FD-AD1A-D9C2040AAD88}" type="parTrans" cxnId="{AEAC6929-375D-43A1-903E-DA533BD9469B}">
      <dgm:prSet/>
      <dgm:spPr/>
      <dgm:t>
        <a:bodyPr/>
        <a:lstStyle/>
        <a:p>
          <a:endParaRPr lang="zh-CN" altLang="en-US"/>
        </a:p>
      </dgm:t>
    </dgm:pt>
    <dgm:pt modelId="{243865E2-7969-44C1-A941-E4ACBDD5302A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知识管理</a:t>
          </a:r>
          <a:endParaRPr lang="zh-CN" altLang="en-US" dirty="0"/>
        </a:p>
      </dgm:t>
    </dgm:pt>
    <dgm:pt modelId="{1316DFDD-9EE3-4128-878A-6D12A0863F66}" type="parTrans" cxnId="{52519A19-F17E-4C98-884D-311DDA096623}">
      <dgm:prSet/>
      <dgm:spPr/>
      <dgm:t>
        <a:bodyPr/>
        <a:lstStyle/>
        <a:p>
          <a:endParaRPr lang="zh-CN" altLang="en-US"/>
        </a:p>
      </dgm:t>
    </dgm:pt>
    <dgm:pt modelId="{ECA637F0-299F-4790-AB96-A707D42CFBBF}" type="sibTrans" cxnId="{52519A19-F17E-4C98-884D-311DDA096623}">
      <dgm:prSet/>
      <dgm:spPr/>
      <dgm:t>
        <a:bodyPr/>
        <a:lstStyle/>
        <a:p>
          <a:endParaRPr lang="zh-CN" altLang="en-US"/>
        </a:p>
      </dgm:t>
    </dgm:pt>
    <dgm:pt modelId="{F8D11FD4-422F-4427-9799-696634A650AF}">
      <dgm:prSet/>
      <dgm:spPr/>
      <dgm:t>
        <a:bodyPr/>
        <a:lstStyle/>
        <a:p>
          <a:endParaRPr lang="en-US" altLang="zh-CN" dirty="0">
            <a:latin typeface="宋体" pitchFamily="2" charset="-122"/>
            <a:ea typeface="宋体" pitchFamily="2" charset="-122"/>
          </a:endParaRPr>
        </a:p>
      </dgm:t>
    </dgm:pt>
    <dgm:pt modelId="{41A938D2-2662-444E-9A4D-4D2DE77FA311}" type="parTrans" cxnId="{03772DA1-0818-4391-A6F2-6D15810F4920}">
      <dgm:prSet/>
      <dgm:spPr/>
      <dgm:t>
        <a:bodyPr/>
        <a:lstStyle/>
        <a:p>
          <a:endParaRPr lang="zh-CN" altLang="en-US"/>
        </a:p>
      </dgm:t>
    </dgm:pt>
    <dgm:pt modelId="{13174E9B-6370-433C-AB58-1FF58BB93CB4}" type="sibTrans" cxnId="{03772DA1-0818-4391-A6F2-6D15810F4920}">
      <dgm:prSet/>
      <dgm:spPr/>
      <dgm:t>
        <a:bodyPr/>
        <a:lstStyle/>
        <a:p>
          <a:endParaRPr lang="zh-CN" altLang="en-US"/>
        </a:p>
      </dgm:t>
    </dgm:pt>
    <dgm:pt modelId="{DC56583B-208E-4488-B943-BB26679B6403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培训与学习面临新的挑战</a:t>
          </a:r>
          <a:endParaRPr lang="en-US" altLang="zh-CN" dirty="0">
            <a:latin typeface="宋体" pitchFamily="2" charset="-122"/>
            <a:ea typeface="宋体" pitchFamily="2" charset="-122"/>
          </a:endParaRPr>
        </a:p>
      </dgm:t>
    </dgm:pt>
    <dgm:pt modelId="{7DEA64E9-B93F-4BF6-9225-BA44ACA68520}" type="parTrans" cxnId="{53695F3A-E17F-485B-815E-1C8714F28818}">
      <dgm:prSet/>
      <dgm:spPr/>
      <dgm:t>
        <a:bodyPr/>
        <a:lstStyle/>
        <a:p>
          <a:endParaRPr lang="zh-CN" altLang="en-US"/>
        </a:p>
      </dgm:t>
    </dgm:pt>
    <dgm:pt modelId="{44DD243E-9A46-4F60-B887-ED094106B3EE}" type="sibTrans" cxnId="{53695F3A-E17F-485B-815E-1C8714F28818}">
      <dgm:prSet/>
      <dgm:spPr/>
      <dgm:t>
        <a:bodyPr/>
        <a:lstStyle/>
        <a:p>
          <a:endParaRPr lang="zh-CN" altLang="en-US"/>
        </a:p>
      </dgm:t>
    </dgm:pt>
    <dgm:pt modelId="{9B999FB7-C6E8-4DE1-B95D-496A75A277B2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网络时代的学习、工作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4A6FFC97-41C1-4EEA-B68A-50F95966BB0F}" type="parTrans" cxnId="{4E3C0EF0-F99E-4300-BF6C-2FD6A06C5D2C}">
      <dgm:prSet/>
      <dgm:spPr/>
      <dgm:t>
        <a:bodyPr/>
        <a:lstStyle/>
        <a:p>
          <a:endParaRPr lang="zh-CN" altLang="en-US"/>
        </a:p>
      </dgm:t>
    </dgm:pt>
    <dgm:pt modelId="{A5DEFD7D-EE81-4CE8-9D5E-F6AD7D3C75C7}" type="sibTrans" cxnId="{4E3C0EF0-F99E-4300-BF6C-2FD6A06C5D2C}">
      <dgm:prSet/>
      <dgm:spPr/>
      <dgm:t>
        <a:bodyPr/>
        <a:lstStyle/>
        <a:p>
          <a:endParaRPr lang="zh-CN" altLang="en-US"/>
        </a:p>
      </dgm:t>
    </dgm:pt>
    <dgm:pt modelId="{ECB757E5-712F-4F82-AA96-8AA46959D1B8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知识搜索</a:t>
          </a:r>
          <a:endParaRPr lang="zh-CN" altLang="en-US" dirty="0"/>
        </a:p>
      </dgm:t>
    </dgm:pt>
    <dgm:pt modelId="{29982461-EFAB-4F7F-B313-658141B2F92B}" type="parTrans" cxnId="{BA9950B7-4285-4C92-A270-1AFE7D0AF857}">
      <dgm:prSet/>
      <dgm:spPr/>
      <dgm:t>
        <a:bodyPr/>
        <a:lstStyle/>
        <a:p>
          <a:endParaRPr lang="zh-CN" altLang="en-US"/>
        </a:p>
      </dgm:t>
    </dgm:pt>
    <dgm:pt modelId="{838C67E2-FA2E-4285-A5DF-8B723759B314}" type="sibTrans" cxnId="{BA9950B7-4285-4C92-A270-1AFE7D0AF857}">
      <dgm:prSet/>
      <dgm:spPr/>
      <dgm:t>
        <a:bodyPr/>
        <a:lstStyle/>
        <a:p>
          <a:endParaRPr lang="zh-CN" altLang="en-US"/>
        </a:p>
      </dgm:t>
    </dgm:pt>
    <dgm:pt modelId="{6B6DAE1E-047D-448E-B750-74F48C8B9D16}">
      <dgm:prSet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知识共享</a:t>
          </a:r>
          <a:endParaRPr lang="zh-CN" altLang="en-US" dirty="0"/>
        </a:p>
      </dgm:t>
    </dgm:pt>
    <dgm:pt modelId="{166C14E4-F3D6-4AA9-AC44-5F243D044C72}" type="parTrans" cxnId="{0ACFACD6-5848-449D-9841-D7D0AAB80B9D}">
      <dgm:prSet/>
      <dgm:spPr/>
      <dgm:t>
        <a:bodyPr/>
        <a:lstStyle/>
        <a:p>
          <a:endParaRPr lang="zh-CN" altLang="en-US"/>
        </a:p>
      </dgm:t>
    </dgm:pt>
    <dgm:pt modelId="{61CA187B-88B0-4C4A-B5D3-B588424A9A5C}" type="sibTrans" cxnId="{0ACFACD6-5848-449D-9841-D7D0AAB80B9D}">
      <dgm:prSet/>
      <dgm:spPr/>
      <dgm:t>
        <a:bodyPr/>
        <a:lstStyle/>
        <a:p>
          <a:endParaRPr lang="zh-CN" altLang="en-US"/>
        </a:p>
      </dgm:t>
    </dgm:pt>
    <dgm:pt modelId="{80F1F3B6-58AA-4217-BAF1-C4CFA7FF4431}">
      <dgm:prSet/>
      <dgm:spPr/>
      <dgm:t>
        <a:bodyPr/>
        <a:lstStyle/>
        <a:p>
          <a:pPr rtl="0"/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3C57EDE-4EA6-41E2-A962-C289ED7D711B}" type="parTrans" cxnId="{91614031-9544-4CE3-8D8F-EF9194E5E7AF}">
      <dgm:prSet/>
      <dgm:spPr/>
      <dgm:t>
        <a:bodyPr/>
        <a:lstStyle/>
        <a:p>
          <a:endParaRPr lang="zh-CN" altLang="en-US"/>
        </a:p>
      </dgm:t>
    </dgm:pt>
    <dgm:pt modelId="{0628A102-87BA-4DF4-BA63-30FC42CB7E38}" type="sibTrans" cxnId="{91614031-9544-4CE3-8D8F-EF9194E5E7AF}">
      <dgm:prSet/>
      <dgm:spPr/>
      <dgm:t>
        <a:bodyPr/>
        <a:lstStyle/>
        <a:p>
          <a:endParaRPr lang="zh-CN" altLang="en-US"/>
        </a:p>
      </dgm:t>
    </dgm:pt>
    <dgm:pt modelId="{A1CD386A-AB4F-4694-8666-8A40E4212308}">
      <dgm:prSet/>
      <dgm:spPr/>
      <dgm:t>
        <a:bodyPr/>
        <a:lstStyle/>
        <a:p>
          <a:endParaRPr lang="zh-CN" altLang="en-US" dirty="0"/>
        </a:p>
      </dgm:t>
    </dgm:pt>
    <dgm:pt modelId="{2ABBC91A-FC80-4B7E-9F40-4EC73E021B24}" type="parTrans" cxnId="{9B2DC6C8-8668-4DE0-9119-FD194112675E}">
      <dgm:prSet/>
      <dgm:spPr/>
      <dgm:t>
        <a:bodyPr/>
        <a:lstStyle/>
        <a:p>
          <a:endParaRPr lang="zh-CN" altLang="en-US"/>
        </a:p>
      </dgm:t>
    </dgm:pt>
    <dgm:pt modelId="{BDDC4EB2-B828-4BC2-9F3E-BB9A5F7CC7A4}" type="sibTrans" cxnId="{9B2DC6C8-8668-4DE0-9119-FD194112675E}">
      <dgm:prSet/>
      <dgm:spPr/>
      <dgm:t>
        <a:bodyPr/>
        <a:lstStyle/>
        <a:p>
          <a:endParaRPr lang="zh-CN" altLang="en-US"/>
        </a:p>
      </dgm:t>
    </dgm:pt>
    <dgm:pt modelId="{3971BE67-5897-4D9C-A228-580653D7A24E}">
      <dgm:prSet/>
      <dgm:spPr/>
      <dgm:t>
        <a:bodyPr/>
        <a:lstStyle/>
        <a:p>
          <a:endParaRPr lang="en-US" altLang="zh-CN" dirty="0">
            <a:latin typeface="宋体" pitchFamily="2" charset="-122"/>
            <a:ea typeface="宋体" pitchFamily="2" charset="-122"/>
          </a:endParaRPr>
        </a:p>
      </dgm:t>
    </dgm:pt>
    <dgm:pt modelId="{6838E06C-C2BC-4725-BE40-C8C5A47BEE56}" type="parTrans" cxnId="{3451A1EB-1BED-4A57-9DDB-49275A47AD60}">
      <dgm:prSet/>
      <dgm:spPr/>
      <dgm:t>
        <a:bodyPr/>
        <a:lstStyle/>
        <a:p>
          <a:endParaRPr lang="zh-CN" altLang="en-US"/>
        </a:p>
      </dgm:t>
    </dgm:pt>
    <dgm:pt modelId="{8CDDBA95-7158-4255-B29E-1353E5DD1A0D}" type="sibTrans" cxnId="{3451A1EB-1BED-4A57-9DDB-49275A47AD60}">
      <dgm:prSet/>
      <dgm:spPr/>
      <dgm:t>
        <a:bodyPr/>
        <a:lstStyle/>
        <a:p>
          <a:endParaRPr lang="zh-CN" altLang="en-US"/>
        </a:p>
      </dgm:t>
    </dgm:pt>
    <dgm:pt modelId="{6C115EB9-4820-415F-9911-AAFFF28887B5}" type="pres">
      <dgm:prSet presAssocID="{300CCD7F-63BD-49B1-8D83-97AD70680B5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3802CC-0583-45AF-9021-4C295A67BC6C}" type="pres">
      <dgm:prSet presAssocID="{00C5C6E3-B177-4B21-82E5-C32ED497B4D1}" presName="linNode" presStyleCnt="0"/>
      <dgm:spPr/>
    </dgm:pt>
    <dgm:pt modelId="{9DE14555-2459-45A4-9C49-DF45442EFDC8}" type="pres">
      <dgm:prSet presAssocID="{00C5C6E3-B177-4B21-82E5-C32ED497B4D1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7FFC0F-F733-467E-9A3F-CAAA9C46207E}" type="pres">
      <dgm:prSet presAssocID="{00C5C6E3-B177-4B21-82E5-C32ED497B4D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CB268D-533B-449E-AC47-168F62C7D087}" type="pres">
      <dgm:prSet presAssocID="{63AE2C37-89F9-4403-872D-86B15D800FC9}" presName="spacing" presStyleCnt="0"/>
      <dgm:spPr/>
    </dgm:pt>
    <dgm:pt modelId="{052ECDED-7A37-44B6-A11D-17DD2DE6A139}" type="pres">
      <dgm:prSet presAssocID="{5EFC16EE-ABB3-4387-A3CD-AE060E0708CA}" presName="linNode" presStyleCnt="0"/>
      <dgm:spPr/>
    </dgm:pt>
    <dgm:pt modelId="{60637D0E-4259-43A3-8B50-AE26F0E1357E}" type="pres">
      <dgm:prSet presAssocID="{5EFC16EE-ABB3-4387-A3CD-AE060E0708CA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26270-AE69-4D9F-95EC-86709C245E3B}" type="pres">
      <dgm:prSet presAssocID="{5EFC16EE-ABB3-4387-A3CD-AE060E0708CA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B0226-1AF7-415A-9CA2-010EADDAD28E}" type="pres">
      <dgm:prSet presAssocID="{0D2E4151-5F23-48BC-BD07-17BFDD531837}" presName="spacing" presStyleCnt="0"/>
      <dgm:spPr/>
    </dgm:pt>
    <dgm:pt modelId="{E44B696C-D5F4-499D-A59E-A914CD5A5E87}" type="pres">
      <dgm:prSet presAssocID="{56241C13-8447-4295-A710-51D993477D75}" presName="linNode" presStyleCnt="0"/>
      <dgm:spPr/>
    </dgm:pt>
    <dgm:pt modelId="{24EBB784-99FC-450C-8662-BE3CE81B981F}" type="pres">
      <dgm:prSet presAssocID="{56241C13-8447-4295-A710-51D993477D7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5E312-B806-4C01-9A88-4C2E152AB1B6}" type="pres">
      <dgm:prSet presAssocID="{56241C13-8447-4295-A710-51D993477D7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3C0EF0-F99E-4300-BF6C-2FD6A06C5D2C}" srcId="{00C5C6E3-B177-4B21-82E5-C32ED497B4D1}" destId="{9B999FB7-C6E8-4DE1-B95D-496A75A277B2}" srcOrd="2" destOrd="0" parTransId="{4A6FFC97-41C1-4EEA-B68A-50F95966BB0F}" sibTransId="{A5DEFD7D-EE81-4CE8-9D5E-F6AD7D3C75C7}"/>
    <dgm:cxn modelId="{9E175AEC-FE71-415E-B4C4-BA2432428DDA}" type="presOf" srcId="{F8D11FD4-422F-4427-9799-696634A650AF}" destId="{3C75E312-B806-4C01-9A88-4C2E152AB1B6}" srcOrd="0" destOrd="3" presId="urn:microsoft.com/office/officeart/2005/8/layout/vList6"/>
    <dgm:cxn modelId="{161FB8FB-80C3-4452-AE7A-EB8AB31A27DC}" type="presOf" srcId="{56241C13-8447-4295-A710-51D993477D75}" destId="{24EBB784-99FC-450C-8662-BE3CE81B981F}" srcOrd="0" destOrd="0" presId="urn:microsoft.com/office/officeart/2005/8/layout/vList6"/>
    <dgm:cxn modelId="{72B63881-6886-4137-982C-0FB250B8F88E}" type="presOf" srcId="{00C5C6E3-B177-4B21-82E5-C32ED497B4D1}" destId="{9DE14555-2459-45A4-9C49-DF45442EFDC8}" srcOrd="0" destOrd="0" presId="urn:microsoft.com/office/officeart/2005/8/layout/vList6"/>
    <dgm:cxn modelId="{2FEEEE22-228A-4DC3-91C6-758EB4B5A7D0}" type="presOf" srcId="{3971BE67-5897-4D9C-A228-580653D7A24E}" destId="{3C75E312-B806-4C01-9A88-4C2E152AB1B6}" srcOrd="0" destOrd="0" presId="urn:microsoft.com/office/officeart/2005/8/layout/vList6"/>
    <dgm:cxn modelId="{A08CDD32-2EA8-4765-9EB1-4FDF21487998}" srcId="{300CCD7F-63BD-49B1-8D83-97AD70680B5E}" destId="{00C5C6E3-B177-4B21-82E5-C32ED497B4D1}" srcOrd="0" destOrd="0" parTransId="{71406D25-E4AE-473A-BF8E-0A1B8167CC04}" sibTransId="{63AE2C37-89F9-4403-872D-86B15D800FC9}"/>
    <dgm:cxn modelId="{03772DA1-0818-4391-A6F2-6D15810F4920}" srcId="{56241C13-8447-4295-A710-51D993477D75}" destId="{F8D11FD4-422F-4427-9799-696634A650AF}" srcOrd="3" destOrd="0" parTransId="{41A938D2-2662-444E-9A4D-4D2DE77FA311}" sibTransId="{13174E9B-6370-433C-AB58-1FF58BB93CB4}"/>
    <dgm:cxn modelId="{BA9950B7-4285-4C92-A270-1AFE7D0AF857}" srcId="{5EFC16EE-ABB3-4387-A3CD-AE060E0708CA}" destId="{ECB757E5-712F-4F82-AA96-8AA46959D1B8}" srcOrd="2" destOrd="0" parTransId="{29982461-EFAB-4F7F-B313-658141B2F92B}" sibTransId="{838C67E2-FA2E-4285-A5DF-8B723759B314}"/>
    <dgm:cxn modelId="{91614031-9544-4CE3-8D8F-EF9194E5E7AF}" srcId="{00C5C6E3-B177-4B21-82E5-C32ED497B4D1}" destId="{80F1F3B6-58AA-4217-BAF1-C4CFA7FF4431}" srcOrd="0" destOrd="0" parTransId="{13C57EDE-4EA6-41E2-A962-C289ED7D711B}" sibTransId="{0628A102-87BA-4DF4-BA63-30FC42CB7E38}"/>
    <dgm:cxn modelId="{53695F3A-E17F-485B-815E-1C8714F28818}" srcId="{56241C13-8447-4295-A710-51D993477D75}" destId="{DC56583B-208E-4488-B943-BB26679B6403}" srcOrd="2" destOrd="0" parTransId="{7DEA64E9-B93F-4BF6-9225-BA44ACA68520}" sibTransId="{44DD243E-9A46-4F60-B887-ED094106B3EE}"/>
    <dgm:cxn modelId="{365BE090-2FC2-48F4-A2D9-87A955D85727}" type="presOf" srcId="{4FD5928E-461B-48C8-9F15-09D46E508182}" destId="{3C75E312-B806-4C01-9A88-4C2E152AB1B6}" srcOrd="0" destOrd="1" presId="urn:microsoft.com/office/officeart/2005/8/layout/vList6"/>
    <dgm:cxn modelId="{0ACFACD6-5848-449D-9841-D7D0AAB80B9D}" srcId="{5EFC16EE-ABB3-4387-A3CD-AE060E0708CA}" destId="{6B6DAE1E-047D-448E-B750-74F48C8B9D16}" srcOrd="3" destOrd="0" parTransId="{166C14E4-F3D6-4AA9-AC44-5F243D044C72}" sibTransId="{61CA187B-88B0-4C4A-B5D3-B588424A9A5C}"/>
    <dgm:cxn modelId="{1AD4CA51-AD2D-4A1F-B651-279EBFF85DB5}" type="presOf" srcId="{DC56583B-208E-4488-B943-BB26679B6403}" destId="{3C75E312-B806-4C01-9A88-4C2E152AB1B6}" srcOrd="0" destOrd="2" presId="urn:microsoft.com/office/officeart/2005/8/layout/vList6"/>
    <dgm:cxn modelId="{7F45F077-732F-4EDE-BEB9-0AA9AC0BEBE2}" type="presOf" srcId="{243865E2-7969-44C1-A941-E4ACBDD5302A}" destId="{98226270-AE69-4D9F-95EC-86709C245E3B}" srcOrd="0" destOrd="1" presId="urn:microsoft.com/office/officeart/2005/8/layout/vList6"/>
    <dgm:cxn modelId="{C9346217-0D5C-4D85-9EA6-EC441A244C7B}" srcId="{56241C13-8447-4295-A710-51D993477D75}" destId="{4FD5928E-461B-48C8-9F15-09D46E508182}" srcOrd="1" destOrd="0" parTransId="{8D001078-C3BD-4912-9DB1-6C4EC7A292D3}" sibTransId="{8EC2B338-E900-4E9B-92CF-3761A9735FC9}"/>
    <dgm:cxn modelId="{1BFAC463-B476-40C9-A532-3702EB0CDDBD}" type="presOf" srcId="{300CCD7F-63BD-49B1-8D83-97AD70680B5E}" destId="{6C115EB9-4820-415F-9911-AAFFF28887B5}" srcOrd="0" destOrd="0" presId="urn:microsoft.com/office/officeart/2005/8/layout/vList6"/>
    <dgm:cxn modelId="{5844B9B6-A40E-45B5-8FEF-142D86D03481}" srcId="{300CCD7F-63BD-49B1-8D83-97AD70680B5E}" destId="{5EFC16EE-ABB3-4387-A3CD-AE060E0708CA}" srcOrd="1" destOrd="0" parTransId="{967E441B-D030-4D73-940E-50972310F589}" sibTransId="{0D2E4151-5F23-48BC-BD07-17BFDD531837}"/>
    <dgm:cxn modelId="{AF5617B6-890C-4F3D-8E79-21EED2C4C62D}" type="presOf" srcId="{ECB757E5-712F-4F82-AA96-8AA46959D1B8}" destId="{98226270-AE69-4D9F-95EC-86709C245E3B}" srcOrd="0" destOrd="2" presId="urn:microsoft.com/office/officeart/2005/8/layout/vList6"/>
    <dgm:cxn modelId="{B2DD6DB7-2313-4666-8A33-B49B1CE561AB}" type="presOf" srcId="{A1CD386A-AB4F-4694-8666-8A40E4212308}" destId="{98226270-AE69-4D9F-95EC-86709C245E3B}" srcOrd="0" destOrd="0" presId="urn:microsoft.com/office/officeart/2005/8/layout/vList6"/>
    <dgm:cxn modelId="{A6CEA5DB-CD74-47CC-9DD1-F7A3FC79B0CF}" type="presOf" srcId="{5EFC16EE-ABB3-4387-A3CD-AE060E0708CA}" destId="{60637D0E-4259-43A3-8B50-AE26F0E1357E}" srcOrd="0" destOrd="0" presId="urn:microsoft.com/office/officeart/2005/8/layout/vList6"/>
    <dgm:cxn modelId="{BE56E345-F84E-4427-B026-187E5AF582B3}" srcId="{00C5C6E3-B177-4B21-82E5-C32ED497B4D1}" destId="{95191D5B-792B-447C-94A3-6BAAE333D446}" srcOrd="1" destOrd="0" parTransId="{BF8B40BE-8ABC-4E31-A509-D09BD3859F3F}" sibTransId="{442EB1EA-1709-4542-8B98-25F21DDA20FC}"/>
    <dgm:cxn modelId="{AEAC6929-375D-43A1-903E-DA533BD9469B}" srcId="{300CCD7F-63BD-49B1-8D83-97AD70680B5E}" destId="{56241C13-8447-4295-A710-51D993477D75}" srcOrd="2" destOrd="0" parTransId="{EEC891D5-7042-42FD-AD1A-D9C2040AAD88}" sibTransId="{9CED7590-E2AE-4C31-81B5-359DEFD0D370}"/>
    <dgm:cxn modelId="{52519A19-F17E-4C98-884D-311DDA096623}" srcId="{5EFC16EE-ABB3-4387-A3CD-AE060E0708CA}" destId="{243865E2-7969-44C1-A941-E4ACBDD5302A}" srcOrd="1" destOrd="0" parTransId="{1316DFDD-9EE3-4128-878A-6D12A0863F66}" sibTransId="{ECA637F0-299F-4790-AB96-A707D42CFBBF}"/>
    <dgm:cxn modelId="{9AFC89E4-022F-453D-A585-874FE43D3493}" type="presOf" srcId="{9B999FB7-C6E8-4DE1-B95D-496A75A277B2}" destId="{E07FFC0F-F733-467E-9A3F-CAAA9C46207E}" srcOrd="0" destOrd="2" presId="urn:microsoft.com/office/officeart/2005/8/layout/vList6"/>
    <dgm:cxn modelId="{9B2DC6C8-8668-4DE0-9119-FD194112675E}" srcId="{5EFC16EE-ABB3-4387-A3CD-AE060E0708CA}" destId="{A1CD386A-AB4F-4694-8666-8A40E4212308}" srcOrd="0" destOrd="0" parTransId="{2ABBC91A-FC80-4B7E-9F40-4EC73E021B24}" sibTransId="{BDDC4EB2-B828-4BC2-9F3E-BB9A5F7CC7A4}"/>
    <dgm:cxn modelId="{0097322F-FCD5-45E1-B826-AA3B4038D130}" type="presOf" srcId="{80F1F3B6-58AA-4217-BAF1-C4CFA7FF4431}" destId="{E07FFC0F-F733-467E-9A3F-CAAA9C46207E}" srcOrd="0" destOrd="0" presId="urn:microsoft.com/office/officeart/2005/8/layout/vList6"/>
    <dgm:cxn modelId="{E98F0504-1244-4F2E-9945-CC4A5FF59D20}" type="presOf" srcId="{6B6DAE1E-047D-448E-B750-74F48C8B9D16}" destId="{98226270-AE69-4D9F-95EC-86709C245E3B}" srcOrd="0" destOrd="3" presId="urn:microsoft.com/office/officeart/2005/8/layout/vList6"/>
    <dgm:cxn modelId="{535B5D30-D903-4C14-97BB-82A53582C364}" type="presOf" srcId="{95191D5B-792B-447C-94A3-6BAAE333D446}" destId="{E07FFC0F-F733-467E-9A3F-CAAA9C46207E}" srcOrd="0" destOrd="1" presId="urn:microsoft.com/office/officeart/2005/8/layout/vList6"/>
    <dgm:cxn modelId="{3451A1EB-1BED-4A57-9DDB-49275A47AD60}" srcId="{56241C13-8447-4295-A710-51D993477D75}" destId="{3971BE67-5897-4D9C-A228-580653D7A24E}" srcOrd="0" destOrd="0" parTransId="{6838E06C-C2BC-4725-BE40-C8C5A47BEE56}" sibTransId="{8CDDBA95-7158-4255-B29E-1353E5DD1A0D}"/>
    <dgm:cxn modelId="{F9A57C8E-2D61-4211-A586-83A369E3C3AB}" type="presParOf" srcId="{6C115EB9-4820-415F-9911-AAFFF28887B5}" destId="{C03802CC-0583-45AF-9021-4C295A67BC6C}" srcOrd="0" destOrd="0" presId="urn:microsoft.com/office/officeart/2005/8/layout/vList6"/>
    <dgm:cxn modelId="{6AF9DEBC-EBF4-421D-B33D-07740FF5797A}" type="presParOf" srcId="{C03802CC-0583-45AF-9021-4C295A67BC6C}" destId="{9DE14555-2459-45A4-9C49-DF45442EFDC8}" srcOrd="0" destOrd="0" presId="urn:microsoft.com/office/officeart/2005/8/layout/vList6"/>
    <dgm:cxn modelId="{F4439C9C-C92B-477B-B65A-EDCA9C1B007B}" type="presParOf" srcId="{C03802CC-0583-45AF-9021-4C295A67BC6C}" destId="{E07FFC0F-F733-467E-9A3F-CAAA9C46207E}" srcOrd="1" destOrd="0" presId="urn:microsoft.com/office/officeart/2005/8/layout/vList6"/>
    <dgm:cxn modelId="{C5BBCE91-FE8E-465B-9137-A20275468B5D}" type="presParOf" srcId="{6C115EB9-4820-415F-9911-AAFFF28887B5}" destId="{9BCB268D-533B-449E-AC47-168F62C7D087}" srcOrd="1" destOrd="0" presId="urn:microsoft.com/office/officeart/2005/8/layout/vList6"/>
    <dgm:cxn modelId="{08DBF0E9-817B-43ED-9F60-5C9469DF939C}" type="presParOf" srcId="{6C115EB9-4820-415F-9911-AAFFF28887B5}" destId="{052ECDED-7A37-44B6-A11D-17DD2DE6A139}" srcOrd="2" destOrd="0" presId="urn:microsoft.com/office/officeart/2005/8/layout/vList6"/>
    <dgm:cxn modelId="{77266D97-4D66-4AD6-8B7C-B3357ED4EDDC}" type="presParOf" srcId="{052ECDED-7A37-44B6-A11D-17DD2DE6A139}" destId="{60637D0E-4259-43A3-8B50-AE26F0E1357E}" srcOrd="0" destOrd="0" presId="urn:microsoft.com/office/officeart/2005/8/layout/vList6"/>
    <dgm:cxn modelId="{CA2ED832-A955-4909-9950-DD4F7BC24429}" type="presParOf" srcId="{052ECDED-7A37-44B6-A11D-17DD2DE6A139}" destId="{98226270-AE69-4D9F-95EC-86709C245E3B}" srcOrd="1" destOrd="0" presId="urn:microsoft.com/office/officeart/2005/8/layout/vList6"/>
    <dgm:cxn modelId="{27E62517-A997-4ADB-9FCB-384C9261CB6A}" type="presParOf" srcId="{6C115EB9-4820-415F-9911-AAFFF28887B5}" destId="{1BFB0226-1AF7-415A-9CA2-010EADDAD28E}" srcOrd="3" destOrd="0" presId="urn:microsoft.com/office/officeart/2005/8/layout/vList6"/>
    <dgm:cxn modelId="{25E87C79-3BDC-47ED-81D8-F10FE6F1F5AE}" type="presParOf" srcId="{6C115EB9-4820-415F-9911-AAFFF28887B5}" destId="{E44B696C-D5F4-499D-A59E-A914CD5A5E87}" srcOrd="4" destOrd="0" presId="urn:microsoft.com/office/officeart/2005/8/layout/vList6"/>
    <dgm:cxn modelId="{46900EC9-BFCB-42B5-B7A3-6F29DD8F7FFE}" type="presParOf" srcId="{E44B696C-D5F4-499D-A59E-A914CD5A5E87}" destId="{24EBB784-99FC-450C-8662-BE3CE81B981F}" srcOrd="0" destOrd="0" presId="urn:microsoft.com/office/officeart/2005/8/layout/vList6"/>
    <dgm:cxn modelId="{079D9146-0EEB-4972-8BFA-DE4D051639E3}" type="presParOf" srcId="{E44B696C-D5F4-499D-A59E-A914CD5A5E87}" destId="{3C75E312-B806-4C01-9A88-4C2E152AB1B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ED50F-2D0F-485C-A2C9-266E9A08CE04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3F35602-3FBF-4647-948B-C898CE5AF71A}">
      <dgm:prSet/>
      <dgm:spPr/>
      <dgm:t>
        <a:bodyPr/>
        <a:lstStyle/>
        <a:p>
          <a:pPr rtl="0"/>
          <a:r>
            <a:rPr lang="zh-CN" altLang="en-US" dirty="0" smtClean="0"/>
            <a:t>社区平台</a:t>
          </a:r>
          <a:endParaRPr lang="zh-CN" altLang="en-US" dirty="0"/>
        </a:p>
      </dgm:t>
    </dgm:pt>
    <dgm:pt modelId="{E7DD1DEB-AC75-49C4-993E-7CBD55886446}" type="parTrans" cxnId="{AA63F289-51E1-46DF-BB71-37BACBCFFCFF}">
      <dgm:prSet/>
      <dgm:spPr/>
      <dgm:t>
        <a:bodyPr/>
        <a:lstStyle/>
        <a:p>
          <a:endParaRPr lang="zh-CN" altLang="en-US"/>
        </a:p>
      </dgm:t>
    </dgm:pt>
    <dgm:pt modelId="{27F0A515-B0E8-4504-88A3-707A81CC8FB7}" type="sibTrans" cxnId="{AA63F289-51E1-46DF-BB71-37BACBCFFCFF}">
      <dgm:prSet custT="1"/>
      <dgm:spPr/>
      <dgm:t>
        <a:bodyPr/>
        <a:lstStyle/>
        <a:p>
          <a:pPr algn="ctr"/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运行平台</a:t>
          </a:r>
          <a:endParaRPr lang="en-US" altLang="zh-CN" sz="1600" dirty="0" smtClean="0">
            <a:latin typeface="宋体" pitchFamily="2" charset="-122"/>
            <a:ea typeface="宋体" pitchFamily="2" charset="-122"/>
          </a:endParaRPr>
        </a:p>
        <a:p>
          <a:pPr algn="ctr"/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通用功能</a:t>
          </a:r>
          <a:endParaRPr lang="en-US" altLang="zh-CN" sz="1600" dirty="0" smtClean="0">
            <a:latin typeface="宋体" pitchFamily="2" charset="-122"/>
            <a:ea typeface="宋体" pitchFamily="2" charset="-122"/>
          </a:endParaRPr>
        </a:p>
        <a:p>
          <a:pPr algn="ctr"/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数据载体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21C16288-F855-42D3-BE52-35B3810FAB69}">
      <dgm:prSet/>
      <dgm:spPr/>
      <dgm:t>
        <a:bodyPr/>
        <a:lstStyle/>
        <a:p>
          <a:pPr rtl="0"/>
          <a:r>
            <a:rPr lang="zh-CN" altLang="en-US" dirty="0" smtClean="0"/>
            <a:t>学习社区</a:t>
          </a:r>
          <a:endParaRPr lang="zh-CN" altLang="en-US" dirty="0"/>
        </a:p>
      </dgm:t>
    </dgm:pt>
    <dgm:pt modelId="{DB707329-A12F-42DD-A270-FD7E4D2D2301}" type="parTrans" cxnId="{B711D2A0-D448-4E48-98C1-D201EF6EC0A1}">
      <dgm:prSet/>
      <dgm:spPr/>
      <dgm:t>
        <a:bodyPr/>
        <a:lstStyle/>
        <a:p>
          <a:endParaRPr lang="zh-CN" altLang="en-US"/>
        </a:p>
      </dgm:t>
    </dgm:pt>
    <dgm:pt modelId="{61DEEB0E-B1E1-4CA9-903D-28AF89E92888}" type="sibTrans" cxnId="{B711D2A0-D448-4E48-98C1-D201EF6EC0A1}">
      <dgm:prSet/>
      <dgm:spPr/>
      <dgm:t>
        <a:bodyPr/>
        <a:lstStyle/>
        <a:p>
          <a:pPr algn="ctr"/>
          <a:r>
            <a:rPr lang="zh-CN" altLang="en-US" dirty="0" smtClean="0">
              <a:latin typeface="宋体" pitchFamily="2" charset="-122"/>
              <a:ea typeface="宋体" pitchFamily="2" charset="-122"/>
            </a:rPr>
            <a:t>汇聚学习资源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pPr algn="ctr"/>
          <a:r>
            <a:rPr lang="zh-CN" altLang="en-US" dirty="0" smtClean="0">
              <a:latin typeface="宋体" pitchFamily="2" charset="-122"/>
              <a:ea typeface="宋体" pitchFamily="2" charset="-122"/>
            </a:rPr>
            <a:t>分享学习知识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pPr algn="ctr"/>
          <a:r>
            <a:rPr lang="zh-CN" altLang="en-US" dirty="0" smtClean="0">
              <a:latin typeface="宋体" pitchFamily="2" charset="-122"/>
              <a:ea typeface="宋体" pitchFamily="2" charset="-122"/>
            </a:rPr>
            <a:t>扩展培训体系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566D9950-2C81-4629-AD07-BCCFEE94B3C8}">
      <dgm:prSet/>
      <dgm:spPr/>
      <dgm:t>
        <a:bodyPr/>
        <a:lstStyle/>
        <a:p>
          <a:pPr rtl="0"/>
          <a:r>
            <a:rPr lang="zh-CN" altLang="en-US" dirty="0" smtClean="0"/>
            <a:t>员工社区</a:t>
          </a:r>
          <a:endParaRPr lang="zh-CN" altLang="en-US" dirty="0"/>
        </a:p>
      </dgm:t>
    </dgm:pt>
    <dgm:pt modelId="{5B599610-7435-4BB1-9EEB-337699769BBC}" type="parTrans" cxnId="{D192B690-4DC3-4C8A-AC3A-4EC5A3FCDA10}">
      <dgm:prSet/>
      <dgm:spPr/>
      <dgm:t>
        <a:bodyPr/>
        <a:lstStyle/>
        <a:p>
          <a:endParaRPr lang="zh-CN" altLang="en-US"/>
        </a:p>
      </dgm:t>
    </dgm:pt>
    <dgm:pt modelId="{7E6C9845-6F39-4ACE-BFED-EB4C32E04721}" type="sibTrans" cxnId="{D192B690-4DC3-4C8A-AC3A-4EC5A3FCDA10}">
      <dgm:prSet/>
      <dgm:spPr/>
      <dgm:t>
        <a:bodyPr/>
        <a:lstStyle/>
        <a:p>
          <a:pPr algn="ctr"/>
          <a:r>
            <a:rPr lang="zh-CN" altLang="en-US" dirty="0" smtClean="0">
              <a:latin typeface="宋体" pitchFamily="2" charset="-122"/>
              <a:ea typeface="宋体" pitchFamily="2" charset="-122"/>
            </a:rPr>
            <a:t>工作交流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pPr algn="ctr"/>
          <a:r>
            <a:rPr lang="zh-CN" altLang="en-US" dirty="0" smtClean="0">
              <a:latin typeface="宋体" pitchFamily="2" charset="-122"/>
              <a:ea typeface="宋体" pitchFamily="2" charset="-122"/>
            </a:rPr>
            <a:t>联系互动</a:t>
          </a:r>
          <a:endParaRPr lang="en-US" altLang="zh-CN" dirty="0" smtClean="0">
            <a:latin typeface="宋体" pitchFamily="2" charset="-122"/>
            <a:ea typeface="宋体" pitchFamily="2" charset="-122"/>
          </a:endParaRPr>
        </a:p>
        <a:p>
          <a:pPr algn="ctr"/>
          <a:r>
            <a:rPr lang="zh-CN" altLang="en-US" dirty="0" smtClean="0">
              <a:latin typeface="宋体" pitchFamily="2" charset="-122"/>
              <a:ea typeface="宋体" pitchFamily="2" charset="-122"/>
            </a:rPr>
            <a:t>协作办公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C32E3C4A-C72D-4657-AC3D-19A6BEEC48A9}" type="pres">
      <dgm:prSet presAssocID="{E11ED50F-2D0F-485C-A2C9-266E9A08C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58DACD-00BE-460B-B91A-3DD840518573}" type="pres">
      <dgm:prSet presAssocID="{E3F35602-3FBF-4647-948B-C898CE5AF71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C901A57-F864-4319-9351-BC0AD641AAD8}" type="pres">
      <dgm:prSet presAssocID="{E3F35602-3FBF-4647-948B-C898CE5AF71A}" presName="rootComposite1" presStyleCnt="0"/>
      <dgm:spPr/>
      <dgm:t>
        <a:bodyPr/>
        <a:lstStyle/>
        <a:p>
          <a:endParaRPr lang="zh-CN" altLang="en-US"/>
        </a:p>
      </dgm:t>
    </dgm:pt>
    <dgm:pt modelId="{259DBE5E-76BF-472F-80C0-DBE4EAB4B092}" type="pres">
      <dgm:prSet presAssocID="{E3F35602-3FBF-4647-948B-C898CE5AF71A}" presName="rootText1" presStyleLbl="node0" presStyleIdx="0" presStyleCnt="1" custLinFactY="66049" custLinFactNeighborX="4505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BBBF15-FFB3-4814-99F1-F4D6753D74EF}" type="pres">
      <dgm:prSet presAssocID="{E3F35602-3FBF-4647-948B-C898CE5AF71A}" presName="titleText1" presStyleLbl="fgAcc0" presStyleIdx="0" presStyleCnt="1" custScaleX="62328" custScaleY="146394" custLinFactY="200000" custLinFactNeighborX="14104" custLinFactNeighborY="27055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B0C017B-21EF-447A-9AE7-59E5947E7648}" type="pres">
      <dgm:prSet presAssocID="{E3F35602-3FBF-4647-948B-C898CE5AF71A}" presName="rootConnector1" presStyleLbl="node1" presStyleIdx="0" presStyleCnt="2"/>
      <dgm:spPr/>
      <dgm:t>
        <a:bodyPr/>
        <a:lstStyle/>
        <a:p>
          <a:endParaRPr lang="zh-CN" altLang="en-US"/>
        </a:p>
      </dgm:t>
    </dgm:pt>
    <dgm:pt modelId="{E78440BD-63DD-47C1-BF52-60BFBA38055B}" type="pres">
      <dgm:prSet presAssocID="{E3F35602-3FBF-4647-948B-C898CE5AF71A}" presName="hierChild2" presStyleCnt="0"/>
      <dgm:spPr/>
      <dgm:t>
        <a:bodyPr/>
        <a:lstStyle/>
        <a:p>
          <a:endParaRPr lang="zh-CN" altLang="en-US"/>
        </a:p>
      </dgm:t>
    </dgm:pt>
    <dgm:pt modelId="{9E6322C8-45B5-4D80-B500-B04D8990BEBF}" type="pres">
      <dgm:prSet presAssocID="{5B599610-7435-4BB1-9EEB-337699769BBC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AD6E1856-89B4-4B5F-8544-D9E5AD39F6F2}" type="pres">
      <dgm:prSet presAssocID="{566D9950-2C81-4629-AD07-BCCFEE94B3C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3B1A1BB-1074-495F-BEEF-6B94C4F304EA}" type="pres">
      <dgm:prSet presAssocID="{566D9950-2C81-4629-AD07-BCCFEE94B3C8}" presName="rootComposite" presStyleCnt="0"/>
      <dgm:spPr/>
      <dgm:t>
        <a:bodyPr/>
        <a:lstStyle/>
        <a:p>
          <a:endParaRPr lang="zh-CN" altLang="en-US"/>
        </a:p>
      </dgm:t>
    </dgm:pt>
    <dgm:pt modelId="{6A73BE98-71B3-4D73-BEA1-C9396FC524D1}" type="pres">
      <dgm:prSet presAssocID="{566D9950-2C81-4629-AD07-BCCFEE94B3C8}" presName="rootText" presStyleLbl="node1" presStyleIdx="0" presStyleCnt="2" custLinFactY="-64500" custLinFactNeighborX="-41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FCC891-2226-45B9-8E3B-16F150187B38}" type="pres">
      <dgm:prSet presAssocID="{566D9950-2C81-4629-AD07-BCCFEE94B3C8}" presName="titleText2" presStyleLbl="fgAcc1" presStyleIdx="0" presStyleCnt="2" custScaleX="67784" custScaleY="165558" custLinFactY="-200000" custLinFactNeighborX="4756" custLinFactNeighborY="-2951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E77C0EF-8564-4A3E-9931-20DF77C560B9}" type="pres">
      <dgm:prSet presAssocID="{566D9950-2C81-4629-AD07-BCCFEE94B3C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41CC2A72-46FD-4A93-BE9A-6D5B1F2FD16D}" type="pres">
      <dgm:prSet presAssocID="{566D9950-2C81-4629-AD07-BCCFEE94B3C8}" presName="hierChild4" presStyleCnt="0"/>
      <dgm:spPr/>
      <dgm:t>
        <a:bodyPr/>
        <a:lstStyle/>
        <a:p>
          <a:endParaRPr lang="zh-CN" altLang="en-US"/>
        </a:p>
      </dgm:t>
    </dgm:pt>
    <dgm:pt modelId="{46205905-9C82-4F59-8260-2B30060158C8}" type="pres">
      <dgm:prSet presAssocID="{566D9950-2C81-4629-AD07-BCCFEE94B3C8}" presName="hierChild5" presStyleCnt="0"/>
      <dgm:spPr/>
      <dgm:t>
        <a:bodyPr/>
        <a:lstStyle/>
        <a:p>
          <a:endParaRPr lang="zh-CN" altLang="en-US"/>
        </a:p>
      </dgm:t>
    </dgm:pt>
    <dgm:pt modelId="{9AA29D6A-7BF6-44ED-8E58-7872BE910783}" type="pres">
      <dgm:prSet presAssocID="{DB707329-A12F-42DD-A270-FD7E4D2D230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0D6DD280-7838-4149-92D7-E2A8069E8349}" type="pres">
      <dgm:prSet presAssocID="{21C16288-F855-42D3-BE52-35B3810FAB6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05813AF-EE4B-47E2-98CD-7C961F2B4268}" type="pres">
      <dgm:prSet presAssocID="{21C16288-F855-42D3-BE52-35B3810FAB69}" presName="rootComposite" presStyleCnt="0"/>
      <dgm:spPr/>
      <dgm:t>
        <a:bodyPr/>
        <a:lstStyle/>
        <a:p>
          <a:endParaRPr lang="zh-CN" altLang="en-US"/>
        </a:p>
      </dgm:t>
    </dgm:pt>
    <dgm:pt modelId="{E134ABB2-3A04-4561-95F9-491ECED76575}" type="pres">
      <dgm:prSet presAssocID="{21C16288-F855-42D3-BE52-35B3810FAB69}" presName="rootText" presStyleLbl="node1" presStyleIdx="1" presStyleCnt="2" custLinFactY="-64500" custLinFactNeighborX="11605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96FE54-9686-4307-92DA-BBB0B0A6CEDB}" type="pres">
      <dgm:prSet presAssocID="{21C16288-F855-42D3-BE52-35B3810FAB69}" presName="titleText2" presStyleLbl="fgAcc1" presStyleIdx="1" presStyleCnt="2" custScaleX="65667" custScaleY="157456" custLinFactY="-202661" custLinFactNeighborX="12751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C129F8-605D-4DA6-95FF-E94F97ADA2DF}" type="pres">
      <dgm:prSet presAssocID="{21C16288-F855-42D3-BE52-35B3810FAB69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DC28FB54-1272-47DD-8FE1-2939D0B1C2A6}" type="pres">
      <dgm:prSet presAssocID="{21C16288-F855-42D3-BE52-35B3810FAB69}" presName="hierChild4" presStyleCnt="0"/>
      <dgm:spPr/>
      <dgm:t>
        <a:bodyPr/>
        <a:lstStyle/>
        <a:p>
          <a:endParaRPr lang="zh-CN" altLang="en-US"/>
        </a:p>
      </dgm:t>
    </dgm:pt>
    <dgm:pt modelId="{BBE0F0F8-D3F4-46AD-B4F1-702FC6ADBB17}" type="pres">
      <dgm:prSet presAssocID="{21C16288-F855-42D3-BE52-35B3810FAB69}" presName="hierChild5" presStyleCnt="0"/>
      <dgm:spPr/>
      <dgm:t>
        <a:bodyPr/>
        <a:lstStyle/>
        <a:p>
          <a:endParaRPr lang="zh-CN" altLang="en-US"/>
        </a:p>
      </dgm:t>
    </dgm:pt>
    <dgm:pt modelId="{10313CCD-A77C-4BF8-AD09-E8732163BAD9}" type="pres">
      <dgm:prSet presAssocID="{E3F35602-3FBF-4647-948B-C898CE5AF71A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1F2A7712-AD59-4775-9346-E5B3F0B402CC}" type="presOf" srcId="{E11ED50F-2D0F-485C-A2C9-266E9A08CE04}" destId="{C32E3C4A-C72D-4657-AC3D-19A6BEEC48A9}" srcOrd="0" destOrd="0" presId="urn:microsoft.com/office/officeart/2008/layout/NameandTitleOrganizationalChart"/>
    <dgm:cxn modelId="{01EA342F-59DA-4AB1-9FD1-4EECDC03DAC3}" type="presOf" srcId="{7E6C9845-6F39-4ACE-BFED-EB4C32E04721}" destId="{8CFCC891-2226-45B9-8E3B-16F150187B38}" srcOrd="0" destOrd="0" presId="urn:microsoft.com/office/officeart/2008/layout/NameandTitleOrganizationalChart"/>
    <dgm:cxn modelId="{37CC3F15-0A04-4532-B5C0-B905F38ED8C0}" type="presOf" srcId="{61DEEB0E-B1E1-4CA9-903D-28AF89E92888}" destId="{7096FE54-9686-4307-92DA-BBB0B0A6CEDB}" srcOrd="0" destOrd="0" presId="urn:microsoft.com/office/officeart/2008/layout/NameandTitleOrganizationalChart"/>
    <dgm:cxn modelId="{D69382F0-9BC6-4831-BF12-1F1E94E11C2E}" type="presOf" srcId="{5B599610-7435-4BB1-9EEB-337699769BBC}" destId="{9E6322C8-45B5-4D80-B500-B04D8990BEBF}" srcOrd="0" destOrd="0" presId="urn:microsoft.com/office/officeart/2008/layout/NameandTitleOrganizationalChart"/>
    <dgm:cxn modelId="{4C812C9A-7684-4BD1-A82A-F0B1B229AF27}" type="presOf" srcId="{E3F35602-3FBF-4647-948B-C898CE5AF71A}" destId="{EB0C017B-21EF-447A-9AE7-59E5947E7648}" srcOrd="1" destOrd="0" presId="urn:microsoft.com/office/officeart/2008/layout/NameandTitleOrganizationalChart"/>
    <dgm:cxn modelId="{1728A51E-1333-4D58-A8D0-8AD8BDB3C3A1}" type="presOf" srcId="{566D9950-2C81-4629-AD07-BCCFEE94B3C8}" destId="{6A73BE98-71B3-4D73-BEA1-C9396FC524D1}" srcOrd="0" destOrd="0" presId="urn:microsoft.com/office/officeart/2008/layout/NameandTitleOrganizationalChart"/>
    <dgm:cxn modelId="{B711D2A0-D448-4E48-98C1-D201EF6EC0A1}" srcId="{E3F35602-3FBF-4647-948B-C898CE5AF71A}" destId="{21C16288-F855-42D3-BE52-35B3810FAB69}" srcOrd="1" destOrd="0" parTransId="{DB707329-A12F-42DD-A270-FD7E4D2D2301}" sibTransId="{61DEEB0E-B1E1-4CA9-903D-28AF89E92888}"/>
    <dgm:cxn modelId="{A23ABAD2-064F-4EEB-BE58-7827CCB9E19B}" type="presOf" srcId="{27F0A515-B0E8-4504-88A3-707A81CC8FB7}" destId="{A7BBBF15-FFB3-4814-99F1-F4D6753D74EF}" srcOrd="0" destOrd="0" presId="urn:microsoft.com/office/officeart/2008/layout/NameandTitleOrganizationalChart"/>
    <dgm:cxn modelId="{AA63F289-51E1-46DF-BB71-37BACBCFFCFF}" srcId="{E11ED50F-2D0F-485C-A2C9-266E9A08CE04}" destId="{E3F35602-3FBF-4647-948B-C898CE5AF71A}" srcOrd="0" destOrd="0" parTransId="{E7DD1DEB-AC75-49C4-993E-7CBD55886446}" sibTransId="{27F0A515-B0E8-4504-88A3-707A81CC8FB7}"/>
    <dgm:cxn modelId="{BA26159B-85BB-47EC-BF8B-4824CD6BCD27}" type="presOf" srcId="{21C16288-F855-42D3-BE52-35B3810FAB69}" destId="{82C129F8-605D-4DA6-95FF-E94F97ADA2DF}" srcOrd="1" destOrd="0" presId="urn:microsoft.com/office/officeart/2008/layout/NameandTitleOrganizationalChart"/>
    <dgm:cxn modelId="{D192B690-4DC3-4C8A-AC3A-4EC5A3FCDA10}" srcId="{E3F35602-3FBF-4647-948B-C898CE5AF71A}" destId="{566D9950-2C81-4629-AD07-BCCFEE94B3C8}" srcOrd="0" destOrd="0" parTransId="{5B599610-7435-4BB1-9EEB-337699769BBC}" sibTransId="{7E6C9845-6F39-4ACE-BFED-EB4C32E04721}"/>
    <dgm:cxn modelId="{39E8C4FB-DF24-4262-B7F2-78E6FA17158F}" type="presOf" srcId="{21C16288-F855-42D3-BE52-35B3810FAB69}" destId="{E134ABB2-3A04-4561-95F9-491ECED76575}" srcOrd="0" destOrd="0" presId="urn:microsoft.com/office/officeart/2008/layout/NameandTitleOrganizationalChart"/>
    <dgm:cxn modelId="{E7B6302E-EA3A-40CF-952F-FF93CA452A25}" type="presOf" srcId="{566D9950-2C81-4629-AD07-BCCFEE94B3C8}" destId="{BE77C0EF-8564-4A3E-9931-20DF77C560B9}" srcOrd="1" destOrd="0" presId="urn:microsoft.com/office/officeart/2008/layout/NameandTitleOrganizationalChart"/>
    <dgm:cxn modelId="{957E95F7-4FFC-4F5C-8246-D94ED98DDABF}" type="presOf" srcId="{E3F35602-3FBF-4647-948B-C898CE5AF71A}" destId="{259DBE5E-76BF-472F-80C0-DBE4EAB4B092}" srcOrd="0" destOrd="0" presId="urn:microsoft.com/office/officeart/2008/layout/NameandTitleOrganizationalChart"/>
    <dgm:cxn modelId="{32A9FB84-8B92-439B-B365-4509ECEB67D1}" type="presOf" srcId="{DB707329-A12F-42DD-A270-FD7E4D2D2301}" destId="{9AA29D6A-7BF6-44ED-8E58-7872BE910783}" srcOrd="0" destOrd="0" presId="urn:microsoft.com/office/officeart/2008/layout/NameandTitleOrganizationalChart"/>
    <dgm:cxn modelId="{FD09F698-A2EA-4381-848E-60026E013C19}" type="presParOf" srcId="{C32E3C4A-C72D-4657-AC3D-19A6BEEC48A9}" destId="{0258DACD-00BE-460B-B91A-3DD840518573}" srcOrd="0" destOrd="0" presId="urn:microsoft.com/office/officeart/2008/layout/NameandTitleOrganizationalChart"/>
    <dgm:cxn modelId="{A2A01550-07CE-4480-8A7C-68EBF9A6F573}" type="presParOf" srcId="{0258DACD-00BE-460B-B91A-3DD840518573}" destId="{1C901A57-F864-4319-9351-BC0AD641AAD8}" srcOrd="0" destOrd="0" presId="urn:microsoft.com/office/officeart/2008/layout/NameandTitleOrganizationalChart"/>
    <dgm:cxn modelId="{89AD8D6F-311A-4498-8915-3095D0E8E569}" type="presParOf" srcId="{1C901A57-F864-4319-9351-BC0AD641AAD8}" destId="{259DBE5E-76BF-472F-80C0-DBE4EAB4B092}" srcOrd="0" destOrd="0" presId="urn:microsoft.com/office/officeart/2008/layout/NameandTitleOrganizationalChart"/>
    <dgm:cxn modelId="{53551E49-89E7-4712-B1A0-A8FB01BBAE21}" type="presParOf" srcId="{1C901A57-F864-4319-9351-BC0AD641AAD8}" destId="{A7BBBF15-FFB3-4814-99F1-F4D6753D74EF}" srcOrd="1" destOrd="0" presId="urn:microsoft.com/office/officeart/2008/layout/NameandTitleOrganizationalChart"/>
    <dgm:cxn modelId="{5A9E5BE2-E132-4907-90A3-DF694E03B34D}" type="presParOf" srcId="{1C901A57-F864-4319-9351-BC0AD641AAD8}" destId="{EB0C017B-21EF-447A-9AE7-59E5947E7648}" srcOrd="2" destOrd="0" presId="urn:microsoft.com/office/officeart/2008/layout/NameandTitleOrganizationalChart"/>
    <dgm:cxn modelId="{6F96C490-FC8B-4DA4-9D84-4C00C4CF749D}" type="presParOf" srcId="{0258DACD-00BE-460B-B91A-3DD840518573}" destId="{E78440BD-63DD-47C1-BF52-60BFBA38055B}" srcOrd="1" destOrd="0" presId="urn:microsoft.com/office/officeart/2008/layout/NameandTitleOrganizationalChart"/>
    <dgm:cxn modelId="{26A4DEE8-F76E-44E1-B84B-DC548CDE992C}" type="presParOf" srcId="{E78440BD-63DD-47C1-BF52-60BFBA38055B}" destId="{9E6322C8-45B5-4D80-B500-B04D8990BEBF}" srcOrd="0" destOrd="0" presId="urn:microsoft.com/office/officeart/2008/layout/NameandTitleOrganizationalChart"/>
    <dgm:cxn modelId="{03A6B1CB-3267-429B-8FD0-CAF26539DE69}" type="presParOf" srcId="{E78440BD-63DD-47C1-BF52-60BFBA38055B}" destId="{AD6E1856-89B4-4B5F-8544-D9E5AD39F6F2}" srcOrd="1" destOrd="0" presId="urn:microsoft.com/office/officeart/2008/layout/NameandTitleOrganizationalChart"/>
    <dgm:cxn modelId="{5C1B7306-F8E4-4CAF-BFF0-B0FAA50BE855}" type="presParOf" srcId="{AD6E1856-89B4-4B5F-8544-D9E5AD39F6F2}" destId="{13B1A1BB-1074-495F-BEEF-6B94C4F304EA}" srcOrd="0" destOrd="0" presId="urn:microsoft.com/office/officeart/2008/layout/NameandTitleOrganizationalChart"/>
    <dgm:cxn modelId="{E15E1423-8F6F-4A9A-B433-6686B780C28B}" type="presParOf" srcId="{13B1A1BB-1074-495F-BEEF-6B94C4F304EA}" destId="{6A73BE98-71B3-4D73-BEA1-C9396FC524D1}" srcOrd="0" destOrd="0" presId="urn:microsoft.com/office/officeart/2008/layout/NameandTitleOrganizationalChart"/>
    <dgm:cxn modelId="{DD3AC83C-3F11-4B7A-835B-FB13C3FD29F2}" type="presParOf" srcId="{13B1A1BB-1074-495F-BEEF-6B94C4F304EA}" destId="{8CFCC891-2226-45B9-8E3B-16F150187B38}" srcOrd="1" destOrd="0" presId="urn:microsoft.com/office/officeart/2008/layout/NameandTitleOrganizationalChart"/>
    <dgm:cxn modelId="{85BD17CF-3191-4E44-9666-539334788266}" type="presParOf" srcId="{13B1A1BB-1074-495F-BEEF-6B94C4F304EA}" destId="{BE77C0EF-8564-4A3E-9931-20DF77C560B9}" srcOrd="2" destOrd="0" presId="urn:microsoft.com/office/officeart/2008/layout/NameandTitleOrganizationalChart"/>
    <dgm:cxn modelId="{D57A0789-4B55-4F01-A49B-B3CF8F2685F0}" type="presParOf" srcId="{AD6E1856-89B4-4B5F-8544-D9E5AD39F6F2}" destId="{41CC2A72-46FD-4A93-BE9A-6D5B1F2FD16D}" srcOrd="1" destOrd="0" presId="urn:microsoft.com/office/officeart/2008/layout/NameandTitleOrganizationalChart"/>
    <dgm:cxn modelId="{472B6BA9-53A6-4ABC-A8CC-6075918AF1A5}" type="presParOf" srcId="{AD6E1856-89B4-4B5F-8544-D9E5AD39F6F2}" destId="{46205905-9C82-4F59-8260-2B30060158C8}" srcOrd="2" destOrd="0" presId="urn:microsoft.com/office/officeart/2008/layout/NameandTitleOrganizationalChart"/>
    <dgm:cxn modelId="{56467CC8-EC22-436F-8A1E-1F0CB5198F11}" type="presParOf" srcId="{E78440BD-63DD-47C1-BF52-60BFBA38055B}" destId="{9AA29D6A-7BF6-44ED-8E58-7872BE910783}" srcOrd="2" destOrd="0" presId="urn:microsoft.com/office/officeart/2008/layout/NameandTitleOrganizationalChart"/>
    <dgm:cxn modelId="{4CA4EF3F-883C-4297-9207-EF1CEEAA1EDE}" type="presParOf" srcId="{E78440BD-63DD-47C1-BF52-60BFBA38055B}" destId="{0D6DD280-7838-4149-92D7-E2A8069E8349}" srcOrd="3" destOrd="0" presId="urn:microsoft.com/office/officeart/2008/layout/NameandTitleOrganizationalChart"/>
    <dgm:cxn modelId="{8C8D6674-9239-4DDB-91D4-AFCA7598A4D0}" type="presParOf" srcId="{0D6DD280-7838-4149-92D7-E2A8069E8349}" destId="{505813AF-EE4B-47E2-98CD-7C961F2B4268}" srcOrd="0" destOrd="0" presId="urn:microsoft.com/office/officeart/2008/layout/NameandTitleOrganizationalChart"/>
    <dgm:cxn modelId="{009D39A0-63E1-485B-A21A-D9371745310C}" type="presParOf" srcId="{505813AF-EE4B-47E2-98CD-7C961F2B4268}" destId="{E134ABB2-3A04-4561-95F9-491ECED76575}" srcOrd="0" destOrd="0" presId="urn:microsoft.com/office/officeart/2008/layout/NameandTitleOrganizationalChart"/>
    <dgm:cxn modelId="{B6191443-AB44-427F-B6D0-1D3F510BD33D}" type="presParOf" srcId="{505813AF-EE4B-47E2-98CD-7C961F2B4268}" destId="{7096FE54-9686-4307-92DA-BBB0B0A6CEDB}" srcOrd="1" destOrd="0" presId="urn:microsoft.com/office/officeart/2008/layout/NameandTitleOrganizationalChart"/>
    <dgm:cxn modelId="{010F59EA-DB57-4700-A550-029E78C6A6B0}" type="presParOf" srcId="{505813AF-EE4B-47E2-98CD-7C961F2B4268}" destId="{82C129F8-605D-4DA6-95FF-E94F97ADA2DF}" srcOrd="2" destOrd="0" presId="urn:microsoft.com/office/officeart/2008/layout/NameandTitleOrganizationalChart"/>
    <dgm:cxn modelId="{7EB65B0E-8109-4A3A-AD3D-21243AF1526F}" type="presParOf" srcId="{0D6DD280-7838-4149-92D7-E2A8069E8349}" destId="{DC28FB54-1272-47DD-8FE1-2939D0B1C2A6}" srcOrd="1" destOrd="0" presId="urn:microsoft.com/office/officeart/2008/layout/NameandTitleOrganizationalChart"/>
    <dgm:cxn modelId="{E227B710-4CDE-489F-B2EC-2FC030998C84}" type="presParOf" srcId="{0D6DD280-7838-4149-92D7-E2A8069E8349}" destId="{BBE0F0F8-D3F4-46AD-B4F1-702FC6ADBB17}" srcOrd="2" destOrd="0" presId="urn:microsoft.com/office/officeart/2008/layout/NameandTitleOrganizationalChart"/>
    <dgm:cxn modelId="{F09379BF-BAB2-4FB0-A1F0-71D927486785}" type="presParOf" srcId="{0258DACD-00BE-460B-B91A-3DD840518573}" destId="{10313CCD-A77C-4BF8-AD09-E8732163BAD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0CCD7F-63BD-49B1-8D83-97AD70680B5E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C5C6E3-B177-4B21-82E5-C32ED497B4D1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一个平台，多个社区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71406D25-E4AE-473A-BF8E-0A1B8167CC04}" type="par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63AE2C37-89F9-4403-872D-86B15D800FC9}" type="sibTrans" cxnId="{A08CDD32-2EA8-4765-9EB1-4FDF21487998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5EFC16EE-ABB3-4387-A3CD-AE060E0708CA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齐抓共管，统分结合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67E441B-D030-4D73-940E-50972310F589}" type="par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0D2E4151-5F23-48BC-BD07-17BFDD531837}" type="sibTrans" cxnId="{5844B9B6-A40E-45B5-8FEF-142D86D03481}">
      <dgm:prSet/>
      <dgm:spPr/>
      <dgm:t>
        <a:bodyPr/>
        <a:lstStyle/>
        <a:p>
          <a:endParaRPr lang="zh-CN" altLang="en-US"/>
        </a:p>
      </dgm:t>
    </dgm:pt>
    <dgm:pt modelId="{56241C13-8447-4295-A710-51D993477D75}">
      <dgm:prSet/>
      <dgm:spPr/>
      <dgm:t>
        <a:bodyPr/>
        <a:lstStyle/>
        <a:p>
          <a:pPr rtl="0"/>
          <a:r>
            <a:rPr lang="zh-CN" dirty="0" smtClean="0">
              <a:latin typeface="宋体" pitchFamily="2" charset="-122"/>
              <a:ea typeface="宋体" pitchFamily="2" charset="-122"/>
            </a:rPr>
            <a:t>以用户为中心，体验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丰富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9CED7590-E2AE-4C31-81B5-359DEFD0D370}" type="sibTrans" cxnId="{AEAC6929-375D-43A1-903E-DA533BD9469B}">
      <dgm:prSet/>
      <dgm:spPr/>
      <dgm:t>
        <a:bodyPr/>
        <a:lstStyle/>
        <a:p>
          <a:endParaRPr lang="zh-CN" altLang="en-US"/>
        </a:p>
      </dgm:t>
    </dgm:pt>
    <dgm:pt modelId="{EEC891D5-7042-42FD-AD1A-D9C2040AAD88}" type="parTrans" cxnId="{AEAC6929-375D-43A1-903E-DA533BD9469B}">
      <dgm:prSet/>
      <dgm:spPr/>
      <dgm:t>
        <a:bodyPr/>
        <a:lstStyle/>
        <a:p>
          <a:endParaRPr lang="zh-CN" altLang="en-US"/>
        </a:p>
      </dgm:t>
    </dgm:pt>
    <dgm:pt modelId="{07347C17-9A6C-45B1-983A-4458F68FDCCF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一个平台，资源共享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EBD5AEC3-E001-4FF1-8507-B21D9873EFAD}" type="parTrans" cxnId="{B341ED61-5EE7-4D0D-BAFF-F37A8458E347}">
      <dgm:prSet/>
      <dgm:spPr/>
    </dgm:pt>
    <dgm:pt modelId="{B5917656-1944-4180-84BC-8A686C7F8E40}" type="sibTrans" cxnId="{B341ED61-5EE7-4D0D-BAFF-F37A8458E347}">
      <dgm:prSet/>
      <dgm:spPr/>
    </dgm:pt>
    <dgm:pt modelId="{9B0CEB5F-8BB4-4F2B-8F59-4895A121074D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多个社区，扩展特色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29153DD7-5D30-4B38-BF4C-74BD16D13BA3}" type="parTrans" cxnId="{926AF9BD-5FDD-41BD-9F04-73EDA1B88C73}">
      <dgm:prSet/>
      <dgm:spPr/>
    </dgm:pt>
    <dgm:pt modelId="{F305CC12-7954-428E-A00D-C4A0161E5158}" type="sibTrans" cxnId="{926AF9BD-5FDD-41BD-9F04-73EDA1B88C73}">
      <dgm:prSet/>
      <dgm:spPr/>
    </dgm:pt>
    <dgm:pt modelId="{D99EA3EC-6E5A-400C-B21D-A5FFC0F8340B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公共数据：统一管理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2AFAE040-51BB-4B9D-A63E-FEAB75A94261}" type="parTrans" cxnId="{EB107318-141C-49A0-B622-0E3647D4FF4F}">
      <dgm:prSet/>
      <dgm:spPr/>
    </dgm:pt>
    <dgm:pt modelId="{729B9758-BEF4-4BAC-9AED-043E542AC412}" type="sibTrans" cxnId="{EB107318-141C-49A0-B622-0E3647D4FF4F}">
      <dgm:prSet/>
      <dgm:spPr/>
    </dgm:pt>
    <dgm:pt modelId="{F03717DF-CDA7-4E5F-9C55-53A64877A449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社区内容：职能负责，分级授权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2D423C69-C9D7-46B1-9F6E-6914072AB60B}" type="parTrans" cxnId="{B448A72D-A07C-47D2-BB0E-2662937EFCBC}">
      <dgm:prSet/>
      <dgm:spPr/>
    </dgm:pt>
    <dgm:pt modelId="{F67E5E1C-414E-4430-969E-7A17919148FE}" type="sibTrans" cxnId="{B448A72D-A07C-47D2-BB0E-2662937EFCBC}">
      <dgm:prSet/>
      <dgm:spPr/>
    </dgm:pt>
    <dgm:pt modelId="{B1A22689-0B18-4238-91ED-7423159312CB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社区配置灵活便捷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1ACC3CC8-908F-4B93-84EF-80FA73487F26}" type="parTrans" cxnId="{471D2957-8AA4-45F8-A0C8-C68550C10E74}">
      <dgm:prSet/>
      <dgm:spPr/>
    </dgm:pt>
    <dgm:pt modelId="{A41DB625-A85B-4B57-BF0A-3EF4A06BB2FE}" type="sibTrans" cxnId="{471D2957-8AA4-45F8-A0C8-C68550C10E74}">
      <dgm:prSet/>
      <dgm:spPr/>
    </dgm:pt>
    <dgm:pt modelId="{795CCAE1-5709-490F-93EA-E2B491F84CEC}">
      <dgm:prSet/>
      <dgm:spPr/>
      <dgm:t>
        <a:bodyPr/>
        <a:lstStyle/>
        <a:p>
          <a:pPr rtl="0"/>
          <a:r>
            <a:rPr lang="zh-CN" altLang="en-US" dirty="0" smtClean="0">
              <a:latin typeface="宋体" pitchFamily="2" charset="-122"/>
              <a:ea typeface="宋体" pitchFamily="2" charset="-122"/>
            </a:rPr>
            <a:t>界面风格丰富多样</a:t>
          </a:r>
          <a:endParaRPr lang="zh-CN" dirty="0">
            <a:latin typeface="宋体" pitchFamily="2" charset="-122"/>
            <a:ea typeface="宋体" pitchFamily="2" charset="-122"/>
          </a:endParaRPr>
        </a:p>
      </dgm:t>
    </dgm:pt>
    <dgm:pt modelId="{A9A240D7-D899-4A61-B8CA-0FD27A61B78C}" type="parTrans" cxnId="{E2197887-0205-40D3-9947-FA172F1B0CFC}">
      <dgm:prSet/>
      <dgm:spPr/>
    </dgm:pt>
    <dgm:pt modelId="{DA2C7B10-EA7D-48E9-93CB-DCE68209AFD7}" type="sibTrans" cxnId="{E2197887-0205-40D3-9947-FA172F1B0CFC}">
      <dgm:prSet/>
      <dgm:spPr/>
    </dgm:pt>
    <dgm:pt modelId="{CCCE7FC2-8F07-4E22-BF10-676B464B6B85}" type="pres">
      <dgm:prSet presAssocID="{300CCD7F-63BD-49B1-8D83-97AD70680B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27AEDC-4726-4B7D-A184-84F985C3BAB5}" type="pres">
      <dgm:prSet presAssocID="{00C5C6E3-B177-4B21-82E5-C32ED497B4D1}" presName="parentLin" presStyleCnt="0"/>
      <dgm:spPr/>
    </dgm:pt>
    <dgm:pt modelId="{B4FA5C92-39C6-41FF-A3E7-61A679096903}" type="pres">
      <dgm:prSet presAssocID="{00C5C6E3-B177-4B21-82E5-C32ED497B4D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EC1D784-C0D3-441E-88B6-DA90F44A1C33}" type="pres">
      <dgm:prSet presAssocID="{00C5C6E3-B177-4B21-82E5-C32ED497B4D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E5B94-B873-4956-BDFC-4D90CC43512C}" type="pres">
      <dgm:prSet presAssocID="{00C5C6E3-B177-4B21-82E5-C32ED497B4D1}" presName="negativeSpace" presStyleCnt="0"/>
      <dgm:spPr/>
    </dgm:pt>
    <dgm:pt modelId="{C5A628CF-6F85-42F2-825E-763EFC5FF84E}" type="pres">
      <dgm:prSet presAssocID="{00C5C6E3-B177-4B21-82E5-C32ED497B4D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BEA5F-1A80-4195-B323-7F3B396FFB1D}" type="pres">
      <dgm:prSet presAssocID="{63AE2C37-89F9-4403-872D-86B15D800FC9}" presName="spaceBetweenRectangles" presStyleCnt="0"/>
      <dgm:spPr/>
    </dgm:pt>
    <dgm:pt modelId="{ADBECB90-B207-47CA-A644-A194398B7A2E}" type="pres">
      <dgm:prSet presAssocID="{5EFC16EE-ABB3-4387-A3CD-AE060E0708CA}" presName="parentLin" presStyleCnt="0"/>
      <dgm:spPr/>
    </dgm:pt>
    <dgm:pt modelId="{2D29EEC6-1C99-4F9D-8FDA-250A597505A5}" type="pres">
      <dgm:prSet presAssocID="{5EFC16EE-ABB3-4387-A3CD-AE060E0708C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081703B-1915-44DE-98DE-72FFA4CB8415}" type="pres">
      <dgm:prSet presAssocID="{5EFC16EE-ABB3-4387-A3CD-AE060E0708C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8A82F-4291-471D-A817-7797E9897BA5}" type="pres">
      <dgm:prSet presAssocID="{5EFC16EE-ABB3-4387-A3CD-AE060E0708CA}" presName="negativeSpace" presStyleCnt="0"/>
      <dgm:spPr/>
    </dgm:pt>
    <dgm:pt modelId="{ED0129E6-5602-43B8-9035-D3773BD951BE}" type="pres">
      <dgm:prSet presAssocID="{5EFC16EE-ABB3-4387-A3CD-AE060E0708CA}" presName="childText" presStyleLbl="conFgAcc1" presStyleIdx="1" presStyleCnt="3" custLinFactNeighborX="-4274" custLinFactNeighborY="736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04C32E-385E-4D85-A611-C0727DB397E1}" type="pres">
      <dgm:prSet presAssocID="{0D2E4151-5F23-48BC-BD07-17BFDD531837}" presName="spaceBetweenRectangles" presStyleCnt="0"/>
      <dgm:spPr/>
    </dgm:pt>
    <dgm:pt modelId="{0C123AB2-FF62-4092-B88A-D298DCD7FBE4}" type="pres">
      <dgm:prSet presAssocID="{56241C13-8447-4295-A710-51D993477D75}" presName="parentLin" presStyleCnt="0"/>
      <dgm:spPr/>
    </dgm:pt>
    <dgm:pt modelId="{AFF2BFA3-84D0-4D76-8889-D7C716088DCA}" type="pres">
      <dgm:prSet presAssocID="{56241C13-8447-4295-A710-51D993477D7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617E37B-6B7E-4D86-89B6-329328508F18}" type="pres">
      <dgm:prSet presAssocID="{56241C13-8447-4295-A710-51D993477D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00DC2-C6C2-4F85-AA09-F9A056B2DB21}" type="pres">
      <dgm:prSet presAssocID="{56241C13-8447-4295-A710-51D993477D75}" presName="negativeSpace" presStyleCnt="0"/>
      <dgm:spPr/>
    </dgm:pt>
    <dgm:pt modelId="{30D0638B-B7F3-429C-8C41-F1C722130CA0}" type="pres">
      <dgm:prSet presAssocID="{56241C13-8447-4295-A710-51D993477D7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B8C070-2978-4766-9F13-186B69A62FE1}" type="presOf" srcId="{56241C13-8447-4295-A710-51D993477D75}" destId="{E617E37B-6B7E-4D86-89B6-329328508F18}" srcOrd="1" destOrd="0" presId="urn:microsoft.com/office/officeart/2005/8/layout/list1"/>
    <dgm:cxn modelId="{387726DE-EDF8-4992-B368-2ECF71B7BE42}" type="presOf" srcId="{5EFC16EE-ABB3-4387-A3CD-AE060E0708CA}" destId="{2D29EEC6-1C99-4F9D-8FDA-250A597505A5}" srcOrd="0" destOrd="0" presId="urn:microsoft.com/office/officeart/2005/8/layout/list1"/>
    <dgm:cxn modelId="{85CDE6BE-0407-4CD0-AE87-3A5590ADE985}" type="presOf" srcId="{B1A22689-0B18-4238-91ED-7423159312CB}" destId="{30D0638B-B7F3-429C-8C41-F1C722130CA0}" srcOrd="0" destOrd="0" presId="urn:microsoft.com/office/officeart/2005/8/layout/list1"/>
    <dgm:cxn modelId="{A08CDD32-2EA8-4765-9EB1-4FDF21487998}" srcId="{300CCD7F-63BD-49B1-8D83-97AD70680B5E}" destId="{00C5C6E3-B177-4B21-82E5-C32ED497B4D1}" srcOrd="0" destOrd="0" parTransId="{71406D25-E4AE-473A-BF8E-0A1B8167CC04}" sibTransId="{63AE2C37-89F9-4403-872D-86B15D800FC9}"/>
    <dgm:cxn modelId="{CFE539AF-517F-4C17-B6AF-573AB4D74C87}" type="presOf" srcId="{F03717DF-CDA7-4E5F-9C55-53A64877A449}" destId="{ED0129E6-5602-43B8-9035-D3773BD951BE}" srcOrd="0" destOrd="1" presId="urn:microsoft.com/office/officeart/2005/8/layout/list1"/>
    <dgm:cxn modelId="{3C82AD18-72A5-4ABF-9042-DFCD8FA61119}" type="presOf" srcId="{300CCD7F-63BD-49B1-8D83-97AD70680B5E}" destId="{CCCE7FC2-8F07-4E22-BF10-676B464B6B85}" srcOrd="0" destOrd="0" presId="urn:microsoft.com/office/officeart/2005/8/layout/list1"/>
    <dgm:cxn modelId="{B448A72D-A07C-47D2-BB0E-2662937EFCBC}" srcId="{5EFC16EE-ABB3-4387-A3CD-AE060E0708CA}" destId="{F03717DF-CDA7-4E5F-9C55-53A64877A449}" srcOrd="1" destOrd="0" parTransId="{2D423C69-C9D7-46B1-9F6E-6914072AB60B}" sibTransId="{F67E5E1C-414E-4430-969E-7A17919148FE}"/>
    <dgm:cxn modelId="{926AF9BD-5FDD-41BD-9F04-73EDA1B88C73}" srcId="{00C5C6E3-B177-4B21-82E5-C32ED497B4D1}" destId="{9B0CEB5F-8BB4-4F2B-8F59-4895A121074D}" srcOrd="1" destOrd="0" parTransId="{29153DD7-5D30-4B38-BF4C-74BD16D13BA3}" sibTransId="{F305CC12-7954-428E-A00D-C4A0161E5158}"/>
    <dgm:cxn modelId="{2BDDB9F0-8A9B-4F5C-9C9B-A8AEEC8B409D}" type="presOf" srcId="{07347C17-9A6C-45B1-983A-4458F68FDCCF}" destId="{C5A628CF-6F85-42F2-825E-763EFC5FF84E}" srcOrd="0" destOrd="0" presId="urn:microsoft.com/office/officeart/2005/8/layout/list1"/>
    <dgm:cxn modelId="{E53BF787-EF9F-45B9-A113-5492BEF96D22}" type="presOf" srcId="{00C5C6E3-B177-4B21-82E5-C32ED497B4D1}" destId="{B4FA5C92-39C6-41FF-A3E7-61A679096903}" srcOrd="0" destOrd="0" presId="urn:microsoft.com/office/officeart/2005/8/layout/list1"/>
    <dgm:cxn modelId="{5844B9B6-A40E-45B5-8FEF-142D86D03481}" srcId="{300CCD7F-63BD-49B1-8D83-97AD70680B5E}" destId="{5EFC16EE-ABB3-4387-A3CD-AE060E0708CA}" srcOrd="1" destOrd="0" parTransId="{967E441B-D030-4D73-940E-50972310F589}" sibTransId="{0D2E4151-5F23-48BC-BD07-17BFDD531837}"/>
    <dgm:cxn modelId="{471D2957-8AA4-45F8-A0C8-C68550C10E74}" srcId="{56241C13-8447-4295-A710-51D993477D75}" destId="{B1A22689-0B18-4238-91ED-7423159312CB}" srcOrd="0" destOrd="0" parTransId="{1ACC3CC8-908F-4B93-84EF-80FA73487F26}" sibTransId="{A41DB625-A85B-4B57-BF0A-3EF4A06BB2FE}"/>
    <dgm:cxn modelId="{9908F6F9-FAD4-40B5-8F26-80BF8684ABFD}" type="presOf" srcId="{9B0CEB5F-8BB4-4F2B-8F59-4895A121074D}" destId="{C5A628CF-6F85-42F2-825E-763EFC5FF84E}" srcOrd="0" destOrd="1" presId="urn:microsoft.com/office/officeart/2005/8/layout/list1"/>
    <dgm:cxn modelId="{9CF283B7-11C8-440A-A718-F5C0EF7E3A4C}" type="presOf" srcId="{D99EA3EC-6E5A-400C-B21D-A5FFC0F8340B}" destId="{ED0129E6-5602-43B8-9035-D3773BD951BE}" srcOrd="0" destOrd="0" presId="urn:microsoft.com/office/officeart/2005/8/layout/list1"/>
    <dgm:cxn modelId="{AEAC6929-375D-43A1-903E-DA533BD9469B}" srcId="{300CCD7F-63BD-49B1-8D83-97AD70680B5E}" destId="{56241C13-8447-4295-A710-51D993477D75}" srcOrd="2" destOrd="0" parTransId="{EEC891D5-7042-42FD-AD1A-D9C2040AAD88}" sibTransId="{9CED7590-E2AE-4C31-81B5-359DEFD0D370}"/>
    <dgm:cxn modelId="{801A805B-77E0-4F92-887F-ED850307249D}" type="presOf" srcId="{795CCAE1-5709-490F-93EA-E2B491F84CEC}" destId="{30D0638B-B7F3-429C-8C41-F1C722130CA0}" srcOrd="0" destOrd="1" presId="urn:microsoft.com/office/officeart/2005/8/layout/list1"/>
    <dgm:cxn modelId="{661F5880-C915-43AE-A1F3-E101258A61C7}" type="presOf" srcId="{56241C13-8447-4295-A710-51D993477D75}" destId="{AFF2BFA3-84D0-4D76-8889-D7C716088DCA}" srcOrd="0" destOrd="0" presId="urn:microsoft.com/office/officeart/2005/8/layout/list1"/>
    <dgm:cxn modelId="{E2197887-0205-40D3-9947-FA172F1B0CFC}" srcId="{56241C13-8447-4295-A710-51D993477D75}" destId="{795CCAE1-5709-490F-93EA-E2B491F84CEC}" srcOrd="1" destOrd="0" parTransId="{A9A240D7-D899-4A61-B8CA-0FD27A61B78C}" sibTransId="{DA2C7B10-EA7D-48E9-93CB-DCE68209AFD7}"/>
    <dgm:cxn modelId="{8DAFA870-D066-4AB7-A4F7-18DC5689032A}" type="presOf" srcId="{00C5C6E3-B177-4B21-82E5-C32ED497B4D1}" destId="{6EC1D784-C0D3-441E-88B6-DA90F44A1C33}" srcOrd="1" destOrd="0" presId="urn:microsoft.com/office/officeart/2005/8/layout/list1"/>
    <dgm:cxn modelId="{EA4DE57D-977E-409B-923B-0B4A461946A3}" type="presOf" srcId="{5EFC16EE-ABB3-4387-A3CD-AE060E0708CA}" destId="{9081703B-1915-44DE-98DE-72FFA4CB8415}" srcOrd="1" destOrd="0" presId="urn:microsoft.com/office/officeart/2005/8/layout/list1"/>
    <dgm:cxn modelId="{EB107318-141C-49A0-B622-0E3647D4FF4F}" srcId="{5EFC16EE-ABB3-4387-A3CD-AE060E0708CA}" destId="{D99EA3EC-6E5A-400C-B21D-A5FFC0F8340B}" srcOrd="0" destOrd="0" parTransId="{2AFAE040-51BB-4B9D-A63E-FEAB75A94261}" sibTransId="{729B9758-BEF4-4BAC-9AED-043E542AC412}"/>
    <dgm:cxn modelId="{B341ED61-5EE7-4D0D-BAFF-F37A8458E347}" srcId="{00C5C6E3-B177-4B21-82E5-C32ED497B4D1}" destId="{07347C17-9A6C-45B1-983A-4458F68FDCCF}" srcOrd="0" destOrd="0" parTransId="{EBD5AEC3-E001-4FF1-8507-B21D9873EFAD}" sibTransId="{B5917656-1944-4180-84BC-8A686C7F8E40}"/>
    <dgm:cxn modelId="{D2343BDC-236C-4DD3-94F5-3FC41B3E9233}" type="presParOf" srcId="{CCCE7FC2-8F07-4E22-BF10-676B464B6B85}" destId="{8E27AEDC-4726-4B7D-A184-84F985C3BAB5}" srcOrd="0" destOrd="0" presId="urn:microsoft.com/office/officeart/2005/8/layout/list1"/>
    <dgm:cxn modelId="{63387596-D863-48BF-A390-0BCA3C8783FF}" type="presParOf" srcId="{8E27AEDC-4726-4B7D-A184-84F985C3BAB5}" destId="{B4FA5C92-39C6-41FF-A3E7-61A679096903}" srcOrd="0" destOrd="0" presId="urn:microsoft.com/office/officeart/2005/8/layout/list1"/>
    <dgm:cxn modelId="{6449DE58-4948-4A29-BD72-8D18BD1BDE7D}" type="presParOf" srcId="{8E27AEDC-4726-4B7D-A184-84F985C3BAB5}" destId="{6EC1D784-C0D3-441E-88B6-DA90F44A1C33}" srcOrd="1" destOrd="0" presId="urn:microsoft.com/office/officeart/2005/8/layout/list1"/>
    <dgm:cxn modelId="{62304182-7B0B-48FA-B909-3D18EEEB8EC4}" type="presParOf" srcId="{CCCE7FC2-8F07-4E22-BF10-676B464B6B85}" destId="{3C5E5B94-B873-4956-BDFC-4D90CC43512C}" srcOrd="1" destOrd="0" presId="urn:microsoft.com/office/officeart/2005/8/layout/list1"/>
    <dgm:cxn modelId="{5F726626-5E00-48D2-ADF5-71BF2A056434}" type="presParOf" srcId="{CCCE7FC2-8F07-4E22-BF10-676B464B6B85}" destId="{C5A628CF-6F85-42F2-825E-763EFC5FF84E}" srcOrd="2" destOrd="0" presId="urn:microsoft.com/office/officeart/2005/8/layout/list1"/>
    <dgm:cxn modelId="{DDCE094C-DBDF-4B98-8C5E-FA1DE58D8AE1}" type="presParOf" srcId="{CCCE7FC2-8F07-4E22-BF10-676B464B6B85}" destId="{933BEA5F-1A80-4195-B323-7F3B396FFB1D}" srcOrd="3" destOrd="0" presId="urn:microsoft.com/office/officeart/2005/8/layout/list1"/>
    <dgm:cxn modelId="{0C6CF72F-9401-45EF-B8A9-60FD93CF0DFD}" type="presParOf" srcId="{CCCE7FC2-8F07-4E22-BF10-676B464B6B85}" destId="{ADBECB90-B207-47CA-A644-A194398B7A2E}" srcOrd="4" destOrd="0" presId="urn:microsoft.com/office/officeart/2005/8/layout/list1"/>
    <dgm:cxn modelId="{DBB73CD1-735F-437E-B50A-4BDC4B2A2602}" type="presParOf" srcId="{ADBECB90-B207-47CA-A644-A194398B7A2E}" destId="{2D29EEC6-1C99-4F9D-8FDA-250A597505A5}" srcOrd="0" destOrd="0" presId="urn:microsoft.com/office/officeart/2005/8/layout/list1"/>
    <dgm:cxn modelId="{DC8BEB08-259E-491E-88A2-8AE3BF7E6003}" type="presParOf" srcId="{ADBECB90-B207-47CA-A644-A194398B7A2E}" destId="{9081703B-1915-44DE-98DE-72FFA4CB8415}" srcOrd="1" destOrd="0" presId="urn:microsoft.com/office/officeart/2005/8/layout/list1"/>
    <dgm:cxn modelId="{C0F27CD1-E032-45C1-9D86-C33687293C30}" type="presParOf" srcId="{CCCE7FC2-8F07-4E22-BF10-676B464B6B85}" destId="{1F18A82F-4291-471D-A817-7797E9897BA5}" srcOrd="5" destOrd="0" presId="urn:microsoft.com/office/officeart/2005/8/layout/list1"/>
    <dgm:cxn modelId="{B75B4AA3-9D67-4BB3-B660-C53F74E103C6}" type="presParOf" srcId="{CCCE7FC2-8F07-4E22-BF10-676B464B6B85}" destId="{ED0129E6-5602-43B8-9035-D3773BD951BE}" srcOrd="6" destOrd="0" presId="urn:microsoft.com/office/officeart/2005/8/layout/list1"/>
    <dgm:cxn modelId="{5B7F9481-5776-40C4-A7CC-F16B6D296A65}" type="presParOf" srcId="{CCCE7FC2-8F07-4E22-BF10-676B464B6B85}" destId="{8A04C32E-385E-4D85-A611-C0727DB397E1}" srcOrd="7" destOrd="0" presId="urn:microsoft.com/office/officeart/2005/8/layout/list1"/>
    <dgm:cxn modelId="{214E734A-31E3-46DD-ADAF-DD19185CAC24}" type="presParOf" srcId="{CCCE7FC2-8F07-4E22-BF10-676B464B6B85}" destId="{0C123AB2-FF62-4092-B88A-D298DCD7FBE4}" srcOrd="8" destOrd="0" presId="urn:microsoft.com/office/officeart/2005/8/layout/list1"/>
    <dgm:cxn modelId="{19A4A3D8-1DF5-4CCF-ADD4-37AEB0E19E5C}" type="presParOf" srcId="{0C123AB2-FF62-4092-B88A-D298DCD7FBE4}" destId="{AFF2BFA3-84D0-4D76-8889-D7C716088DCA}" srcOrd="0" destOrd="0" presId="urn:microsoft.com/office/officeart/2005/8/layout/list1"/>
    <dgm:cxn modelId="{AF675615-D7C9-40F4-828A-7B779025E1E4}" type="presParOf" srcId="{0C123AB2-FF62-4092-B88A-D298DCD7FBE4}" destId="{E617E37B-6B7E-4D86-89B6-329328508F18}" srcOrd="1" destOrd="0" presId="urn:microsoft.com/office/officeart/2005/8/layout/list1"/>
    <dgm:cxn modelId="{DBFBA1C3-622D-444C-81E3-DFB5ABD1A312}" type="presParOf" srcId="{CCCE7FC2-8F07-4E22-BF10-676B464B6B85}" destId="{96400DC2-C6C2-4F85-AA09-F9A056B2DB21}" srcOrd="9" destOrd="0" presId="urn:microsoft.com/office/officeart/2005/8/layout/list1"/>
    <dgm:cxn modelId="{F1EB8940-4D30-49A7-8AF6-4448438615D0}" type="presParOf" srcId="{CCCE7FC2-8F07-4E22-BF10-676B464B6B85}" destId="{30D0638B-B7F3-429C-8C41-F1C722130C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2267D1-A75F-42F8-AF34-47F5B2162A29}" type="doc">
      <dgm:prSet loTypeId="urn:microsoft.com/office/officeart/2005/8/layout/vList3#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07BBCF-7FF8-494B-8C22-9DCF31D087EC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项目背景</a:t>
          </a:r>
          <a:endParaRPr lang="zh-CN" b="0" dirty="0">
            <a:latin typeface="宋体" pitchFamily="2" charset="-122"/>
            <a:ea typeface="宋体" pitchFamily="2" charset="-122"/>
          </a:endParaRPr>
        </a:p>
      </dgm:t>
    </dgm:pt>
    <dgm:pt modelId="{06AA130D-B4F3-4955-9EAB-DEF205215851}" type="par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D3A2DE56-E577-484C-96B8-57DFA3E2105D}" type="sib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643C792A-9780-469E-B733-AE1BB2E74529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实施方案</a:t>
          </a:r>
          <a:endParaRPr lang="zh-CN" b="0" dirty="0" smtClean="0">
            <a:latin typeface="宋体" pitchFamily="2" charset="-122"/>
            <a:ea typeface="宋体" pitchFamily="2" charset="-122"/>
          </a:endParaRPr>
        </a:p>
      </dgm:t>
    </dgm:pt>
    <dgm:pt modelId="{EF22D782-6C61-44C1-9BB4-1D8FC019F1FF}" type="par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32502C71-77B4-4A61-9206-AFB0D450E438}" type="sib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FC754040-D33F-41F1-8B9C-56039C9023E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zh-CN" altLang="en-US" b="1" dirty="0" smtClean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rPr>
            <a:t>系统功能</a:t>
          </a:r>
          <a:endParaRPr lang="zh-CN" b="1" dirty="0">
            <a:solidFill>
              <a:schemeClr val="bg2">
                <a:lumMod val="10000"/>
              </a:schemeClr>
            </a:solidFill>
            <a:latin typeface="宋体" pitchFamily="2" charset="-122"/>
            <a:ea typeface="宋体" pitchFamily="2" charset="-122"/>
          </a:endParaRPr>
        </a:p>
      </dgm:t>
    </dgm:pt>
    <dgm:pt modelId="{8A324032-FCCA-4725-871E-0EDA14856D8F}" type="par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0C0B2075-0621-4713-8645-EE28077C1869}" type="sib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86F4E88B-82A2-4250-8A76-7A31C1CCAA20}" type="pres">
      <dgm:prSet presAssocID="{512267D1-A75F-42F8-AF34-47F5B2162A2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4CA5-361C-4451-940D-315C0B0DBBB0}" type="pres">
      <dgm:prSet presAssocID="{9107BBCF-7FF8-494B-8C22-9DCF31D087EC}" presName="composite" presStyleCnt="0"/>
      <dgm:spPr/>
      <dgm:t>
        <a:bodyPr/>
        <a:lstStyle/>
        <a:p>
          <a:endParaRPr lang="zh-CN" altLang="en-US"/>
        </a:p>
      </dgm:t>
    </dgm:pt>
    <dgm:pt modelId="{9310D2C0-17A2-4275-9D96-C5618E081007}" type="pres">
      <dgm:prSet presAssocID="{9107BBCF-7FF8-494B-8C22-9DCF31D087EC}" presName="imgShp" presStyleLbl="fgImgPlace1" presStyleIdx="0" presStyleCnt="3"/>
      <dgm:spPr/>
      <dgm:t>
        <a:bodyPr/>
        <a:lstStyle/>
        <a:p>
          <a:endParaRPr lang="zh-CN" altLang="en-US"/>
        </a:p>
      </dgm:t>
    </dgm:pt>
    <dgm:pt modelId="{3F48CB51-1ED7-48E5-90FA-760BDA737036}" type="pres">
      <dgm:prSet presAssocID="{9107BBCF-7FF8-494B-8C22-9DCF31D087E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80EC6-3620-4DA5-9352-CD50A8B32A6B}" type="pres">
      <dgm:prSet presAssocID="{D3A2DE56-E577-484C-96B8-57DFA3E2105D}" presName="spacing" presStyleCnt="0"/>
      <dgm:spPr/>
      <dgm:t>
        <a:bodyPr/>
        <a:lstStyle/>
        <a:p>
          <a:endParaRPr lang="zh-CN" altLang="en-US"/>
        </a:p>
      </dgm:t>
    </dgm:pt>
    <dgm:pt modelId="{9ED3E3C1-105E-42FC-857F-DC9BDB9FFFE3}" type="pres">
      <dgm:prSet presAssocID="{FC754040-D33F-41F1-8B9C-56039C9023E8}" presName="composite" presStyleCnt="0"/>
      <dgm:spPr/>
    </dgm:pt>
    <dgm:pt modelId="{B79EB4B2-23FC-4FF5-BBFF-79C589CDA01C}" type="pres">
      <dgm:prSet presAssocID="{FC754040-D33F-41F1-8B9C-56039C9023E8}" presName="imgShp" presStyleLbl="fgImgPlace1" presStyleIdx="1" presStyleCnt="3"/>
      <dgm:spPr/>
    </dgm:pt>
    <dgm:pt modelId="{ED13D3E7-BC71-4075-BD42-0D88265CBFD8}" type="pres">
      <dgm:prSet presAssocID="{FC754040-D33F-41F1-8B9C-56039C9023E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D57E1-C515-401D-AC65-294CE9BD0309}" type="pres">
      <dgm:prSet presAssocID="{0C0B2075-0621-4713-8645-EE28077C1869}" presName="spacing" presStyleCnt="0"/>
      <dgm:spPr/>
    </dgm:pt>
    <dgm:pt modelId="{202C43D0-ADC3-4AD7-8DB2-4B5C9D91829B}" type="pres">
      <dgm:prSet presAssocID="{643C792A-9780-469E-B733-AE1BB2E74529}" presName="composite" presStyleCnt="0"/>
      <dgm:spPr/>
      <dgm:t>
        <a:bodyPr/>
        <a:lstStyle/>
        <a:p>
          <a:endParaRPr lang="zh-CN" altLang="en-US"/>
        </a:p>
      </dgm:t>
    </dgm:pt>
    <dgm:pt modelId="{F368174C-9EDB-4F00-9A4D-F106D8FDDA2C}" type="pres">
      <dgm:prSet presAssocID="{643C792A-9780-469E-B733-AE1BB2E74529}" presName="imgShp" presStyleLbl="fgImgPlace1" presStyleIdx="2" presStyleCnt="3"/>
      <dgm:spPr/>
      <dgm:t>
        <a:bodyPr/>
        <a:lstStyle/>
        <a:p>
          <a:endParaRPr lang="zh-CN" altLang="en-US"/>
        </a:p>
      </dgm:t>
    </dgm:pt>
    <dgm:pt modelId="{37AE4544-F499-4280-9B17-5D96227EC2FD}" type="pres">
      <dgm:prSet presAssocID="{643C792A-9780-469E-B733-AE1BB2E7452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FD3C56-9B6C-47D1-9BD3-4C8BBB41D394}" type="presOf" srcId="{9107BBCF-7FF8-494B-8C22-9DCF31D087EC}" destId="{3F48CB51-1ED7-48E5-90FA-760BDA737036}" srcOrd="0" destOrd="0" presId="urn:microsoft.com/office/officeart/2005/8/layout/vList3#6"/>
    <dgm:cxn modelId="{D5A4D003-07F8-4B44-BABF-2FA1D496068F}" type="presOf" srcId="{643C792A-9780-469E-B733-AE1BB2E74529}" destId="{37AE4544-F499-4280-9B17-5D96227EC2FD}" srcOrd="0" destOrd="0" presId="urn:microsoft.com/office/officeart/2005/8/layout/vList3#6"/>
    <dgm:cxn modelId="{A670B1FE-584D-47C4-947B-2F12686ABD6A}" type="presOf" srcId="{FC754040-D33F-41F1-8B9C-56039C9023E8}" destId="{ED13D3E7-BC71-4075-BD42-0D88265CBFD8}" srcOrd="0" destOrd="0" presId="urn:microsoft.com/office/officeart/2005/8/layout/vList3#6"/>
    <dgm:cxn modelId="{06AB7A68-1D43-4A28-98AD-B3BD9686799F}" srcId="{512267D1-A75F-42F8-AF34-47F5B2162A29}" destId="{FC754040-D33F-41F1-8B9C-56039C9023E8}" srcOrd="1" destOrd="0" parTransId="{8A324032-FCCA-4725-871E-0EDA14856D8F}" sibTransId="{0C0B2075-0621-4713-8645-EE28077C1869}"/>
    <dgm:cxn modelId="{8F97F496-5916-42B1-99CD-EADB1BE520E2}" srcId="{512267D1-A75F-42F8-AF34-47F5B2162A29}" destId="{9107BBCF-7FF8-494B-8C22-9DCF31D087EC}" srcOrd="0" destOrd="0" parTransId="{06AA130D-B4F3-4955-9EAB-DEF205215851}" sibTransId="{D3A2DE56-E577-484C-96B8-57DFA3E2105D}"/>
    <dgm:cxn modelId="{69519A4F-AEE4-4C79-8ED6-B7CF173CF5A6}" srcId="{512267D1-A75F-42F8-AF34-47F5B2162A29}" destId="{643C792A-9780-469E-B733-AE1BB2E74529}" srcOrd="2" destOrd="0" parTransId="{EF22D782-6C61-44C1-9BB4-1D8FC019F1FF}" sibTransId="{32502C71-77B4-4A61-9206-AFB0D450E438}"/>
    <dgm:cxn modelId="{770B3F7B-E79A-4C4A-A52C-37CDC8917324}" type="presOf" srcId="{512267D1-A75F-42F8-AF34-47F5B2162A29}" destId="{86F4E88B-82A2-4250-8A76-7A31C1CCAA20}" srcOrd="0" destOrd="0" presId="urn:microsoft.com/office/officeart/2005/8/layout/vList3#6"/>
    <dgm:cxn modelId="{6101EAC6-8F07-46B4-BD30-C269A1F12D49}" type="presParOf" srcId="{86F4E88B-82A2-4250-8A76-7A31C1CCAA20}" destId="{5DA74CA5-361C-4451-940D-315C0B0DBBB0}" srcOrd="0" destOrd="0" presId="urn:microsoft.com/office/officeart/2005/8/layout/vList3#6"/>
    <dgm:cxn modelId="{A646B73A-CDFE-4841-9837-CCEE403F735B}" type="presParOf" srcId="{5DA74CA5-361C-4451-940D-315C0B0DBBB0}" destId="{9310D2C0-17A2-4275-9D96-C5618E081007}" srcOrd="0" destOrd="0" presId="urn:microsoft.com/office/officeart/2005/8/layout/vList3#6"/>
    <dgm:cxn modelId="{3038E43F-DA14-499D-92E3-1F3610A7BAB1}" type="presParOf" srcId="{5DA74CA5-361C-4451-940D-315C0B0DBBB0}" destId="{3F48CB51-1ED7-48E5-90FA-760BDA737036}" srcOrd="1" destOrd="0" presId="urn:microsoft.com/office/officeart/2005/8/layout/vList3#6"/>
    <dgm:cxn modelId="{A7D309F6-1C91-4B5B-B99B-EEC54AA93C57}" type="presParOf" srcId="{86F4E88B-82A2-4250-8A76-7A31C1CCAA20}" destId="{4DB80EC6-3620-4DA5-9352-CD50A8B32A6B}" srcOrd="1" destOrd="0" presId="urn:microsoft.com/office/officeart/2005/8/layout/vList3#6"/>
    <dgm:cxn modelId="{9962DB58-93CD-418C-B1A8-B0F204A2A073}" type="presParOf" srcId="{86F4E88B-82A2-4250-8A76-7A31C1CCAA20}" destId="{9ED3E3C1-105E-42FC-857F-DC9BDB9FFFE3}" srcOrd="2" destOrd="0" presId="urn:microsoft.com/office/officeart/2005/8/layout/vList3#6"/>
    <dgm:cxn modelId="{C53F9282-9D9C-4A3B-8EBB-C8FE8C817177}" type="presParOf" srcId="{9ED3E3C1-105E-42FC-857F-DC9BDB9FFFE3}" destId="{B79EB4B2-23FC-4FF5-BBFF-79C589CDA01C}" srcOrd="0" destOrd="0" presId="urn:microsoft.com/office/officeart/2005/8/layout/vList3#6"/>
    <dgm:cxn modelId="{EFBEB0A2-AC59-4EB3-9BFB-5FA38B7BED63}" type="presParOf" srcId="{9ED3E3C1-105E-42FC-857F-DC9BDB9FFFE3}" destId="{ED13D3E7-BC71-4075-BD42-0D88265CBFD8}" srcOrd="1" destOrd="0" presId="urn:microsoft.com/office/officeart/2005/8/layout/vList3#6"/>
    <dgm:cxn modelId="{BE790EFE-A465-4F86-A5EC-F72B7DC5A83E}" type="presParOf" srcId="{86F4E88B-82A2-4250-8A76-7A31C1CCAA20}" destId="{84AD57E1-C515-401D-AC65-294CE9BD0309}" srcOrd="3" destOrd="0" presId="urn:microsoft.com/office/officeart/2005/8/layout/vList3#6"/>
    <dgm:cxn modelId="{C33B3806-6A85-4D87-B691-C24B0706141E}" type="presParOf" srcId="{86F4E88B-82A2-4250-8A76-7A31C1CCAA20}" destId="{202C43D0-ADC3-4AD7-8DB2-4B5C9D91829B}" srcOrd="4" destOrd="0" presId="urn:microsoft.com/office/officeart/2005/8/layout/vList3#6"/>
    <dgm:cxn modelId="{54EEEC4A-DB13-4486-86D1-DE081D8D5E5B}" type="presParOf" srcId="{202C43D0-ADC3-4AD7-8DB2-4B5C9D91829B}" destId="{F368174C-9EDB-4F00-9A4D-F106D8FDDA2C}" srcOrd="0" destOrd="0" presId="urn:microsoft.com/office/officeart/2005/8/layout/vList3#6"/>
    <dgm:cxn modelId="{D4A45DFB-0F6F-4F29-8A68-9037E41BD9BF}" type="presParOf" srcId="{202C43D0-ADC3-4AD7-8DB2-4B5C9D91829B}" destId="{37AE4544-F499-4280-9B17-5D96227EC2FD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68B80E-D6EC-4389-94B3-EBB459B3B3BA}" type="doc">
      <dgm:prSet loTypeId="urn:microsoft.com/office/officeart/2005/8/layout/radial5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7D88B5F-738A-415D-9295-50185B2E4FED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社区平台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B76F9124-73C0-4890-871F-0D4B5F1B8BC2}" type="parTrans" cxnId="{871AACAC-DCB8-4223-B278-2101FC9CB191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15EAA6A3-B49E-4526-8670-BAA036E38A3A}" type="sibTrans" cxnId="{871AACAC-DCB8-4223-B278-2101FC9CB191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E792E160-709C-4F0A-87AB-8A39BB059C05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面向全行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1D942302-91D7-437E-8DF8-8DC6B99D4704}" type="parTrans" cxnId="{6B4CC204-67C9-446C-9EB6-C0D45717FEC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0576DAC-686B-414F-A0AC-C32421474D22}" type="sibTrans" cxnId="{6B4CC204-67C9-446C-9EB6-C0D45717FEC3}">
      <dgm:prSet/>
      <dgm:spPr/>
      <dgm:t>
        <a:bodyPr/>
        <a:lstStyle/>
        <a:p>
          <a:endParaRPr lang="zh-CN" altLang="en-US">
            <a:latin typeface="宋体" pitchFamily="2" charset="-122"/>
            <a:ea typeface="宋体" pitchFamily="2" charset="-122"/>
          </a:endParaRPr>
        </a:p>
      </dgm:t>
    </dgm:pt>
    <dgm:pt modelId="{ACDF0053-31AB-44E8-B8D9-801334D176F4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配置便捷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2E7F44DC-F9A1-495A-A655-857AFC1E6F17}" type="parTrans" cxnId="{323F3035-5E1C-4E1F-9E4D-FBCB39B4AE60}">
      <dgm:prSet/>
      <dgm:spPr/>
      <dgm:t>
        <a:bodyPr/>
        <a:lstStyle/>
        <a:p>
          <a:endParaRPr lang="zh-CN" altLang="en-US"/>
        </a:p>
      </dgm:t>
    </dgm:pt>
    <dgm:pt modelId="{84C168AF-00C6-47A0-ACE6-023EB7C96F78}" type="sibTrans" cxnId="{323F3035-5E1C-4E1F-9E4D-FBCB39B4AE60}">
      <dgm:prSet/>
      <dgm:spPr/>
      <dgm:t>
        <a:bodyPr/>
        <a:lstStyle/>
        <a:p>
          <a:endParaRPr lang="zh-CN" altLang="en-US"/>
        </a:p>
      </dgm:t>
    </dgm:pt>
    <dgm:pt modelId="{467072C3-65BE-4861-831B-541A4F64B528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整合资源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AA56EA46-DFD7-4BEE-84B8-45F6EF499181}" type="parTrans" cxnId="{9E4A0589-913E-4F7C-B99E-7F9E40C400CA}">
      <dgm:prSet/>
      <dgm:spPr/>
      <dgm:t>
        <a:bodyPr/>
        <a:lstStyle/>
        <a:p>
          <a:endParaRPr lang="zh-CN" altLang="en-US"/>
        </a:p>
      </dgm:t>
    </dgm:pt>
    <dgm:pt modelId="{3A7491B1-45E1-479A-B916-4869F57965C6}" type="sibTrans" cxnId="{9E4A0589-913E-4F7C-B99E-7F9E40C400CA}">
      <dgm:prSet/>
      <dgm:spPr/>
      <dgm:t>
        <a:bodyPr/>
        <a:lstStyle/>
        <a:p>
          <a:endParaRPr lang="zh-CN" altLang="en-US"/>
        </a:p>
      </dgm:t>
    </dgm:pt>
    <dgm:pt modelId="{9DA3AB5B-B855-4B8F-949B-C751B0B476F8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运行稳定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5666D80D-B73C-4E93-B772-16F4EE575C67}" type="parTrans" cxnId="{6DEF0994-748C-4ECD-8F91-2AC52BB9D38D}">
      <dgm:prSet/>
      <dgm:spPr/>
      <dgm:t>
        <a:bodyPr/>
        <a:lstStyle/>
        <a:p>
          <a:endParaRPr lang="zh-CN" altLang="en-US"/>
        </a:p>
      </dgm:t>
    </dgm:pt>
    <dgm:pt modelId="{E5C389C6-1FF8-4D3C-8BFE-6D73145B611F}" type="sibTrans" cxnId="{6DEF0994-748C-4ECD-8F91-2AC52BB9D38D}">
      <dgm:prSet/>
      <dgm:spPr/>
      <dgm:t>
        <a:bodyPr/>
        <a:lstStyle/>
        <a:p>
          <a:endParaRPr lang="zh-CN" altLang="en-US"/>
        </a:p>
      </dgm:t>
    </dgm:pt>
    <dgm:pt modelId="{C7661A8F-94F9-474E-9669-0C182409BB44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统分管理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96DD692B-4D82-4624-B1A2-28BA5F3471FD}" type="parTrans" cxnId="{A9468215-5DF3-4D3E-B7CC-428832164E36}">
      <dgm:prSet/>
      <dgm:spPr/>
      <dgm:t>
        <a:bodyPr/>
        <a:lstStyle/>
        <a:p>
          <a:endParaRPr lang="zh-CN" altLang="en-US"/>
        </a:p>
      </dgm:t>
    </dgm:pt>
    <dgm:pt modelId="{BE31F3FF-C55D-40B4-B55A-D6430DF93D0A}" type="sibTrans" cxnId="{A9468215-5DF3-4D3E-B7CC-428832164E36}">
      <dgm:prSet/>
      <dgm:spPr/>
      <dgm:t>
        <a:bodyPr/>
        <a:lstStyle/>
        <a:p>
          <a:endParaRPr lang="zh-CN" altLang="en-US"/>
        </a:p>
      </dgm:t>
    </dgm:pt>
    <dgm:pt modelId="{3406EB6C-E21A-4D05-A928-EA1565227191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增强交流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0E1B7FE9-8654-4B43-97A6-E3F7CE8E7879}" type="parTrans" cxnId="{C5AFFB89-0C46-4199-9217-B91DB0D517C6}">
      <dgm:prSet/>
      <dgm:spPr/>
      <dgm:t>
        <a:bodyPr/>
        <a:lstStyle/>
        <a:p>
          <a:endParaRPr lang="zh-CN" altLang="en-US"/>
        </a:p>
      </dgm:t>
    </dgm:pt>
    <dgm:pt modelId="{2A31D70D-0C34-4911-9C08-A9984E0B6054}" type="sibTrans" cxnId="{C5AFFB89-0C46-4199-9217-B91DB0D517C6}">
      <dgm:prSet/>
      <dgm:spPr/>
      <dgm:t>
        <a:bodyPr/>
        <a:lstStyle/>
        <a:p>
          <a:endParaRPr lang="zh-CN" altLang="en-US"/>
        </a:p>
      </dgm:t>
    </dgm:pt>
    <dgm:pt modelId="{A91F0B36-8C63-41E4-AA4F-55AE79169CB5}">
      <dgm:prSet phldrT="[文本]"/>
      <dgm:spPr/>
      <dgm:t>
        <a:bodyPr/>
        <a:lstStyle/>
        <a:p>
          <a:r>
            <a:rPr lang="zh-CN" altLang="en-US" dirty="0" smtClean="0">
              <a:latin typeface="宋体" pitchFamily="2" charset="-122"/>
              <a:ea typeface="宋体" pitchFamily="2" charset="-122"/>
            </a:rPr>
            <a:t>体验友好</a:t>
          </a:r>
          <a:endParaRPr lang="zh-CN" altLang="en-US" dirty="0">
            <a:latin typeface="宋体" pitchFamily="2" charset="-122"/>
            <a:ea typeface="宋体" pitchFamily="2" charset="-122"/>
          </a:endParaRPr>
        </a:p>
      </dgm:t>
    </dgm:pt>
    <dgm:pt modelId="{FD7EC905-9C0E-4E0E-BA47-BFBD69966051}" type="sibTrans" cxnId="{22C05B48-018D-479F-94A6-B87F5467E6E7}">
      <dgm:prSet/>
      <dgm:spPr/>
      <dgm:t>
        <a:bodyPr/>
        <a:lstStyle/>
        <a:p>
          <a:endParaRPr lang="zh-CN" altLang="en-US"/>
        </a:p>
      </dgm:t>
    </dgm:pt>
    <dgm:pt modelId="{0034661C-ECA4-48E8-98DB-2B8F8FE92BA4}" type="parTrans" cxnId="{22C05B48-018D-479F-94A6-B87F5467E6E7}">
      <dgm:prSet/>
      <dgm:spPr/>
      <dgm:t>
        <a:bodyPr/>
        <a:lstStyle/>
        <a:p>
          <a:endParaRPr lang="zh-CN" altLang="en-US"/>
        </a:p>
      </dgm:t>
    </dgm:pt>
    <dgm:pt modelId="{29EB07DF-6D02-4259-82A5-D251380A7A0B}" type="pres">
      <dgm:prSet presAssocID="{C168B80E-D6EC-4389-94B3-EBB459B3B3B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E04642-C991-4962-B456-E7D2170A204E}" type="pres">
      <dgm:prSet presAssocID="{37D88B5F-738A-415D-9295-50185B2E4FE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F0E976E-8ED5-46A4-B944-43C99F008DF9}" type="pres">
      <dgm:prSet presAssocID="{1D942302-91D7-437E-8DF8-8DC6B99D4704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61A8E88C-F6E3-47DB-B413-CF072A3A2FD3}" type="pres">
      <dgm:prSet presAssocID="{1D942302-91D7-437E-8DF8-8DC6B99D4704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1838362E-8B1E-498F-917C-B9DF6A691175}" type="pres">
      <dgm:prSet presAssocID="{E792E160-709C-4F0A-87AB-8A39BB059C0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DD4221-023F-4CBC-9886-7165BAFE0C87}" type="pres">
      <dgm:prSet presAssocID="{0E1B7FE9-8654-4B43-97A6-E3F7CE8E7879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8F1B9A4A-15E3-4635-8BBD-9F2453DC2C4A}" type="pres">
      <dgm:prSet presAssocID="{0E1B7FE9-8654-4B43-97A6-E3F7CE8E7879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B6950A0-5E8C-479C-BBED-82B4375226F9}" type="pres">
      <dgm:prSet presAssocID="{3406EB6C-E21A-4D05-A928-EA156522719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FA7A3-0C53-4DB3-8558-B398F71C122D}" type="pres">
      <dgm:prSet presAssocID="{AA56EA46-DFD7-4BEE-84B8-45F6EF499181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FAA7D55-1A5C-46CC-8362-768872B3A5F3}" type="pres">
      <dgm:prSet presAssocID="{AA56EA46-DFD7-4BEE-84B8-45F6EF499181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FFCF60B-872B-4A22-882A-3066B0E105EE}" type="pres">
      <dgm:prSet presAssocID="{467072C3-65BE-4861-831B-541A4F64B52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26047-9C83-440C-8CC5-498EF81E53AB}" type="pres">
      <dgm:prSet presAssocID="{96DD692B-4D82-4624-B1A2-28BA5F3471FD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4702397-08C0-4E6C-8ED0-31EA05674126}" type="pres">
      <dgm:prSet presAssocID="{96DD692B-4D82-4624-B1A2-28BA5F3471FD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CD54E717-FB1F-413A-882C-4F29F1352722}" type="pres">
      <dgm:prSet presAssocID="{C7661A8F-94F9-474E-9669-0C182409BB4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71ED5-A300-49E2-9887-14BEF8BC2EEA}" type="pres">
      <dgm:prSet presAssocID="{2E7F44DC-F9A1-495A-A655-857AFC1E6F17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6CC600D9-8607-49DF-B8A5-546F45AFA6E7}" type="pres">
      <dgm:prSet presAssocID="{2E7F44DC-F9A1-495A-A655-857AFC1E6F17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60EFA70D-BFDB-4E5E-8355-D0E7D89285EF}" type="pres">
      <dgm:prSet presAssocID="{ACDF0053-31AB-44E8-B8D9-801334D176F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B820-5A3B-4301-A9F1-4148E6B6D62C}" type="pres">
      <dgm:prSet presAssocID="{0034661C-ECA4-48E8-98DB-2B8F8FE92BA4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D349F660-7C51-4CD3-8406-3084E5875CAC}" type="pres">
      <dgm:prSet presAssocID="{0034661C-ECA4-48E8-98DB-2B8F8FE92BA4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EAFD3B27-9EBE-4971-9B6C-109FD99773EE}" type="pres">
      <dgm:prSet presAssocID="{A91F0B36-8C63-41E4-AA4F-55AE79169CB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DB651-027B-4649-B0F9-FD0EEC23F789}" type="pres">
      <dgm:prSet presAssocID="{5666D80D-B73C-4E93-B772-16F4EE575C67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EB20A375-7DD9-4BF1-9535-6CF9E0DF70DE}" type="pres">
      <dgm:prSet presAssocID="{5666D80D-B73C-4E93-B772-16F4EE575C67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9025B3D6-3304-41BF-9F43-48B1A3CB0722}" type="pres">
      <dgm:prSet presAssocID="{9DA3AB5B-B855-4B8F-949B-C751B0B476F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05B48-018D-479F-94A6-B87F5467E6E7}" srcId="{37D88B5F-738A-415D-9295-50185B2E4FED}" destId="{A91F0B36-8C63-41E4-AA4F-55AE79169CB5}" srcOrd="5" destOrd="0" parTransId="{0034661C-ECA4-48E8-98DB-2B8F8FE92BA4}" sibTransId="{FD7EC905-9C0E-4E0E-BA47-BFBD69966051}"/>
    <dgm:cxn modelId="{A9468215-5DF3-4D3E-B7CC-428832164E36}" srcId="{37D88B5F-738A-415D-9295-50185B2E4FED}" destId="{C7661A8F-94F9-474E-9669-0C182409BB44}" srcOrd="3" destOrd="0" parTransId="{96DD692B-4D82-4624-B1A2-28BA5F3471FD}" sibTransId="{BE31F3FF-C55D-40B4-B55A-D6430DF93D0A}"/>
    <dgm:cxn modelId="{4BF276DC-EEB8-493D-A724-5D32696AA5DB}" type="presOf" srcId="{C168B80E-D6EC-4389-94B3-EBB459B3B3BA}" destId="{29EB07DF-6D02-4259-82A5-D251380A7A0B}" srcOrd="0" destOrd="0" presId="urn:microsoft.com/office/officeart/2005/8/layout/radial5"/>
    <dgm:cxn modelId="{8AF3F26D-8807-4F4D-94E9-D655939EA2AA}" type="presOf" srcId="{0E1B7FE9-8654-4B43-97A6-E3F7CE8E7879}" destId="{8F1B9A4A-15E3-4635-8BBD-9F2453DC2C4A}" srcOrd="1" destOrd="0" presId="urn:microsoft.com/office/officeart/2005/8/layout/radial5"/>
    <dgm:cxn modelId="{07FC7040-7267-4F92-AACF-9BB0E338E13B}" type="presOf" srcId="{2E7F44DC-F9A1-495A-A655-857AFC1E6F17}" destId="{6CC600D9-8607-49DF-B8A5-546F45AFA6E7}" srcOrd="1" destOrd="0" presId="urn:microsoft.com/office/officeart/2005/8/layout/radial5"/>
    <dgm:cxn modelId="{9B5A3BD4-CEAD-4DC3-AA2A-9BA064E894A4}" type="presOf" srcId="{AA56EA46-DFD7-4BEE-84B8-45F6EF499181}" destId="{8FAA7D55-1A5C-46CC-8362-768872B3A5F3}" srcOrd="1" destOrd="0" presId="urn:microsoft.com/office/officeart/2005/8/layout/radial5"/>
    <dgm:cxn modelId="{9E4A0589-913E-4F7C-B99E-7F9E40C400CA}" srcId="{37D88B5F-738A-415D-9295-50185B2E4FED}" destId="{467072C3-65BE-4861-831B-541A4F64B528}" srcOrd="2" destOrd="0" parTransId="{AA56EA46-DFD7-4BEE-84B8-45F6EF499181}" sibTransId="{3A7491B1-45E1-479A-B916-4869F57965C6}"/>
    <dgm:cxn modelId="{6B4CC204-67C9-446C-9EB6-C0D45717FEC3}" srcId="{37D88B5F-738A-415D-9295-50185B2E4FED}" destId="{E792E160-709C-4F0A-87AB-8A39BB059C05}" srcOrd="0" destOrd="0" parTransId="{1D942302-91D7-437E-8DF8-8DC6B99D4704}" sibTransId="{A0576DAC-686B-414F-A0AC-C32421474D22}"/>
    <dgm:cxn modelId="{ED6A4E86-4A4A-4A80-9C93-EFB296236EA4}" type="presOf" srcId="{E792E160-709C-4F0A-87AB-8A39BB059C05}" destId="{1838362E-8B1E-498F-917C-B9DF6A691175}" srcOrd="0" destOrd="0" presId="urn:microsoft.com/office/officeart/2005/8/layout/radial5"/>
    <dgm:cxn modelId="{C5AFFB89-0C46-4199-9217-B91DB0D517C6}" srcId="{37D88B5F-738A-415D-9295-50185B2E4FED}" destId="{3406EB6C-E21A-4D05-A928-EA1565227191}" srcOrd="1" destOrd="0" parTransId="{0E1B7FE9-8654-4B43-97A6-E3F7CE8E7879}" sibTransId="{2A31D70D-0C34-4911-9C08-A9984E0B6054}"/>
    <dgm:cxn modelId="{3058C856-08A8-469A-8883-39C9EE90434C}" type="presOf" srcId="{0034661C-ECA4-48E8-98DB-2B8F8FE92BA4}" destId="{8832B820-5A3B-4301-A9F1-4148E6B6D62C}" srcOrd="0" destOrd="0" presId="urn:microsoft.com/office/officeart/2005/8/layout/radial5"/>
    <dgm:cxn modelId="{6CAB01E5-FCF3-4A12-A215-18D74CC66C17}" type="presOf" srcId="{9DA3AB5B-B855-4B8F-949B-C751B0B476F8}" destId="{9025B3D6-3304-41BF-9F43-48B1A3CB0722}" srcOrd="0" destOrd="0" presId="urn:microsoft.com/office/officeart/2005/8/layout/radial5"/>
    <dgm:cxn modelId="{58CA9078-91AD-40DF-884F-1193DC245A75}" type="presOf" srcId="{5666D80D-B73C-4E93-B772-16F4EE575C67}" destId="{EB20A375-7DD9-4BF1-9535-6CF9E0DF70DE}" srcOrd="1" destOrd="0" presId="urn:microsoft.com/office/officeart/2005/8/layout/radial5"/>
    <dgm:cxn modelId="{323F3035-5E1C-4E1F-9E4D-FBCB39B4AE60}" srcId="{37D88B5F-738A-415D-9295-50185B2E4FED}" destId="{ACDF0053-31AB-44E8-B8D9-801334D176F4}" srcOrd="4" destOrd="0" parTransId="{2E7F44DC-F9A1-495A-A655-857AFC1E6F17}" sibTransId="{84C168AF-00C6-47A0-ACE6-023EB7C96F78}"/>
    <dgm:cxn modelId="{244E10D1-6251-4C84-8DB5-648A30309A8A}" type="presOf" srcId="{ACDF0053-31AB-44E8-B8D9-801334D176F4}" destId="{60EFA70D-BFDB-4E5E-8355-D0E7D89285EF}" srcOrd="0" destOrd="0" presId="urn:microsoft.com/office/officeart/2005/8/layout/radial5"/>
    <dgm:cxn modelId="{7630C71D-D5E4-4FD6-AB24-A4CF8C170D5F}" type="presOf" srcId="{5666D80D-B73C-4E93-B772-16F4EE575C67}" destId="{3BBDB651-027B-4649-B0F9-FD0EEC23F789}" srcOrd="0" destOrd="0" presId="urn:microsoft.com/office/officeart/2005/8/layout/radial5"/>
    <dgm:cxn modelId="{B1D6F2E0-00F9-4A50-922E-FB23FFEB94EF}" type="presOf" srcId="{0034661C-ECA4-48E8-98DB-2B8F8FE92BA4}" destId="{D349F660-7C51-4CD3-8406-3084E5875CAC}" srcOrd="1" destOrd="0" presId="urn:microsoft.com/office/officeart/2005/8/layout/radial5"/>
    <dgm:cxn modelId="{5E0CBFAB-E2EF-4207-90E1-EB4EBDC29BC2}" type="presOf" srcId="{467072C3-65BE-4861-831B-541A4F64B528}" destId="{4FFCF60B-872B-4A22-882A-3066B0E105EE}" srcOrd="0" destOrd="0" presId="urn:microsoft.com/office/officeart/2005/8/layout/radial5"/>
    <dgm:cxn modelId="{455843C3-5E67-475D-911B-15A10CF597AF}" type="presOf" srcId="{96DD692B-4D82-4624-B1A2-28BA5F3471FD}" destId="{54702397-08C0-4E6C-8ED0-31EA05674126}" srcOrd="1" destOrd="0" presId="urn:microsoft.com/office/officeart/2005/8/layout/radial5"/>
    <dgm:cxn modelId="{4B5D7B34-A1F1-4FC9-A707-D3943A669852}" type="presOf" srcId="{1D942302-91D7-437E-8DF8-8DC6B99D4704}" destId="{61A8E88C-F6E3-47DB-B413-CF072A3A2FD3}" srcOrd="1" destOrd="0" presId="urn:microsoft.com/office/officeart/2005/8/layout/radial5"/>
    <dgm:cxn modelId="{F9E31042-2AF1-4119-83B9-825D19DDCC32}" type="presOf" srcId="{96DD692B-4D82-4624-B1A2-28BA5F3471FD}" destId="{19726047-9C83-440C-8CC5-498EF81E53AB}" srcOrd="0" destOrd="0" presId="urn:microsoft.com/office/officeart/2005/8/layout/radial5"/>
    <dgm:cxn modelId="{7AEE1CD2-B998-4E8E-84F5-55A59F1ECC2B}" type="presOf" srcId="{3406EB6C-E21A-4D05-A928-EA1565227191}" destId="{6B6950A0-5E8C-479C-BBED-82B4375226F9}" srcOrd="0" destOrd="0" presId="urn:microsoft.com/office/officeart/2005/8/layout/radial5"/>
    <dgm:cxn modelId="{086BF05A-D44F-4975-9B28-CFD22C06D2E6}" type="presOf" srcId="{A91F0B36-8C63-41E4-AA4F-55AE79169CB5}" destId="{EAFD3B27-9EBE-4971-9B6C-109FD99773EE}" srcOrd="0" destOrd="0" presId="urn:microsoft.com/office/officeart/2005/8/layout/radial5"/>
    <dgm:cxn modelId="{6DEF0994-748C-4ECD-8F91-2AC52BB9D38D}" srcId="{37D88B5F-738A-415D-9295-50185B2E4FED}" destId="{9DA3AB5B-B855-4B8F-949B-C751B0B476F8}" srcOrd="6" destOrd="0" parTransId="{5666D80D-B73C-4E93-B772-16F4EE575C67}" sibTransId="{E5C389C6-1FF8-4D3C-8BFE-6D73145B611F}"/>
    <dgm:cxn modelId="{2CD1F955-635A-49BC-B4E4-3A534E58210E}" type="presOf" srcId="{1D942302-91D7-437E-8DF8-8DC6B99D4704}" destId="{DF0E976E-8ED5-46A4-B944-43C99F008DF9}" srcOrd="0" destOrd="0" presId="urn:microsoft.com/office/officeart/2005/8/layout/radial5"/>
    <dgm:cxn modelId="{A6D730D7-536E-49E6-BA88-1BE2EF1F624A}" type="presOf" srcId="{C7661A8F-94F9-474E-9669-0C182409BB44}" destId="{CD54E717-FB1F-413A-882C-4F29F1352722}" srcOrd="0" destOrd="0" presId="urn:microsoft.com/office/officeart/2005/8/layout/radial5"/>
    <dgm:cxn modelId="{6A69652B-D816-4CE8-9FBF-2D78FBA72323}" type="presOf" srcId="{2E7F44DC-F9A1-495A-A655-857AFC1E6F17}" destId="{6A071ED5-A300-49E2-9887-14BEF8BC2EEA}" srcOrd="0" destOrd="0" presId="urn:microsoft.com/office/officeart/2005/8/layout/radial5"/>
    <dgm:cxn modelId="{3FBD756D-374C-464A-A675-2D895C8478AD}" type="presOf" srcId="{AA56EA46-DFD7-4BEE-84B8-45F6EF499181}" destId="{29EFA7A3-0C53-4DB3-8558-B398F71C122D}" srcOrd="0" destOrd="0" presId="urn:microsoft.com/office/officeart/2005/8/layout/radial5"/>
    <dgm:cxn modelId="{2CE123A1-C5B4-4BC1-B662-11E7591B55DB}" type="presOf" srcId="{37D88B5F-738A-415D-9295-50185B2E4FED}" destId="{45E04642-C991-4962-B456-E7D2170A204E}" srcOrd="0" destOrd="0" presId="urn:microsoft.com/office/officeart/2005/8/layout/radial5"/>
    <dgm:cxn modelId="{871AACAC-DCB8-4223-B278-2101FC9CB191}" srcId="{C168B80E-D6EC-4389-94B3-EBB459B3B3BA}" destId="{37D88B5F-738A-415D-9295-50185B2E4FED}" srcOrd="0" destOrd="0" parTransId="{B76F9124-73C0-4890-871F-0D4B5F1B8BC2}" sibTransId="{15EAA6A3-B49E-4526-8670-BAA036E38A3A}"/>
    <dgm:cxn modelId="{451BBA3B-B271-47C2-AE8B-C91CEBBB5751}" type="presOf" srcId="{0E1B7FE9-8654-4B43-97A6-E3F7CE8E7879}" destId="{77DD4221-023F-4CBC-9886-7165BAFE0C87}" srcOrd="0" destOrd="0" presId="urn:microsoft.com/office/officeart/2005/8/layout/radial5"/>
    <dgm:cxn modelId="{731ABFD7-B856-43C0-8086-471BE0BC768E}" type="presParOf" srcId="{29EB07DF-6D02-4259-82A5-D251380A7A0B}" destId="{45E04642-C991-4962-B456-E7D2170A204E}" srcOrd="0" destOrd="0" presId="urn:microsoft.com/office/officeart/2005/8/layout/radial5"/>
    <dgm:cxn modelId="{2F724A51-25F4-4B4A-B965-8FF798138668}" type="presParOf" srcId="{29EB07DF-6D02-4259-82A5-D251380A7A0B}" destId="{DF0E976E-8ED5-46A4-B944-43C99F008DF9}" srcOrd="1" destOrd="0" presId="urn:microsoft.com/office/officeart/2005/8/layout/radial5"/>
    <dgm:cxn modelId="{B091E9A0-18D2-47FE-8A31-C8B3122EDE7B}" type="presParOf" srcId="{DF0E976E-8ED5-46A4-B944-43C99F008DF9}" destId="{61A8E88C-F6E3-47DB-B413-CF072A3A2FD3}" srcOrd="0" destOrd="0" presId="urn:microsoft.com/office/officeart/2005/8/layout/radial5"/>
    <dgm:cxn modelId="{B7A357A8-F877-4347-9AA8-32C2BC5FDD7A}" type="presParOf" srcId="{29EB07DF-6D02-4259-82A5-D251380A7A0B}" destId="{1838362E-8B1E-498F-917C-B9DF6A691175}" srcOrd="2" destOrd="0" presId="urn:microsoft.com/office/officeart/2005/8/layout/radial5"/>
    <dgm:cxn modelId="{554CABE9-BF9B-491C-B2BE-B58AE7E6D795}" type="presParOf" srcId="{29EB07DF-6D02-4259-82A5-D251380A7A0B}" destId="{77DD4221-023F-4CBC-9886-7165BAFE0C87}" srcOrd="3" destOrd="0" presId="urn:microsoft.com/office/officeart/2005/8/layout/radial5"/>
    <dgm:cxn modelId="{A7F97233-9141-4E5D-B4E5-A5ED1B6BFACF}" type="presParOf" srcId="{77DD4221-023F-4CBC-9886-7165BAFE0C87}" destId="{8F1B9A4A-15E3-4635-8BBD-9F2453DC2C4A}" srcOrd="0" destOrd="0" presId="urn:microsoft.com/office/officeart/2005/8/layout/radial5"/>
    <dgm:cxn modelId="{26132275-1424-42B7-9315-48E01A77594E}" type="presParOf" srcId="{29EB07DF-6D02-4259-82A5-D251380A7A0B}" destId="{6B6950A0-5E8C-479C-BBED-82B4375226F9}" srcOrd="4" destOrd="0" presId="urn:microsoft.com/office/officeart/2005/8/layout/radial5"/>
    <dgm:cxn modelId="{BD032229-E8BF-4A87-8B39-45233C29CDFF}" type="presParOf" srcId="{29EB07DF-6D02-4259-82A5-D251380A7A0B}" destId="{29EFA7A3-0C53-4DB3-8558-B398F71C122D}" srcOrd="5" destOrd="0" presId="urn:microsoft.com/office/officeart/2005/8/layout/radial5"/>
    <dgm:cxn modelId="{02EB6FF3-3776-4AA7-A6AA-223D6A88095A}" type="presParOf" srcId="{29EFA7A3-0C53-4DB3-8558-B398F71C122D}" destId="{8FAA7D55-1A5C-46CC-8362-768872B3A5F3}" srcOrd="0" destOrd="0" presId="urn:microsoft.com/office/officeart/2005/8/layout/radial5"/>
    <dgm:cxn modelId="{ADB15313-5900-4A0E-8774-46B53D4E76EC}" type="presParOf" srcId="{29EB07DF-6D02-4259-82A5-D251380A7A0B}" destId="{4FFCF60B-872B-4A22-882A-3066B0E105EE}" srcOrd="6" destOrd="0" presId="urn:microsoft.com/office/officeart/2005/8/layout/radial5"/>
    <dgm:cxn modelId="{0837C46B-C5AC-4F3F-A515-10E3D444FB98}" type="presParOf" srcId="{29EB07DF-6D02-4259-82A5-D251380A7A0B}" destId="{19726047-9C83-440C-8CC5-498EF81E53AB}" srcOrd="7" destOrd="0" presId="urn:microsoft.com/office/officeart/2005/8/layout/radial5"/>
    <dgm:cxn modelId="{68354F7A-010C-4940-9D33-5A5D5174F325}" type="presParOf" srcId="{19726047-9C83-440C-8CC5-498EF81E53AB}" destId="{54702397-08C0-4E6C-8ED0-31EA05674126}" srcOrd="0" destOrd="0" presId="urn:microsoft.com/office/officeart/2005/8/layout/radial5"/>
    <dgm:cxn modelId="{7221A12B-0103-477B-A0E2-6661CF76E1C4}" type="presParOf" srcId="{29EB07DF-6D02-4259-82A5-D251380A7A0B}" destId="{CD54E717-FB1F-413A-882C-4F29F1352722}" srcOrd="8" destOrd="0" presId="urn:microsoft.com/office/officeart/2005/8/layout/radial5"/>
    <dgm:cxn modelId="{1003A957-477A-4330-AD2B-E518E4B0A32A}" type="presParOf" srcId="{29EB07DF-6D02-4259-82A5-D251380A7A0B}" destId="{6A071ED5-A300-49E2-9887-14BEF8BC2EEA}" srcOrd="9" destOrd="0" presId="urn:microsoft.com/office/officeart/2005/8/layout/radial5"/>
    <dgm:cxn modelId="{733BC2D2-EC3C-45C5-A6ED-8BF5EBE37F6C}" type="presParOf" srcId="{6A071ED5-A300-49E2-9887-14BEF8BC2EEA}" destId="{6CC600D9-8607-49DF-B8A5-546F45AFA6E7}" srcOrd="0" destOrd="0" presId="urn:microsoft.com/office/officeart/2005/8/layout/radial5"/>
    <dgm:cxn modelId="{F8DE18D1-F048-48EE-97C6-5E83AD05EFF6}" type="presParOf" srcId="{29EB07DF-6D02-4259-82A5-D251380A7A0B}" destId="{60EFA70D-BFDB-4E5E-8355-D0E7D89285EF}" srcOrd="10" destOrd="0" presId="urn:microsoft.com/office/officeart/2005/8/layout/radial5"/>
    <dgm:cxn modelId="{7ADD04E0-E599-41BD-8C7A-762EBAB08151}" type="presParOf" srcId="{29EB07DF-6D02-4259-82A5-D251380A7A0B}" destId="{8832B820-5A3B-4301-A9F1-4148E6B6D62C}" srcOrd="11" destOrd="0" presId="urn:microsoft.com/office/officeart/2005/8/layout/radial5"/>
    <dgm:cxn modelId="{7BED82FE-7EA4-4502-9B64-08A31057406C}" type="presParOf" srcId="{8832B820-5A3B-4301-A9F1-4148E6B6D62C}" destId="{D349F660-7C51-4CD3-8406-3084E5875CAC}" srcOrd="0" destOrd="0" presId="urn:microsoft.com/office/officeart/2005/8/layout/radial5"/>
    <dgm:cxn modelId="{5A6F4FC0-053D-48D3-8F54-B54B2EF1AA3F}" type="presParOf" srcId="{29EB07DF-6D02-4259-82A5-D251380A7A0B}" destId="{EAFD3B27-9EBE-4971-9B6C-109FD99773EE}" srcOrd="12" destOrd="0" presId="urn:microsoft.com/office/officeart/2005/8/layout/radial5"/>
    <dgm:cxn modelId="{67689120-E146-46E7-9D5B-69376485A928}" type="presParOf" srcId="{29EB07DF-6D02-4259-82A5-D251380A7A0B}" destId="{3BBDB651-027B-4649-B0F9-FD0EEC23F789}" srcOrd="13" destOrd="0" presId="urn:microsoft.com/office/officeart/2005/8/layout/radial5"/>
    <dgm:cxn modelId="{0F1B7F36-FA05-4D9F-BF48-32E33C004484}" type="presParOf" srcId="{3BBDB651-027B-4649-B0F9-FD0EEC23F789}" destId="{EB20A375-7DD9-4BF1-9535-6CF9E0DF70DE}" srcOrd="0" destOrd="0" presId="urn:microsoft.com/office/officeart/2005/8/layout/radial5"/>
    <dgm:cxn modelId="{D0B3E5C0-BF80-4A1F-AF07-2E3B601DD33B}" type="presParOf" srcId="{29EB07DF-6D02-4259-82A5-D251380A7A0B}" destId="{9025B3D6-3304-41BF-9F43-48B1A3CB0722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2267D1-A75F-42F8-AF34-47F5B2162A29}" type="doc">
      <dgm:prSet loTypeId="urn:microsoft.com/office/officeart/2005/8/layout/vList3#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07BBCF-7FF8-494B-8C22-9DCF31D087EC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项目背景</a:t>
          </a:r>
          <a:endParaRPr lang="zh-CN" b="0" dirty="0">
            <a:latin typeface="宋体" pitchFamily="2" charset="-122"/>
            <a:ea typeface="宋体" pitchFamily="2" charset="-122"/>
          </a:endParaRPr>
        </a:p>
      </dgm:t>
    </dgm:pt>
    <dgm:pt modelId="{06AA130D-B4F3-4955-9EAB-DEF205215851}" type="par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D3A2DE56-E577-484C-96B8-57DFA3E2105D}" type="sibTrans" cxnId="{8F97F496-5916-42B1-99CD-EADB1BE520E2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643C792A-9780-469E-B733-AE1BB2E74529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rtl="0"/>
          <a:r>
            <a:rPr lang="zh-CN" altLang="en-US" b="1" dirty="0" smtClean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rPr>
            <a:t>实施方案</a:t>
          </a:r>
          <a:endParaRPr lang="zh-CN" b="1" dirty="0" smtClean="0">
            <a:solidFill>
              <a:schemeClr val="bg2">
                <a:lumMod val="10000"/>
              </a:schemeClr>
            </a:solidFill>
            <a:latin typeface="宋体" pitchFamily="2" charset="-122"/>
            <a:ea typeface="宋体" pitchFamily="2" charset="-122"/>
          </a:endParaRPr>
        </a:p>
      </dgm:t>
    </dgm:pt>
    <dgm:pt modelId="{EF22D782-6C61-44C1-9BB4-1D8FC019F1FF}" type="par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32502C71-77B4-4A61-9206-AFB0D450E438}" type="sibTrans" cxnId="{69519A4F-AEE4-4C79-8ED6-B7CF173CF5A6}">
      <dgm:prSet/>
      <dgm:spPr/>
      <dgm:t>
        <a:bodyPr/>
        <a:lstStyle/>
        <a:p>
          <a:endParaRPr lang="zh-CN" altLang="en-US" b="0">
            <a:latin typeface="宋体" pitchFamily="2" charset="-122"/>
            <a:ea typeface="宋体" pitchFamily="2" charset="-122"/>
          </a:endParaRPr>
        </a:p>
      </dgm:t>
    </dgm:pt>
    <dgm:pt modelId="{FC754040-D33F-41F1-8B9C-56039C9023E8}">
      <dgm:prSet/>
      <dgm:spPr/>
      <dgm:t>
        <a:bodyPr/>
        <a:lstStyle/>
        <a:p>
          <a:pPr rtl="0"/>
          <a:r>
            <a:rPr lang="zh-CN" altLang="en-US" b="0" dirty="0" smtClean="0">
              <a:latin typeface="宋体" pitchFamily="2" charset="-122"/>
              <a:ea typeface="宋体" pitchFamily="2" charset="-122"/>
            </a:rPr>
            <a:t>系统功能</a:t>
          </a:r>
          <a:endParaRPr lang="zh-CN" b="0" dirty="0">
            <a:latin typeface="宋体" pitchFamily="2" charset="-122"/>
            <a:ea typeface="宋体" pitchFamily="2" charset="-122"/>
          </a:endParaRPr>
        </a:p>
      </dgm:t>
    </dgm:pt>
    <dgm:pt modelId="{8A324032-FCCA-4725-871E-0EDA14856D8F}" type="par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0C0B2075-0621-4713-8645-EE28077C1869}" type="sibTrans" cxnId="{06AB7A68-1D43-4A28-98AD-B3BD9686799F}">
      <dgm:prSet/>
      <dgm:spPr/>
      <dgm:t>
        <a:bodyPr/>
        <a:lstStyle/>
        <a:p>
          <a:endParaRPr lang="zh-CN" altLang="en-US"/>
        </a:p>
      </dgm:t>
    </dgm:pt>
    <dgm:pt modelId="{86F4E88B-82A2-4250-8A76-7A31C1CCAA20}" type="pres">
      <dgm:prSet presAssocID="{512267D1-A75F-42F8-AF34-47F5B2162A2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4CA5-361C-4451-940D-315C0B0DBBB0}" type="pres">
      <dgm:prSet presAssocID="{9107BBCF-7FF8-494B-8C22-9DCF31D087EC}" presName="composite" presStyleCnt="0"/>
      <dgm:spPr/>
      <dgm:t>
        <a:bodyPr/>
        <a:lstStyle/>
        <a:p>
          <a:endParaRPr lang="zh-CN" altLang="en-US"/>
        </a:p>
      </dgm:t>
    </dgm:pt>
    <dgm:pt modelId="{9310D2C0-17A2-4275-9D96-C5618E081007}" type="pres">
      <dgm:prSet presAssocID="{9107BBCF-7FF8-494B-8C22-9DCF31D087EC}" presName="imgShp" presStyleLbl="fgImgPlace1" presStyleIdx="0" presStyleCnt="3"/>
      <dgm:spPr/>
      <dgm:t>
        <a:bodyPr/>
        <a:lstStyle/>
        <a:p>
          <a:endParaRPr lang="zh-CN" altLang="en-US"/>
        </a:p>
      </dgm:t>
    </dgm:pt>
    <dgm:pt modelId="{3F48CB51-1ED7-48E5-90FA-760BDA737036}" type="pres">
      <dgm:prSet presAssocID="{9107BBCF-7FF8-494B-8C22-9DCF31D087E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80EC6-3620-4DA5-9352-CD50A8B32A6B}" type="pres">
      <dgm:prSet presAssocID="{D3A2DE56-E577-484C-96B8-57DFA3E2105D}" presName="spacing" presStyleCnt="0"/>
      <dgm:spPr/>
      <dgm:t>
        <a:bodyPr/>
        <a:lstStyle/>
        <a:p>
          <a:endParaRPr lang="zh-CN" altLang="en-US"/>
        </a:p>
      </dgm:t>
    </dgm:pt>
    <dgm:pt modelId="{9ED3E3C1-105E-42FC-857F-DC9BDB9FFFE3}" type="pres">
      <dgm:prSet presAssocID="{FC754040-D33F-41F1-8B9C-56039C9023E8}" presName="composite" presStyleCnt="0"/>
      <dgm:spPr/>
    </dgm:pt>
    <dgm:pt modelId="{B79EB4B2-23FC-4FF5-BBFF-79C589CDA01C}" type="pres">
      <dgm:prSet presAssocID="{FC754040-D33F-41F1-8B9C-56039C9023E8}" presName="imgShp" presStyleLbl="fgImgPlace1" presStyleIdx="1" presStyleCnt="3"/>
      <dgm:spPr/>
    </dgm:pt>
    <dgm:pt modelId="{ED13D3E7-BC71-4075-BD42-0D88265CBFD8}" type="pres">
      <dgm:prSet presAssocID="{FC754040-D33F-41F1-8B9C-56039C9023E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D57E1-C515-401D-AC65-294CE9BD0309}" type="pres">
      <dgm:prSet presAssocID="{0C0B2075-0621-4713-8645-EE28077C1869}" presName="spacing" presStyleCnt="0"/>
      <dgm:spPr/>
    </dgm:pt>
    <dgm:pt modelId="{202C43D0-ADC3-4AD7-8DB2-4B5C9D91829B}" type="pres">
      <dgm:prSet presAssocID="{643C792A-9780-469E-B733-AE1BB2E74529}" presName="composite" presStyleCnt="0"/>
      <dgm:spPr/>
      <dgm:t>
        <a:bodyPr/>
        <a:lstStyle/>
        <a:p>
          <a:endParaRPr lang="zh-CN" altLang="en-US"/>
        </a:p>
      </dgm:t>
    </dgm:pt>
    <dgm:pt modelId="{F368174C-9EDB-4F00-9A4D-F106D8FDDA2C}" type="pres">
      <dgm:prSet presAssocID="{643C792A-9780-469E-B733-AE1BB2E74529}" presName="imgShp" presStyleLbl="fgImgPlace1" presStyleIdx="2" presStyleCnt="3"/>
      <dgm:spPr/>
      <dgm:t>
        <a:bodyPr/>
        <a:lstStyle/>
        <a:p>
          <a:endParaRPr lang="zh-CN" altLang="en-US"/>
        </a:p>
      </dgm:t>
    </dgm:pt>
    <dgm:pt modelId="{37AE4544-F499-4280-9B17-5D96227EC2FD}" type="pres">
      <dgm:prSet presAssocID="{643C792A-9780-469E-B733-AE1BB2E7452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F0CB32-8685-4153-B6F5-8343E689F38B}" type="presOf" srcId="{512267D1-A75F-42F8-AF34-47F5B2162A29}" destId="{86F4E88B-82A2-4250-8A76-7A31C1CCAA20}" srcOrd="0" destOrd="0" presId="urn:microsoft.com/office/officeart/2005/8/layout/vList3#6"/>
    <dgm:cxn modelId="{847AF212-91EF-4DEA-AA0C-42EADCAFA2DD}" type="presOf" srcId="{9107BBCF-7FF8-494B-8C22-9DCF31D087EC}" destId="{3F48CB51-1ED7-48E5-90FA-760BDA737036}" srcOrd="0" destOrd="0" presId="urn:microsoft.com/office/officeart/2005/8/layout/vList3#6"/>
    <dgm:cxn modelId="{06AB7A68-1D43-4A28-98AD-B3BD9686799F}" srcId="{512267D1-A75F-42F8-AF34-47F5B2162A29}" destId="{FC754040-D33F-41F1-8B9C-56039C9023E8}" srcOrd="1" destOrd="0" parTransId="{8A324032-FCCA-4725-871E-0EDA14856D8F}" sibTransId="{0C0B2075-0621-4713-8645-EE28077C1869}"/>
    <dgm:cxn modelId="{9AB11DBF-16BE-45F3-8E37-2E56A4F30B3E}" type="presOf" srcId="{FC754040-D33F-41F1-8B9C-56039C9023E8}" destId="{ED13D3E7-BC71-4075-BD42-0D88265CBFD8}" srcOrd="0" destOrd="0" presId="urn:microsoft.com/office/officeart/2005/8/layout/vList3#6"/>
    <dgm:cxn modelId="{69519A4F-AEE4-4C79-8ED6-B7CF173CF5A6}" srcId="{512267D1-A75F-42F8-AF34-47F5B2162A29}" destId="{643C792A-9780-469E-B733-AE1BB2E74529}" srcOrd="2" destOrd="0" parTransId="{EF22D782-6C61-44C1-9BB4-1D8FC019F1FF}" sibTransId="{32502C71-77B4-4A61-9206-AFB0D450E438}"/>
    <dgm:cxn modelId="{3CE3DFAF-39F1-4EF4-B32C-74213755F3E3}" type="presOf" srcId="{643C792A-9780-469E-B733-AE1BB2E74529}" destId="{37AE4544-F499-4280-9B17-5D96227EC2FD}" srcOrd="0" destOrd="0" presId="urn:microsoft.com/office/officeart/2005/8/layout/vList3#6"/>
    <dgm:cxn modelId="{8F97F496-5916-42B1-99CD-EADB1BE520E2}" srcId="{512267D1-A75F-42F8-AF34-47F5B2162A29}" destId="{9107BBCF-7FF8-494B-8C22-9DCF31D087EC}" srcOrd="0" destOrd="0" parTransId="{06AA130D-B4F3-4955-9EAB-DEF205215851}" sibTransId="{D3A2DE56-E577-484C-96B8-57DFA3E2105D}"/>
    <dgm:cxn modelId="{9C51493B-8F09-4E0E-A6C8-260CAAD8AF43}" type="presParOf" srcId="{86F4E88B-82A2-4250-8A76-7A31C1CCAA20}" destId="{5DA74CA5-361C-4451-940D-315C0B0DBBB0}" srcOrd="0" destOrd="0" presId="urn:microsoft.com/office/officeart/2005/8/layout/vList3#6"/>
    <dgm:cxn modelId="{6D8D5842-BD3B-4512-8150-BD8F67F0EEC9}" type="presParOf" srcId="{5DA74CA5-361C-4451-940D-315C0B0DBBB0}" destId="{9310D2C0-17A2-4275-9D96-C5618E081007}" srcOrd="0" destOrd="0" presId="urn:microsoft.com/office/officeart/2005/8/layout/vList3#6"/>
    <dgm:cxn modelId="{84F44BF2-77BC-441B-8F6B-6F34F9DC4398}" type="presParOf" srcId="{5DA74CA5-361C-4451-940D-315C0B0DBBB0}" destId="{3F48CB51-1ED7-48E5-90FA-760BDA737036}" srcOrd="1" destOrd="0" presId="urn:microsoft.com/office/officeart/2005/8/layout/vList3#6"/>
    <dgm:cxn modelId="{8D14086D-37E8-4676-8B04-B3A180C7566A}" type="presParOf" srcId="{86F4E88B-82A2-4250-8A76-7A31C1CCAA20}" destId="{4DB80EC6-3620-4DA5-9352-CD50A8B32A6B}" srcOrd="1" destOrd="0" presId="urn:microsoft.com/office/officeart/2005/8/layout/vList3#6"/>
    <dgm:cxn modelId="{17EFC52B-84B9-4009-8D15-2A59857B1989}" type="presParOf" srcId="{86F4E88B-82A2-4250-8A76-7A31C1CCAA20}" destId="{9ED3E3C1-105E-42FC-857F-DC9BDB9FFFE3}" srcOrd="2" destOrd="0" presId="urn:microsoft.com/office/officeart/2005/8/layout/vList3#6"/>
    <dgm:cxn modelId="{EF121272-6650-4CC3-B11B-0082968C1B41}" type="presParOf" srcId="{9ED3E3C1-105E-42FC-857F-DC9BDB9FFFE3}" destId="{B79EB4B2-23FC-4FF5-BBFF-79C589CDA01C}" srcOrd="0" destOrd="0" presId="urn:microsoft.com/office/officeart/2005/8/layout/vList3#6"/>
    <dgm:cxn modelId="{C5FADB42-57B2-468B-AC8D-80C2D89504E5}" type="presParOf" srcId="{9ED3E3C1-105E-42FC-857F-DC9BDB9FFFE3}" destId="{ED13D3E7-BC71-4075-BD42-0D88265CBFD8}" srcOrd="1" destOrd="0" presId="urn:microsoft.com/office/officeart/2005/8/layout/vList3#6"/>
    <dgm:cxn modelId="{31EC0106-10AF-4D1D-BB3C-CF008F2C9DBF}" type="presParOf" srcId="{86F4E88B-82A2-4250-8A76-7A31C1CCAA20}" destId="{84AD57E1-C515-401D-AC65-294CE9BD0309}" srcOrd="3" destOrd="0" presId="urn:microsoft.com/office/officeart/2005/8/layout/vList3#6"/>
    <dgm:cxn modelId="{C2C7BD18-641B-4FE8-9BF1-55EB37DB904D}" type="presParOf" srcId="{86F4E88B-82A2-4250-8A76-7A31C1CCAA20}" destId="{202C43D0-ADC3-4AD7-8DB2-4B5C9D91829B}" srcOrd="4" destOrd="0" presId="urn:microsoft.com/office/officeart/2005/8/layout/vList3#6"/>
    <dgm:cxn modelId="{CC0DE5B3-0D7A-40CB-8E1E-F8F063CB2B3E}" type="presParOf" srcId="{202C43D0-ADC3-4AD7-8DB2-4B5C9D91829B}" destId="{F368174C-9EDB-4F00-9A4D-F106D8FDDA2C}" srcOrd="0" destOrd="0" presId="urn:microsoft.com/office/officeart/2005/8/layout/vList3#6"/>
    <dgm:cxn modelId="{907CA8DA-311F-432C-AA38-64D515CFD046}" type="presParOf" srcId="{202C43D0-ADC3-4AD7-8DB2-4B5C9D91829B}" destId="{37AE4544-F499-4280-9B17-5D96227EC2FD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332693-359C-40BA-9F59-8FBD3C6E1D0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30A50C03-F30B-4A0F-8497-782E9781AD2B}">
      <dgm:prSet/>
      <dgm:spPr/>
      <dgm:t>
        <a:bodyPr/>
        <a:lstStyle/>
        <a:p>
          <a:pPr algn="ctr" rtl="0"/>
          <a:r>
            <a:rPr lang="zh-CN" dirty="0" smtClean="0"/>
            <a:t>开源社区</a:t>
          </a:r>
          <a:endParaRPr lang="zh-CN" dirty="0"/>
        </a:p>
      </dgm:t>
    </dgm:pt>
    <dgm:pt modelId="{FDB9335E-D15E-46C5-A0EE-3858FF003922}" type="parTrans" cxnId="{2203DC66-EAB7-4D09-920B-B71FBE20EDC9}">
      <dgm:prSet/>
      <dgm:spPr/>
      <dgm:t>
        <a:bodyPr/>
        <a:lstStyle/>
        <a:p>
          <a:endParaRPr lang="zh-CN" altLang="en-US"/>
        </a:p>
      </dgm:t>
    </dgm:pt>
    <dgm:pt modelId="{8E2B8B61-B839-4CF2-B7EA-9BFB4088DD4C}" type="sibTrans" cxnId="{2203DC66-EAB7-4D09-920B-B71FBE20EDC9}">
      <dgm:prSet/>
      <dgm:spPr/>
      <dgm:t>
        <a:bodyPr/>
        <a:lstStyle/>
        <a:p>
          <a:endParaRPr lang="zh-CN" altLang="en-US"/>
        </a:p>
      </dgm:t>
    </dgm:pt>
    <dgm:pt modelId="{C66F5492-45CA-402F-B855-F4219FD7E1EE}">
      <dgm:prSet/>
      <dgm:spPr/>
      <dgm:t>
        <a:bodyPr/>
        <a:lstStyle/>
        <a:p>
          <a:pPr algn="ctr" rtl="0"/>
          <a:r>
            <a:rPr lang="zh-CN" smtClean="0"/>
            <a:t>自主开发</a:t>
          </a:r>
          <a:endParaRPr lang="zh-CN"/>
        </a:p>
      </dgm:t>
    </dgm:pt>
    <dgm:pt modelId="{DFF7C0C3-3B21-421E-A542-E2F52CA05083}" type="parTrans" cxnId="{917F1FE4-2D4A-4917-95AD-F59D6A67AC4A}">
      <dgm:prSet/>
      <dgm:spPr/>
      <dgm:t>
        <a:bodyPr/>
        <a:lstStyle/>
        <a:p>
          <a:endParaRPr lang="zh-CN" altLang="en-US"/>
        </a:p>
      </dgm:t>
    </dgm:pt>
    <dgm:pt modelId="{5F237B97-F634-4F9F-A254-E4878C72D27D}" type="sibTrans" cxnId="{917F1FE4-2D4A-4917-95AD-F59D6A67AC4A}">
      <dgm:prSet/>
      <dgm:spPr/>
      <dgm:t>
        <a:bodyPr/>
        <a:lstStyle/>
        <a:p>
          <a:endParaRPr lang="zh-CN" altLang="en-US"/>
        </a:p>
      </dgm:t>
    </dgm:pt>
    <dgm:pt modelId="{64D0F095-BE22-4ACF-8966-CD169B15D474}" type="pres">
      <dgm:prSet presAssocID="{55332693-359C-40BA-9F59-8FBD3C6E1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99D3B3-69C8-47D0-9A56-4A5DFA254F73}" type="pres">
      <dgm:prSet presAssocID="{30A50C03-F30B-4A0F-8497-782E9781AD2B}" presName="parentText" presStyleLbl="node1" presStyleIdx="0" presStyleCnt="2" custLinFactY="-833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2CC8B-BE2F-48AD-BA1F-E1A0D6E480C3}" type="pres">
      <dgm:prSet presAssocID="{8E2B8B61-B839-4CF2-B7EA-9BFB4088DD4C}" presName="spacer" presStyleCnt="0"/>
      <dgm:spPr/>
    </dgm:pt>
    <dgm:pt modelId="{497117E1-FCE7-4B19-9B47-C85D39E5B643}" type="pres">
      <dgm:prSet presAssocID="{C66F5492-45CA-402F-B855-F4219FD7E1EE}" presName="parentText" presStyleLbl="node1" presStyleIdx="1" presStyleCnt="2" custLinFactY="-52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3DC66-EAB7-4D09-920B-B71FBE20EDC9}" srcId="{55332693-359C-40BA-9F59-8FBD3C6E1D09}" destId="{30A50C03-F30B-4A0F-8497-782E9781AD2B}" srcOrd="0" destOrd="0" parTransId="{FDB9335E-D15E-46C5-A0EE-3858FF003922}" sibTransId="{8E2B8B61-B839-4CF2-B7EA-9BFB4088DD4C}"/>
    <dgm:cxn modelId="{917F1FE4-2D4A-4917-95AD-F59D6A67AC4A}" srcId="{55332693-359C-40BA-9F59-8FBD3C6E1D09}" destId="{C66F5492-45CA-402F-B855-F4219FD7E1EE}" srcOrd="1" destOrd="0" parTransId="{DFF7C0C3-3B21-421E-A542-E2F52CA05083}" sibTransId="{5F237B97-F634-4F9F-A254-E4878C72D27D}"/>
    <dgm:cxn modelId="{3232A211-9BBA-4083-9B15-9259B3E2D65B}" type="presOf" srcId="{55332693-359C-40BA-9F59-8FBD3C6E1D09}" destId="{64D0F095-BE22-4ACF-8966-CD169B15D474}" srcOrd="0" destOrd="0" presId="urn:microsoft.com/office/officeart/2005/8/layout/vList2"/>
    <dgm:cxn modelId="{A1FECE18-A51B-44AC-B124-2B6FB16A1FD3}" type="presOf" srcId="{30A50C03-F30B-4A0F-8497-782E9781AD2B}" destId="{FE99D3B3-69C8-47D0-9A56-4A5DFA254F73}" srcOrd="0" destOrd="0" presId="urn:microsoft.com/office/officeart/2005/8/layout/vList2"/>
    <dgm:cxn modelId="{95796701-4CA0-40D6-B240-D217626F2A1E}" type="presOf" srcId="{C66F5492-45CA-402F-B855-F4219FD7E1EE}" destId="{497117E1-FCE7-4B19-9B47-C85D39E5B643}" srcOrd="0" destOrd="0" presId="urn:microsoft.com/office/officeart/2005/8/layout/vList2"/>
    <dgm:cxn modelId="{7A53EBF9-741E-4B2A-BD1A-BC177BF2EF42}" type="presParOf" srcId="{64D0F095-BE22-4ACF-8966-CD169B15D474}" destId="{FE99D3B3-69C8-47D0-9A56-4A5DFA254F73}" srcOrd="0" destOrd="0" presId="urn:microsoft.com/office/officeart/2005/8/layout/vList2"/>
    <dgm:cxn modelId="{8A866E7B-E210-456D-ADC5-B651181CA754}" type="presParOf" srcId="{64D0F095-BE22-4ACF-8966-CD169B15D474}" destId="{1332CC8B-BE2F-48AD-BA1F-E1A0D6E480C3}" srcOrd="1" destOrd="0" presId="urn:microsoft.com/office/officeart/2005/8/layout/vList2"/>
    <dgm:cxn modelId="{BAE1D396-290F-4C99-8AC4-B87CD9D3ADE0}" type="presParOf" srcId="{64D0F095-BE22-4ACF-8966-CD169B15D474}" destId="{497117E1-FCE7-4B19-9B47-C85D39E5B6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CB51-1ED7-48E5-90FA-760BDA737036}">
      <dsp:nvSpPr>
        <dsp:cNvPr id="0" name=""/>
        <dsp:cNvSpPr/>
      </dsp:nvSpPr>
      <dsp:spPr>
        <a:xfrm rot="10800000">
          <a:off x="1687399" y="2346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项目背景</a:t>
          </a:r>
          <a:endParaRPr lang="zh-CN" sz="5400" b="0" kern="1200" dirty="0">
            <a:latin typeface="宋体" pitchFamily="2" charset="-122"/>
            <a:ea typeface="宋体" pitchFamily="2" charset="-122"/>
          </a:endParaRPr>
        </a:p>
      </dsp:txBody>
      <dsp:txXfrm rot="10800000">
        <a:off x="1996340" y="2346"/>
        <a:ext cx="5163743" cy="1235766"/>
      </dsp:txXfrm>
    </dsp:sp>
    <dsp:sp modelId="{9310D2C0-17A2-4275-9D96-C5618E081007}">
      <dsp:nvSpPr>
        <dsp:cNvPr id="0" name=""/>
        <dsp:cNvSpPr/>
      </dsp:nvSpPr>
      <dsp:spPr>
        <a:xfrm>
          <a:off x="1069516" y="2346"/>
          <a:ext cx="1235766" cy="123576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13D3E7-BC71-4075-BD42-0D88265CBFD8}">
      <dsp:nvSpPr>
        <dsp:cNvPr id="0" name=""/>
        <dsp:cNvSpPr/>
      </dsp:nvSpPr>
      <dsp:spPr>
        <a:xfrm rot="10800000">
          <a:off x="1687399" y="1606997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系统功能</a:t>
          </a:r>
          <a:endParaRPr lang="zh-CN" sz="5400" b="0" kern="1200" dirty="0">
            <a:latin typeface="宋体" pitchFamily="2" charset="-122"/>
            <a:ea typeface="宋体" pitchFamily="2" charset="-122"/>
          </a:endParaRPr>
        </a:p>
      </dsp:txBody>
      <dsp:txXfrm rot="10800000">
        <a:off x="1996340" y="1606997"/>
        <a:ext cx="5163743" cy="1235766"/>
      </dsp:txXfrm>
    </dsp:sp>
    <dsp:sp modelId="{B79EB4B2-23FC-4FF5-BBFF-79C589CDA01C}">
      <dsp:nvSpPr>
        <dsp:cNvPr id="0" name=""/>
        <dsp:cNvSpPr/>
      </dsp:nvSpPr>
      <dsp:spPr>
        <a:xfrm>
          <a:off x="1069516" y="1606997"/>
          <a:ext cx="1235766" cy="1235766"/>
        </a:xfrm>
        <a:prstGeom prst="ellipse">
          <a:avLst/>
        </a:prstGeom>
        <a:solidFill>
          <a:schemeClr val="accent5">
            <a:tint val="50000"/>
            <a:hueOff val="-7729391"/>
            <a:satOff val="29351"/>
            <a:lumOff val="255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E4544-F499-4280-9B17-5D96227EC2FD}">
      <dsp:nvSpPr>
        <dsp:cNvPr id="0" name=""/>
        <dsp:cNvSpPr/>
      </dsp:nvSpPr>
      <dsp:spPr>
        <a:xfrm rot="10800000">
          <a:off x="1687399" y="3211649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实施方案</a:t>
          </a:r>
          <a:endParaRPr lang="zh-CN" sz="5400" b="0" kern="1200" dirty="0" smtClean="0">
            <a:latin typeface="宋体" pitchFamily="2" charset="-122"/>
            <a:ea typeface="宋体" pitchFamily="2" charset="-122"/>
          </a:endParaRPr>
        </a:p>
      </dsp:txBody>
      <dsp:txXfrm rot="10800000">
        <a:off x="1996340" y="3211649"/>
        <a:ext cx="5163743" cy="1235766"/>
      </dsp:txXfrm>
    </dsp:sp>
    <dsp:sp modelId="{F368174C-9EDB-4F00-9A4D-F106D8FDDA2C}">
      <dsp:nvSpPr>
        <dsp:cNvPr id="0" name=""/>
        <dsp:cNvSpPr/>
      </dsp:nvSpPr>
      <dsp:spPr>
        <a:xfrm>
          <a:off x="1069516" y="3211649"/>
          <a:ext cx="1235766" cy="1235766"/>
        </a:xfrm>
        <a:prstGeom prst="ellipse">
          <a:avLst/>
        </a:prstGeom>
        <a:solidFill>
          <a:schemeClr val="accent5">
            <a:tint val="50000"/>
            <a:hueOff val="-15458782"/>
            <a:satOff val="58701"/>
            <a:lumOff val="51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628CF-6F85-42F2-825E-763EFC5FF84E}">
      <dsp:nvSpPr>
        <dsp:cNvPr id="0" name=""/>
        <dsp:cNvSpPr/>
      </dsp:nvSpPr>
      <dsp:spPr>
        <a:xfrm>
          <a:off x="0" y="407533"/>
          <a:ext cx="8424936" cy="192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3869" tIns="416560" rIns="65386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技术社区成熟，网络资源丰富</a:t>
          </a: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，</a:t>
          </a: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案例多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需求符合度高</a:t>
          </a: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，</a:t>
          </a: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实施周期短</a:t>
          </a: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，</a:t>
          </a: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初期成本低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紧跟社区发展趋势，可定期/不定期升级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扩展性强，可接入第三方应用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0" y="407533"/>
        <a:ext cx="8424936" cy="1921500"/>
      </dsp:txXfrm>
    </dsp:sp>
    <dsp:sp modelId="{6EC1D784-C0D3-441E-88B6-DA90F44A1C33}">
      <dsp:nvSpPr>
        <dsp:cNvPr id="0" name=""/>
        <dsp:cNvSpPr/>
      </dsp:nvSpPr>
      <dsp:spPr>
        <a:xfrm>
          <a:off x="421246" y="112333"/>
          <a:ext cx="5897455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优势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450067" y="141154"/>
        <a:ext cx="5839813" cy="532758"/>
      </dsp:txXfrm>
    </dsp:sp>
    <dsp:sp modelId="{ED0129E6-5602-43B8-9035-D3773BD951BE}">
      <dsp:nvSpPr>
        <dsp:cNvPr id="0" name=""/>
        <dsp:cNvSpPr/>
      </dsp:nvSpPr>
      <dsp:spPr>
        <a:xfrm>
          <a:off x="0" y="2844567"/>
          <a:ext cx="8424936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5153042"/>
              <a:satOff val="62124"/>
              <a:lumOff val="98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3869" tIns="416560" rIns="6538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行内PHP应用较少</a:t>
          </a:r>
          <a:endParaRPr lang="zh-CN" altLang="en-US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行内开发人员较少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行内系统集成</a:t>
          </a: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有待验证</a:t>
          </a: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（GUOP、EUIF、GSP等）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与行内主流技术不一致，缺乏资深人员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非OO开发理念（层次不清、复杂度高）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0" y="2844567"/>
        <a:ext cx="8424936" cy="2268000"/>
      </dsp:txXfrm>
    </dsp:sp>
    <dsp:sp modelId="{9081703B-1915-44DE-98DE-72FFA4CB8415}">
      <dsp:nvSpPr>
        <dsp:cNvPr id="0" name=""/>
        <dsp:cNvSpPr/>
      </dsp:nvSpPr>
      <dsp:spPr>
        <a:xfrm>
          <a:off x="421246" y="2437034"/>
          <a:ext cx="5897455" cy="590400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不足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450067" y="2465855"/>
        <a:ext cx="5839813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628CF-6F85-42F2-825E-763EFC5FF84E}">
      <dsp:nvSpPr>
        <dsp:cNvPr id="0" name=""/>
        <dsp:cNvSpPr/>
      </dsp:nvSpPr>
      <dsp:spPr>
        <a:xfrm>
          <a:off x="0" y="296383"/>
          <a:ext cx="8424936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行内主流技术，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开发</a:t>
          </a: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资源充足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遵循531技术架构，系统间集成方案成熟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开发及系统级技术支持有保障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开发经验可共享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运维过程可控，代码完全掌握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</dsp:txBody>
      <dsp:txXfrm>
        <a:off x="0" y="296383"/>
        <a:ext cx="8424936" cy="2041200"/>
      </dsp:txXfrm>
    </dsp:sp>
    <dsp:sp modelId="{6EC1D784-C0D3-441E-88B6-DA90F44A1C33}">
      <dsp:nvSpPr>
        <dsp:cNvPr id="0" name=""/>
        <dsp:cNvSpPr/>
      </dsp:nvSpPr>
      <dsp:spPr>
        <a:xfrm>
          <a:off x="421246" y="30703"/>
          <a:ext cx="5897455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优势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</dsp:txBody>
      <dsp:txXfrm>
        <a:off x="447185" y="56642"/>
        <a:ext cx="5845577" cy="479482"/>
      </dsp:txXfrm>
    </dsp:sp>
    <dsp:sp modelId="{ED0129E6-5602-43B8-9035-D3773BD951BE}">
      <dsp:nvSpPr>
        <dsp:cNvPr id="0" name=""/>
        <dsp:cNvSpPr/>
      </dsp:nvSpPr>
      <dsp:spPr>
        <a:xfrm>
          <a:off x="0" y="2731167"/>
          <a:ext cx="8424936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5153042"/>
              <a:satOff val="62124"/>
              <a:lumOff val="98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开发周期长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对主流社区变化不敏感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初期业务符合度较低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成熟案例极少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行内外网应用经验较少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latin typeface="宋体" pitchFamily="2" charset="-122"/>
            <a:ea typeface="宋体" pitchFamily="2" charset="-122"/>
          </a:endParaRPr>
        </a:p>
      </dsp:txBody>
      <dsp:txXfrm>
        <a:off x="0" y="2731167"/>
        <a:ext cx="8424936" cy="2381400"/>
      </dsp:txXfrm>
    </dsp:sp>
    <dsp:sp modelId="{9081703B-1915-44DE-98DE-72FFA4CB8415}">
      <dsp:nvSpPr>
        <dsp:cNvPr id="0" name=""/>
        <dsp:cNvSpPr/>
      </dsp:nvSpPr>
      <dsp:spPr>
        <a:xfrm>
          <a:off x="421246" y="2434784"/>
          <a:ext cx="5897455" cy="531360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不足</a:t>
          </a:r>
          <a:endParaRPr lang="zh-CN" sz="1800" kern="1200" dirty="0">
            <a:latin typeface="宋体" pitchFamily="2" charset="-122"/>
            <a:ea typeface="宋体" pitchFamily="2" charset="-122"/>
          </a:endParaRPr>
        </a:p>
      </dsp:txBody>
      <dsp:txXfrm>
        <a:off x="447185" y="2460723"/>
        <a:ext cx="5845577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DBE30-24D1-46C2-AA2A-698E684A8E8F}">
      <dsp:nvSpPr>
        <dsp:cNvPr id="0" name=""/>
        <dsp:cNvSpPr/>
      </dsp:nvSpPr>
      <dsp:spPr>
        <a:xfrm>
          <a:off x="0" y="13127"/>
          <a:ext cx="8229600" cy="905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北京康盛（腾讯全资子公司）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57334"/>
        <a:ext cx="8141186" cy="817166"/>
      </dsp:txXfrm>
    </dsp:sp>
    <dsp:sp modelId="{D530CCF3-0F7E-456D-B821-2328494122DB}">
      <dsp:nvSpPr>
        <dsp:cNvPr id="0" name=""/>
        <dsp:cNvSpPr/>
      </dsp:nvSpPr>
      <dsp:spPr>
        <a:xfrm>
          <a:off x="0" y="1022387"/>
          <a:ext cx="8229600" cy="905580"/>
        </a:xfrm>
        <a:prstGeom prst="roundRect">
          <a:avLst/>
        </a:prstGeom>
        <a:solidFill>
          <a:schemeClr val="accent5">
            <a:hueOff val="-3788261"/>
            <a:satOff val="15531"/>
            <a:lumOff val="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smtClean="0">
              <a:latin typeface="宋体" pitchFamily="2" charset="-122"/>
              <a:ea typeface="宋体" pitchFamily="2" charset="-122"/>
            </a:rPr>
            <a:t>十年以上应用历史和</a:t>
          </a:r>
          <a:r>
            <a:rPr lang="en-US" sz="3600" kern="1200" smtClean="0">
              <a:latin typeface="宋体" pitchFamily="2" charset="-122"/>
              <a:ea typeface="宋体" pitchFamily="2" charset="-122"/>
            </a:rPr>
            <a:t>200</a:t>
          </a:r>
          <a:r>
            <a:rPr lang="zh-CN" sz="3600" kern="1200" smtClean="0">
              <a:latin typeface="宋体" pitchFamily="2" charset="-122"/>
              <a:ea typeface="宋体" pitchFamily="2" charset="-122"/>
            </a:rPr>
            <a:t>多万案例</a:t>
          </a:r>
          <a:endParaRPr lang="zh-CN" sz="3600" kern="1200">
            <a:latin typeface="宋体" pitchFamily="2" charset="-122"/>
            <a:ea typeface="宋体" pitchFamily="2" charset="-122"/>
          </a:endParaRPr>
        </a:p>
      </dsp:txBody>
      <dsp:txXfrm>
        <a:off x="44207" y="1066594"/>
        <a:ext cx="8141186" cy="817166"/>
      </dsp:txXfrm>
    </dsp:sp>
    <dsp:sp modelId="{80BA47F2-9272-492A-BFEB-C2B739195472}">
      <dsp:nvSpPr>
        <dsp:cNvPr id="0" name=""/>
        <dsp:cNvSpPr/>
      </dsp:nvSpPr>
      <dsp:spPr>
        <a:xfrm>
          <a:off x="0" y="2031647"/>
          <a:ext cx="8229600" cy="905580"/>
        </a:xfrm>
        <a:prstGeom prst="roundRect">
          <a:avLst/>
        </a:prstGeom>
        <a:solidFill>
          <a:schemeClr val="accent5">
            <a:hueOff val="-7576521"/>
            <a:satOff val="31062"/>
            <a:lumOff val="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最新版本</a:t>
          </a:r>
          <a:r>
            <a:rPr lang="en-US" sz="3600" kern="1200" dirty="0" err="1" smtClean="0">
              <a:latin typeface="宋体" pitchFamily="2" charset="-122"/>
              <a:ea typeface="宋体" pitchFamily="2" charset="-122"/>
            </a:rPr>
            <a:t>Discuz</a:t>
          </a:r>
          <a:r>
            <a:rPr lang="en-US" sz="3600" kern="1200" dirty="0" smtClean="0">
              <a:latin typeface="宋体" pitchFamily="2" charset="-122"/>
              <a:ea typeface="宋体" pitchFamily="2" charset="-122"/>
            </a:rPr>
            <a:t>! </a:t>
          </a:r>
          <a:r>
            <a:rPr lang="en-US" sz="3600" kern="1200" dirty="0" err="1" smtClean="0">
              <a:latin typeface="宋体" pitchFamily="2" charset="-122"/>
              <a:ea typeface="宋体" pitchFamily="2" charset="-122"/>
            </a:rPr>
            <a:t>X2.5</a:t>
          </a: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（</a:t>
          </a:r>
          <a:r>
            <a:rPr lang="en-US" sz="3600" kern="1200" dirty="0" smtClean="0">
              <a:latin typeface="宋体" pitchFamily="2" charset="-122"/>
              <a:ea typeface="宋体" pitchFamily="2" charset="-122"/>
            </a:rPr>
            <a:t>2012</a:t>
          </a: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年发布）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2075854"/>
        <a:ext cx="8141186" cy="817166"/>
      </dsp:txXfrm>
    </dsp:sp>
    <dsp:sp modelId="{F0407641-B03F-47EB-A8E8-23DC782B6507}">
      <dsp:nvSpPr>
        <dsp:cNvPr id="0" name=""/>
        <dsp:cNvSpPr/>
      </dsp:nvSpPr>
      <dsp:spPr>
        <a:xfrm>
          <a:off x="0" y="3040907"/>
          <a:ext cx="8229600" cy="905580"/>
        </a:xfrm>
        <a:prstGeom prst="roundRect">
          <a:avLst/>
        </a:prstGeom>
        <a:solidFill>
          <a:schemeClr val="accent5">
            <a:hueOff val="-11364781"/>
            <a:satOff val="46593"/>
            <a:lumOff val="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与</a:t>
          </a:r>
          <a:r>
            <a:rPr lang="en-US" sz="3600" kern="1200" dirty="0" err="1" smtClean="0">
              <a:latin typeface="宋体" pitchFamily="2" charset="-122"/>
              <a:ea typeface="宋体" pitchFamily="2" charset="-122"/>
            </a:rPr>
            <a:t>QQ</a:t>
          </a: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空间、腾讯微博深入整合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3085114"/>
        <a:ext cx="8141186" cy="817166"/>
      </dsp:txXfrm>
    </dsp:sp>
    <dsp:sp modelId="{7953D2EF-CFDA-43B3-970A-78989C4AFF10}">
      <dsp:nvSpPr>
        <dsp:cNvPr id="0" name=""/>
        <dsp:cNvSpPr/>
      </dsp:nvSpPr>
      <dsp:spPr>
        <a:xfrm>
          <a:off x="0" y="4050167"/>
          <a:ext cx="8229600" cy="905580"/>
        </a:xfrm>
        <a:prstGeom prst="roundRect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smtClean="0">
              <a:latin typeface="宋体" pitchFamily="2" charset="-122"/>
              <a:ea typeface="宋体" pitchFamily="2" charset="-122"/>
            </a:rPr>
            <a:t>商业授权、收费服务</a:t>
          </a:r>
          <a:endParaRPr lang="zh-CN" sz="3600" kern="1200">
            <a:latin typeface="宋体" pitchFamily="2" charset="-122"/>
            <a:ea typeface="宋体" pitchFamily="2" charset="-122"/>
          </a:endParaRPr>
        </a:p>
      </dsp:txBody>
      <dsp:txXfrm>
        <a:off x="44207" y="4094374"/>
        <a:ext cx="8141186" cy="8171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4D6E-47CD-4E36-8BE8-16A58F8E7E78}">
      <dsp:nvSpPr>
        <dsp:cNvPr id="0" name=""/>
        <dsp:cNvSpPr/>
      </dsp:nvSpPr>
      <dsp:spPr>
        <a:xfrm>
          <a:off x="0" y="13127"/>
          <a:ext cx="8229600" cy="905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杭州德天（阿里巴巴）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57334"/>
        <a:ext cx="8141186" cy="817166"/>
      </dsp:txXfrm>
    </dsp:sp>
    <dsp:sp modelId="{D8D00451-514B-4667-A637-8B6B77960EF5}">
      <dsp:nvSpPr>
        <dsp:cNvPr id="0" name=""/>
        <dsp:cNvSpPr/>
      </dsp:nvSpPr>
      <dsp:spPr>
        <a:xfrm>
          <a:off x="0" y="1022387"/>
          <a:ext cx="8229600" cy="905580"/>
        </a:xfrm>
        <a:prstGeom prst="roundRect">
          <a:avLst/>
        </a:prstGeom>
        <a:solidFill>
          <a:schemeClr val="accent5">
            <a:hueOff val="-3788261"/>
            <a:satOff val="15531"/>
            <a:lumOff val="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latin typeface="宋体" pitchFamily="2" charset="-122"/>
              <a:ea typeface="宋体" pitchFamily="2" charset="-122"/>
            </a:rPr>
            <a:t>2004</a:t>
          </a:r>
          <a:r>
            <a:rPr lang="zh-CN" sz="3600" kern="1200" smtClean="0">
              <a:latin typeface="宋体" pitchFamily="2" charset="-122"/>
              <a:ea typeface="宋体" pitchFamily="2" charset="-122"/>
            </a:rPr>
            <a:t>年发布，</a:t>
          </a:r>
          <a:r>
            <a:rPr lang="en-US" sz="3600" kern="1200" smtClean="0">
              <a:latin typeface="宋体" pitchFamily="2" charset="-122"/>
              <a:ea typeface="宋体" pitchFamily="2" charset="-122"/>
            </a:rPr>
            <a:t>100</a:t>
          </a:r>
          <a:r>
            <a:rPr lang="zh-CN" sz="3600" kern="1200" smtClean="0">
              <a:latin typeface="宋体" pitchFamily="2" charset="-122"/>
              <a:ea typeface="宋体" pitchFamily="2" charset="-122"/>
            </a:rPr>
            <a:t>多万案例</a:t>
          </a:r>
          <a:endParaRPr lang="zh-CN" sz="3600" kern="1200">
            <a:latin typeface="宋体" pitchFamily="2" charset="-122"/>
            <a:ea typeface="宋体" pitchFamily="2" charset="-122"/>
          </a:endParaRPr>
        </a:p>
      </dsp:txBody>
      <dsp:txXfrm>
        <a:off x="44207" y="1066594"/>
        <a:ext cx="8141186" cy="817166"/>
      </dsp:txXfrm>
    </dsp:sp>
    <dsp:sp modelId="{813A0B89-8B41-4CFE-8088-B218FC13E9CA}">
      <dsp:nvSpPr>
        <dsp:cNvPr id="0" name=""/>
        <dsp:cNvSpPr/>
      </dsp:nvSpPr>
      <dsp:spPr>
        <a:xfrm>
          <a:off x="0" y="2031647"/>
          <a:ext cx="8229600" cy="905580"/>
        </a:xfrm>
        <a:prstGeom prst="roundRect">
          <a:avLst/>
        </a:prstGeom>
        <a:solidFill>
          <a:schemeClr val="accent5">
            <a:hueOff val="-7576521"/>
            <a:satOff val="31062"/>
            <a:lumOff val="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最新版本</a:t>
          </a:r>
          <a:r>
            <a:rPr lang="en-US" sz="3600" kern="1200" dirty="0" err="1" smtClean="0">
              <a:latin typeface="宋体" pitchFamily="2" charset="-122"/>
              <a:ea typeface="宋体" pitchFamily="2" charset="-122"/>
            </a:rPr>
            <a:t>php</a:t>
          </a:r>
          <a:r>
            <a:rPr lang="en-US" altLang="zh-CN" sz="3600" kern="1200" dirty="0" err="1" smtClean="0">
              <a:latin typeface="宋体" pitchFamily="2" charset="-122"/>
              <a:ea typeface="宋体" pitchFamily="2" charset="-122"/>
            </a:rPr>
            <a:t>wind</a:t>
          </a:r>
          <a:r>
            <a:rPr lang="en-US" sz="3600" kern="1200" dirty="0" err="1" smtClean="0">
              <a:latin typeface="宋体" pitchFamily="2" charset="-122"/>
              <a:ea typeface="宋体" pitchFamily="2" charset="-122"/>
            </a:rPr>
            <a:t>9.0</a:t>
          </a: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（</a:t>
          </a:r>
          <a:r>
            <a:rPr lang="en-US" sz="3600" kern="1200" dirty="0" smtClean="0">
              <a:latin typeface="宋体" pitchFamily="2" charset="-122"/>
              <a:ea typeface="宋体" pitchFamily="2" charset="-122"/>
            </a:rPr>
            <a:t>2012</a:t>
          </a: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年发布）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2075854"/>
        <a:ext cx="8141186" cy="817166"/>
      </dsp:txXfrm>
    </dsp:sp>
    <dsp:sp modelId="{0C91600A-E78B-45F7-B639-2C97A0F3D2F7}">
      <dsp:nvSpPr>
        <dsp:cNvPr id="0" name=""/>
        <dsp:cNvSpPr/>
      </dsp:nvSpPr>
      <dsp:spPr>
        <a:xfrm>
          <a:off x="0" y="3040907"/>
          <a:ext cx="8229600" cy="905580"/>
        </a:xfrm>
        <a:prstGeom prst="roundRect">
          <a:avLst/>
        </a:prstGeom>
        <a:solidFill>
          <a:schemeClr val="accent5">
            <a:hueOff val="-11364781"/>
            <a:satOff val="46593"/>
            <a:lumOff val="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电子商务</a:t>
          </a:r>
          <a:r>
            <a:rPr lang="zh-CN" altLang="en-US" sz="3600" kern="1200" dirty="0" smtClean="0">
              <a:latin typeface="宋体" pitchFamily="2" charset="-122"/>
              <a:ea typeface="宋体" pitchFamily="2" charset="-122"/>
            </a:rPr>
            <a:t>社区</a:t>
          </a:r>
          <a:r>
            <a:rPr lang="zh-CN" sz="3600" kern="1200" dirty="0" smtClean="0">
              <a:latin typeface="宋体" pitchFamily="2" charset="-122"/>
              <a:ea typeface="宋体" pitchFamily="2" charset="-122"/>
            </a:rPr>
            <a:t>化趋势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3085114"/>
        <a:ext cx="8141186" cy="817166"/>
      </dsp:txXfrm>
    </dsp:sp>
    <dsp:sp modelId="{334B22BD-D5FF-4AAD-8FF7-194C0BB4237F}">
      <dsp:nvSpPr>
        <dsp:cNvPr id="0" name=""/>
        <dsp:cNvSpPr/>
      </dsp:nvSpPr>
      <dsp:spPr>
        <a:xfrm>
          <a:off x="0" y="4050167"/>
          <a:ext cx="8229600" cy="905580"/>
        </a:xfrm>
        <a:prstGeom prst="roundRect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smtClean="0">
              <a:latin typeface="宋体" pitchFamily="2" charset="-122"/>
              <a:ea typeface="宋体" pitchFamily="2" charset="-122"/>
            </a:rPr>
            <a:t>商业授权、收费服务（暂停）</a:t>
          </a:r>
          <a:endParaRPr lang="zh-CN" sz="3600" kern="1200">
            <a:latin typeface="宋体" pitchFamily="2" charset="-122"/>
            <a:ea typeface="宋体" pitchFamily="2" charset="-122"/>
          </a:endParaRPr>
        </a:p>
      </dsp:txBody>
      <dsp:txXfrm>
        <a:off x="44207" y="4094374"/>
        <a:ext cx="8141186" cy="8171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4D6E-47CD-4E36-8BE8-16A58F8E7E78}">
      <dsp:nvSpPr>
        <dsp:cNvPr id="0" name=""/>
        <dsp:cNvSpPr/>
      </dsp:nvSpPr>
      <dsp:spPr>
        <a:xfrm>
          <a:off x="0" y="26087"/>
          <a:ext cx="8229600" cy="11319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err="1" smtClean="0">
              <a:latin typeface="宋体" pitchFamily="2" charset="-122"/>
              <a:ea typeface="宋体" pitchFamily="2" charset="-122"/>
            </a:rPr>
            <a:t>Discuz</a:t>
          </a:r>
          <a:r>
            <a:rPr lang="zh-CN" altLang="en-US" sz="4500" kern="1200" dirty="0" smtClean="0">
              <a:latin typeface="宋体" pitchFamily="2" charset="-122"/>
              <a:ea typeface="宋体" pitchFamily="2" charset="-122"/>
            </a:rPr>
            <a:t>基础上二次开发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81345"/>
        <a:ext cx="8119084" cy="1021459"/>
      </dsp:txXfrm>
    </dsp:sp>
    <dsp:sp modelId="{D8D00451-514B-4667-A637-8B6B77960EF5}">
      <dsp:nvSpPr>
        <dsp:cNvPr id="0" name=""/>
        <dsp:cNvSpPr/>
      </dsp:nvSpPr>
      <dsp:spPr>
        <a:xfrm>
          <a:off x="0" y="1287662"/>
          <a:ext cx="8229600" cy="1131975"/>
        </a:xfrm>
        <a:prstGeom prst="roundRect">
          <a:avLst/>
        </a:prstGeom>
        <a:solidFill>
          <a:schemeClr val="accent5">
            <a:hueOff val="-5051014"/>
            <a:satOff val="20708"/>
            <a:lumOff val="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>
              <a:latin typeface="宋体" pitchFamily="2" charset="-122"/>
              <a:ea typeface="宋体" pitchFamily="2" charset="-122"/>
            </a:rPr>
            <a:t>开发语言：</a:t>
          </a:r>
          <a:r>
            <a:rPr lang="en-US" altLang="zh-CN" sz="4500" kern="1200" dirty="0" err="1" smtClean="0">
              <a:latin typeface="宋体" pitchFamily="2" charset="-122"/>
              <a:ea typeface="宋体" pitchFamily="2" charset="-122"/>
            </a:rPr>
            <a:t>PHP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1342920"/>
        <a:ext cx="8119084" cy="1021459"/>
      </dsp:txXfrm>
    </dsp:sp>
    <dsp:sp modelId="{813A0B89-8B41-4CFE-8088-B218FC13E9CA}">
      <dsp:nvSpPr>
        <dsp:cNvPr id="0" name=""/>
        <dsp:cNvSpPr/>
      </dsp:nvSpPr>
      <dsp:spPr>
        <a:xfrm>
          <a:off x="0" y="2549237"/>
          <a:ext cx="8229600" cy="1131975"/>
        </a:xfrm>
        <a:prstGeom prst="roundRect">
          <a:avLst/>
        </a:prstGeom>
        <a:solidFill>
          <a:schemeClr val="accent5">
            <a:hueOff val="-10102029"/>
            <a:satOff val="41416"/>
            <a:lumOff val="65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>
              <a:latin typeface="宋体" pitchFamily="2" charset="-122"/>
              <a:ea typeface="宋体" pitchFamily="2" charset="-122"/>
            </a:rPr>
            <a:t>数据库：</a:t>
          </a:r>
          <a:r>
            <a:rPr lang="en-US" altLang="zh-CN" sz="4500" kern="1200" dirty="0" smtClean="0">
              <a:latin typeface="宋体" pitchFamily="2" charset="-122"/>
              <a:ea typeface="宋体" pitchFamily="2" charset="-122"/>
            </a:rPr>
            <a:t>MySQL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2604495"/>
        <a:ext cx="8119084" cy="1021459"/>
      </dsp:txXfrm>
    </dsp:sp>
    <dsp:sp modelId="{0C91600A-E78B-45F7-B639-2C97A0F3D2F7}">
      <dsp:nvSpPr>
        <dsp:cNvPr id="0" name=""/>
        <dsp:cNvSpPr/>
      </dsp:nvSpPr>
      <dsp:spPr>
        <a:xfrm>
          <a:off x="0" y="3810812"/>
          <a:ext cx="8229600" cy="1131975"/>
        </a:xfrm>
        <a:prstGeom prst="roundRect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>
              <a:latin typeface="宋体" pitchFamily="2" charset="-122"/>
              <a:ea typeface="宋体" pitchFamily="2" charset="-122"/>
            </a:rPr>
            <a:t>开发工具：</a:t>
          </a:r>
          <a:r>
            <a:rPr lang="en-US" altLang="zh-CN" sz="4500" kern="1200" dirty="0" err="1" smtClean="0">
              <a:latin typeface="宋体" pitchFamily="2" charset="-122"/>
              <a:ea typeface="宋体" pitchFamily="2" charset="-122"/>
            </a:rPr>
            <a:t>ZEND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3866070"/>
        <a:ext cx="8119084" cy="10214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4D6E-47CD-4E36-8BE8-16A58F8E7E78}">
      <dsp:nvSpPr>
        <dsp:cNvPr id="0" name=""/>
        <dsp:cNvSpPr/>
      </dsp:nvSpPr>
      <dsp:spPr>
        <a:xfrm>
          <a:off x="0" y="8040"/>
          <a:ext cx="8229600" cy="905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latin typeface="宋体" pitchFamily="2" charset="-122"/>
              <a:ea typeface="宋体" pitchFamily="2" charset="-122"/>
            </a:rPr>
            <a:t>Linux</a:t>
          </a:r>
          <a:endParaRPr lang="zh-CN" sz="3600" kern="1200" dirty="0">
            <a:latin typeface="宋体" pitchFamily="2" charset="-122"/>
            <a:ea typeface="宋体" pitchFamily="2" charset="-122"/>
          </a:endParaRPr>
        </a:p>
      </dsp:txBody>
      <dsp:txXfrm>
        <a:off x="44207" y="52247"/>
        <a:ext cx="8141186" cy="817166"/>
      </dsp:txXfrm>
    </dsp:sp>
    <dsp:sp modelId="{D8D00451-514B-4667-A637-8B6B77960EF5}">
      <dsp:nvSpPr>
        <dsp:cNvPr id="0" name=""/>
        <dsp:cNvSpPr/>
      </dsp:nvSpPr>
      <dsp:spPr>
        <a:xfrm>
          <a:off x="0" y="1009276"/>
          <a:ext cx="8229600" cy="905580"/>
        </a:xfrm>
        <a:prstGeom prst="roundRect">
          <a:avLst/>
        </a:prstGeom>
        <a:solidFill>
          <a:schemeClr val="accent5">
            <a:hueOff val="-5051014"/>
            <a:satOff val="20708"/>
            <a:lumOff val="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NGINX</a:t>
          </a:r>
          <a:endParaRPr lang="zh-CN" sz="3600" kern="1200" dirty="0"/>
        </a:p>
      </dsp:txBody>
      <dsp:txXfrm>
        <a:off x="44207" y="1053483"/>
        <a:ext cx="8141186" cy="817166"/>
      </dsp:txXfrm>
    </dsp:sp>
    <dsp:sp modelId="{813A0B89-8B41-4CFE-8088-B218FC13E9CA}">
      <dsp:nvSpPr>
        <dsp:cNvPr id="0" name=""/>
        <dsp:cNvSpPr/>
      </dsp:nvSpPr>
      <dsp:spPr>
        <a:xfrm>
          <a:off x="0" y="2026560"/>
          <a:ext cx="8229600" cy="905580"/>
        </a:xfrm>
        <a:prstGeom prst="roundRect">
          <a:avLst/>
        </a:prstGeom>
        <a:solidFill>
          <a:schemeClr val="accent5">
            <a:hueOff val="-10102029"/>
            <a:satOff val="41416"/>
            <a:lumOff val="65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MySQL</a:t>
          </a:r>
          <a:endParaRPr lang="zh-CN" sz="3600" kern="1200" dirty="0"/>
        </a:p>
      </dsp:txBody>
      <dsp:txXfrm>
        <a:off x="44207" y="2070767"/>
        <a:ext cx="8141186" cy="817166"/>
      </dsp:txXfrm>
    </dsp:sp>
    <dsp:sp modelId="{0C91600A-E78B-45F7-B639-2C97A0F3D2F7}">
      <dsp:nvSpPr>
        <dsp:cNvPr id="0" name=""/>
        <dsp:cNvSpPr/>
      </dsp:nvSpPr>
      <dsp:spPr>
        <a:xfrm>
          <a:off x="0" y="3035820"/>
          <a:ext cx="8229600" cy="905580"/>
        </a:xfrm>
        <a:prstGeom prst="roundRect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PHP</a:t>
          </a:r>
          <a:endParaRPr lang="zh-CN" sz="3600" kern="1200" dirty="0"/>
        </a:p>
      </dsp:txBody>
      <dsp:txXfrm>
        <a:off x="44207" y="3080027"/>
        <a:ext cx="8141186" cy="8171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4D6E-47CD-4E36-8BE8-16A58F8E7E78}">
      <dsp:nvSpPr>
        <dsp:cNvPr id="0" name=""/>
        <dsp:cNvSpPr/>
      </dsp:nvSpPr>
      <dsp:spPr>
        <a:xfrm>
          <a:off x="0" y="26087"/>
          <a:ext cx="8229600" cy="11319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 smtClean="0">
              <a:latin typeface="宋体" pitchFamily="2" charset="-122"/>
              <a:ea typeface="宋体" pitchFamily="2" charset="-122"/>
            </a:rPr>
            <a:t>安全性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81345"/>
        <a:ext cx="8119084" cy="1021459"/>
      </dsp:txXfrm>
    </dsp:sp>
    <dsp:sp modelId="{D8D00451-514B-4667-A637-8B6B77960EF5}">
      <dsp:nvSpPr>
        <dsp:cNvPr id="0" name=""/>
        <dsp:cNvSpPr/>
      </dsp:nvSpPr>
      <dsp:spPr>
        <a:xfrm>
          <a:off x="0" y="1287662"/>
          <a:ext cx="8229600" cy="1131975"/>
        </a:xfrm>
        <a:prstGeom prst="roundRect">
          <a:avLst/>
        </a:prstGeom>
        <a:gradFill rotWithShape="0">
          <a:gsLst>
            <a:gs pos="0">
              <a:schemeClr val="accent5">
                <a:hueOff val="-5051014"/>
                <a:satOff val="20708"/>
                <a:lumOff val="3268"/>
                <a:alphaOff val="0"/>
                <a:shade val="51000"/>
                <a:satMod val="130000"/>
              </a:schemeClr>
            </a:gs>
            <a:gs pos="80000">
              <a:schemeClr val="accent5">
                <a:hueOff val="-5051014"/>
                <a:satOff val="20708"/>
                <a:lumOff val="3268"/>
                <a:alphaOff val="0"/>
                <a:shade val="93000"/>
                <a:satMod val="130000"/>
              </a:schemeClr>
            </a:gs>
            <a:gs pos="100000">
              <a:schemeClr val="accent5">
                <a:hueOff val="-5051014"/>
                <a:satOff val="20708"/>
                <a:lumOff val="32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 smtClean="0">
              <a:latin typeface="宋体" pitchFamily="2" charset="-122"/>
              <a:ea typeface="宋体" pitchFamily="2" charset="-122"/>
            </a:rPr>
            <a:t>开源代码质量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1342920"/>
        <a:ext cx="8119084" cy="1021459"/>
      </dsp:txXfrm>
    </dsp:sp>
    <dsp:sp modelId="{813A0B89-8B41-4CFE-8088-B218FC13E9CA}">
      <dsp:nvSpPr>
        <dsp:cNvPr id="0" name=""/>
        <dsp:cNvSpPr/>
      </dsp:nvSpPr>
      <dsp:spPr>
        <a:xfrm>
          <a:off x="0" y="2549237"/>
          <a:ext cx="8229600" cy="1131975"/>
        </a:xfrm>
        <a:prstGeom prst="roundRect">
          <a:avLst/>
        </a:prstGeom>
        <a:gradFill rotWithShape="0">
          <a:gsLst>
            <a:gs pos="0">
              <a:schemeClr val="accent5">
                <a:hueOff val="-10102029"/>
                <a:satOff val="41416"/>
                <a:lumOff val="6536"/>
                <a:alphaOff val="0"/>
                <a:shade val="51000"/>
                <a:satMod val="130000"/>
              </a:schemeClr>
            </a:gs>
            <a:gs pos="80000">
              <a:schemeClr val="accent5">
                <a:hueOff val="-10102029"/>
                <a:satOff val="41416"/>
                <a:lumOff val="6536"/>
                <a:alphaOff val="0"/>
                <a:shade val="93000"/>
                <a:satMod val="130000"/>
              </a:schemeClr>
            </a:gs>
            <a:gs pos="100000">
              <a:schemeClr val="accent5">
                <a:hueOff val="-10102029"/>
                <a:satOff val="41416"/>
                <a:lumOff val="65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 smtClean="0">
              <a:latin typeface="宋体" pitchFamily="2" charset="-122"/>
              <a:ea typeface="宋体" pitchFamily="2" charset="-122"/>
            </a:rPr>
            <a:t>后期维护成本及保障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2604495"/>
        <a:ext cx="8119084" cy="1021459"/>
      </dsp:txXfrm>
    </dsp:sp>
    <dsp:sp modelId="{0C91600A-E78B-45F7-B639-2C97A0F3D2F7}">
      <dsp:nvSpPr>
        <dsp:cNvPr id="0" name=""/>
        <dsp:cNvSpPr/>
      </dsp:nvSpPr>
      <dsp:spPr>
        <a:xfrm>
          <a:off x="0" y="3810812"/>
          <a:ext cx="8229600" cy="1131975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 smtClean="0">
              <a:latin typeface="宋体" pitchFamily="2" charset="-122"/>
              <a:ea typeface="宋体" pitchFamily="2" charset="-122"/>
            </a:rPr>
            <a:t>厂商支持力度</a:t>
          </a:r>
          <a:endParaRPr lang="zh-CN" sz="4500" kern="1200" dirty="0">
            <a:latin typeface="宋体" pitchFamily="2" charset="-122"/>
            <a:ea typeface="宋体" pitchFamily="2" charset="-122"/>
          </a:endParaRPr>
        </a:p>
      </dsp:txBody>
      <dsp:txXfrm>
        <a:off x="55258" y="3866070"/>
        <a:ext cx="8119084" cy="10214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906A7-676E-4561-92A2-B97E0D332CBB}">
      <dsp:nvSpPr>
        <dsp:cNvPr id="0" name=""/>
        <dsp:cNvSpPr/>
      </dsp:nvSpPr>
      <dsp:spPr>
        <a:xfrm>
          <a:off x="0" y="2754"/>
          <a:ext cx="8229600" cy="9307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latin typeface="宋体" pitchFamily="2" charset="-122"/>
              <a:ea typeface="宋体" pitchFamily="2" charset="-122"/>
            </a:rPr>
            <a:t>需求初步分析</a:t>
          </a:r>
          <a:endParaRPr lang="zh-CN" sz="3700" kern="1200" dirty="0">
            <a:latin typeface="宋体" pitchFamily="2" charset="-122"/>
            <a:ea typeface="宋体" pitchFamily="2" charset="-122"/>
          </a:endParaRPr>
        </a:p>
      </dsp:txBody>
      <dsp:txXfrm>
        <a:off x="45435" y="48189"/>
        <a:ext cx="8138730" cy="839865"/>
      </dsp:txXfrm>
    </dsp:sp>
    <dsp:sp modelId="{71289A5C-8EFD-4E14-BC86-7B0175339F51}">
      <dsp:nvSpPr>
        <dsp:cNvPr id="0" name=""/>
        <dsp:cNvSpPr/>
      </dsp:nvSpPr>
      <dsp:spPr>
        <a:xfrm>
          <a:off x="0" y="933489"/>
          <a:ext cx="822960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>
              <a:latin typeface="宋体" pitchFamily="2" charset="-122"/>
              <a:ea typeface="宋体" pitchFamily="2" charset="-122"/>
            </a:rPr>
            <a:t>完成整体需求的反馈，已阶段性定稿</a:t>
          </a:r>
          <a:endParaRPr lang="en-US" altLang="zh-CN" sz="2900" kern="1200" dirty="0" smtClean="0">
            <a:latin typeface="宋体" pitchFamily="2" charset="-122"/>
            <a:ea typeface="宋体" pitchFamily="2" charset="-122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>
              <a:latin typeface="宋体" pitchFamily="2" charset="-122"/>
              <a:ea typeface="宋体" pitchFamily="2" charset="-122"/>
            </a:rPr>
            <a:t>对第一阶段详细需求进行分析反馈，并与业务人员就一些问题进行确认</a:t>
          </a:r>
          <a:endParaRPr lang="en-US" altLang="zh-CN" sz="2900" kern="1200" dirty="0" smtClean="0">
            <a:latin typeface="宋体" pitchFamily="2" charset="-122"/>
            <a:ea typeface="宋体" pitchFamily="2" charset="-122"/>
          </a:endParaRPr>
        </a:p>
      </dsp:txBody>
      <dsp:txXfrm>
        <a:off x="0" y="933489"/>
        <a:ext cx="8229600" cy="1493505"/>
      </dsp:txXfrm>
    </dsp:sp>
    <dsp:sp modelId="{985092AF-D5A6-4543-A22D-51E42CCD74A0}">
      <dsp:nvSpPr>
        <dsp:cNvPr id="0" name=""/>
        <dsp:cNvSpPr/>
      </dsp:nvSpPr>
      <dsp:spPr>
        <a:xfrm>
          <a:off x="0" y="2426994"/>
          <a:ext cx="8229600" cy="930735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latin typeface="宋体" pitchFamily="2" charset="-122"/>
              <a:ea typeface="宋体" pitchFamily="2" charset="-122"/>
            </a:rPr>
            <a:t>技术工作</a:t>
          </a:r>
          <a:endParaRPr lang="en-US" altLang="zh-CN" sz="3700" kern="1200" dirty="0" smtClean="0">
            <a:latin typeface="宋体" pitchFamily="2" charset="-122"/>
            <a:ea typeface="宋体" pitchFamily="2" charset="-122"/>
          </a:endParaRPr>
        </a:p>
      </dsp:txBody>
      <dsp:txXfrm>
        <a:off x="45435" y="2472429"/>
        <a:ext cx="8138730" cy="839865"/>
      </dsp:txXfrm>
    </dsp:sp>
    <dsp:sp modelId="{6EA70B8A-AC34-48A6-AE2B-BF280997BB83}">
      <dsp:nvSpPr>
        <dsp:cNvPr id="0" name=""/>
        <dsp:cNvSpPr/>
      </dsp:nvSpPr>
      <dsp:spPr>
        <a:xfrm>
          <a:off x="0" y="3357729"/>
          <a:ext cx="8229600" cy="160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900" kern="1200" dirty="0" err="1" smtClean="0">
              <a:latin typeface="宋体" pitchFamily="2" charset="-122"/>
              <a:ea typeface="宋体" pitchFamily="2" charset="-122"/>
            </a:rPr>
            <a:t>GUOP</a:t>
          </a:r>
          <a:r>
            <a:rPr lang="zh-CN" altLang="en-US" sz="2900" kern="1200" dirty="0" smtClean="0">
              <a:latin typeface="宋体" pitchFamily="2" charset="-122"/>
              <a:ea typeface="宋体" pitchFamily="2" charset="-122"/>
            </a:rPr>
            <a:t>集成技术验证</a:t>
          </a:r>
          <a:endParaRPr lang="en-US" altLang="zh-CN" sz="2900" kern="1200" dirty="0" smtClean="0">
            <a:latin typeface="宋体" pitchFamily="2" charset="-122"/>
            <a:ea typeface="宋体" pitchFamily="2" charset="-122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900" kern="1200" dirty="0" err="1" smtClean="0">
              <a:latin typeface="宋体" pitchFamily="2" charset="-122"/>
              <a:ea typeface="宋体" pitchFamily="2" charset="-122"/>
            </a:rPr>
            <a:t>EUIF</a:t>
          </a:r>
          <a:r>
            <a:rPr lang="zh-CN" altLang="en-US" sz="2900" kern="1200" dirty="0" smtClean="0">
              <a:latin typeface="宋体" pitchFamily="2" charset="-122"/>
              <a:ea typeface="宋体" pitchFamily="2" charset="-122"/>
            </a:rPr>
            <a:t>集成技术验证</a:t>
          </a:r>
          <a:endParaRPr lang="en-US" altLang="zh-CN" sz="2900" kern="1200" dirty="0" smtClean="0">
            <a:latin typeface="宋体" pitchFamily="2" charset="-122"/>
            <a:ea typeface="宋体" pitchFamily="2" charset="-122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>
              <a:latin typeface="宋体" pitchFamily="2" charset="-122"/>
              <a:ea typeface="宋体" pitchFamily="2" charset="-122"/>
            </a:rPr>
            <a:t>开源社区资料收集、比对分析</a:t>
          </a:r>
          <a:endParaRPr lang="en-US" altLang="zh-CN" sz="2900" kern="1200" dirty="0" smtClean="0">
            <a:latin typeface="宋体" pitchFamily="2" charset="-122"/>
            <a:ea typeface="宋体" pitchFamily="2" charset="-122"/>
          </a:endParaRPr>
        </a:p>
      </dsp:txBody>
      <dsp:txXfrm>
        <a:off x="0" y="3357729"/>
        <a:ext cx="8229600" cy="1608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CB51-1ED7-48E5-90FA-760BDA737036}">
      <dsp:nvSpPr>
        <dsp:cNvPr id="0" name=""/>
        <dsp:cNvSpPr/>
      </dsp:nvSpPr>
      <dsp:spPr>
        <a:xfrm rot="10800000">
          <a:off x="1687399" y="2346"/>
          <a:ext cx="5472684" cy="1235766"/>
        </a:xfrm>
        <a:prstGeom prst="homePlate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rPr>
            <a:t>项目背景</a:t>
          </a:r>
          <a:endParaRPr lang="zh-CN" sz="5400" b="1" kern="1200" dirty="0">
            <a:solidFill>
              <a:schemeClr val="bg2">
                <a:lumMod val="10000"/>
              </a:schemeClr>
            </a:solidFill>
            <a:latin typeface="宋体" pitchFamily="2" charset="-122"/>
            <a:ea typeface="宋体" pitchFamily="2" charset="-122"/>
          </a:endParaRPr>
        </a:p>
      </dsp:txBody>
      <dsp:txXfrm rot="10800000">
        <a:off x="1996340" y="2346"/>
        <a:ext cx="5163743" cy="1235766"/>
      </dsp:txXfrm>
    </dsp:sp>
    <dsp:sp modelId="{9310D2C0-17A2-4275-9D96-C5618E081007}">
      <dsp:nvSpPr>
        <dsp:cNvPr id="0" name=""/>
        <dsp:cNvSpPr/>
      </dsp:nvSpPr>
      <dsp:spPr>
        <a:xfrm>
          <a:off x="1069516" y="2346"/>
          <a:ext cx="1235766" cy="123576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13D3E7-BC71-4075-BD42-0D88265CBFD8}">
      <dsp:nvSpPr>
        <dsp:cNvPr id="0" name=""/>
        <dsp:cNvSpPr/>
      </dsp:nvSpPr>
      <dsp:spPr>
        <a:xfrm rot="10800000">
          <a:off x="1687399" y="1606997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系统功能</a:t>
          </a:r>
          <a:endParaRPr lang="zh-CN" sz="5400" b="0" kern="1200" dirty="0">
            <a:latin typeface="宋体" pitchFamily="2" charset="-122"/>
            <a:ea typeface="宋体" pitchFamily="2" charset="-122"/>
          </a:endParaRPr>
        </a:p>
      </dsp:txBody>
      <dsp:txXfrm rot="10800000">
        <a:off x="1996340" y="1606997"/>
        <a:ext cx="5163743" cy="1235766"/>
      </dsp:txXfrm>
    </dsp:sp>
    <dsp:sp modelId="{B79EB4B2-23FC-4FF5-BBFF-79C589CDA01C}">
      <dsp:nvSpPr>
        <dsp:cNvPr id="0" name=""/>
        <dsp:cNvSpPr/>
      </dsp:nvSpPr>
      <dsp:spPr>
        <a:xfrm>
          <a:off x="1069516" y="1606997"/>
          <a:ext cx="1235766" cy="1235766"/>
        </a:xfrm>
        <a:prstGeom prst="ellipse">
          <a:avLst/>
        </a:prstGeom>
        <a:solidFill>
          <a:schemeClr val="accent5">
            <a:tint val="50000"/>
            <a:hueOff val="-7729391"/>
            <a:satOff val="29351"/>
            <a:lumOff val="255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E4544-F499-4280-9B17-5D96227EC2FD}">
      <dsp:nvSpPr>
        <dsp:cNvPr id="0" name=""/>
        <dsp:cNvSpPr/>
      </dsp:nvSpPr>
      <dsp:spPr>
        <a:xfrm rot="10800000">
          <a:off x="1687399" y="3211649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实施方案</a:t>
          </a:r>
          <a:endParaRPr lang="zh-CN" sz="5400" b="0" kern="1200" dirty="0" smtClean="0">
            <a:latin typeface="宋体" pitchFamily="2" charset="-122"/>
            <a:ea typeface="宋体" pitchFamily="2" charset="-122"/>
          </a:endParaRPr>
        </a:p>
      </dsp:txBody>
      <dsp:txXfrm rot="10800000">
        <a:off x="1996340" y="3211649"/>
        <a:ext cx="5163743" cy="1235766"/>
      </dsp:txXfrm>
    </dsp:sp>
    <dsp:sp modelId="{F368174C-9EDB-4F00-9A4D-F106D8FDDA2C}">
      <dsp:nvSpPr>
        <dsp:cNvPr id="0" name=""/>
        <dsp:cNvSpPr/>
      </dsp:nvSpPr>
      <dsp:spPr>
        <a:xfrm>
          <a:off x="1069516" y="3211649"/>
          <a:ext cx="1235766" cy="1235766"/>
        </a:xfrm>
        <a:prstGeom prst="ellipse">
          <a:avLst/>
        </a:prstGeom>
        <a:solidFill>
          <a:schemeClr val="accent5">
            <a:tint val="50000"/>
            <a:hueOff val="-15458782"/>
            <a:satOff val="58701"/>
            <a:lumOff val="51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906A7-676E-4561-92A2-B97E0D332CBB}">
      <dsp:nvSpPr>
        <dsp:cNvPr id="0" name=""/>
        <dsp:cNvSpPr/>
      </dsp:nvSpPr>
      <dsp:spPr>
        <a:xfrm>
          <a:off x="0" y="48362"/>
          <a:ext cx="8229600" cy="7546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项目管理</a:t>
          </a:r>
          <a:endParaRPr lang="zh-CN" sz="3000" kern="1200" dirty="0">
            <a:latin typeface="宋体" pitchFamily="2" charset="-122"/>
            <a:ea typeface="宋体" pitchFamily="2" charset="-122"/>
          </a:endParaRPr>
        </a:p>
      </dsp:txBody>
      <dsp:txXfrm>
        <a:off x="36839" y="85201"/>
        <a:ext cx="8155922" cy="680971"/>
      </dsp:txXfrm>
    </dsp:sp>
    <dsp:sp modelId="{71289A5C-8EFD-4E14-BC86-7B0175339F51}">
      <dsp:nvSpPr>
        <dsp:cNvPr id="0" name=""/>
        <dsp:cNvSpPr/>
      </dsp:nvSpPr>
      <dsp:spPr>
        <a:xfrm>
          <a:off x="0" y="803012"/>
          <a:ext cx="822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宋体" pitchFamily="2" charset="-122"/>
              <a:ea typeface="宋体" pitchFamily="2" charset="-122"/>
            </a:rPr>
            <a:t>基本完成项目预研，发起立项申请</a:t>
          </a:r>
          <a:endParaRPr lang="en-US" altLang="zh-CN" sz="2300" kern="1200" dirty="0" smtClean="0">
            <a:latin typeface="宋体" pitchFamily="2" charset="-122"/>
            <a:ea typeface="宋体" pitchFamily="2" charset="-122"/>
          </a:endParaRPr>
        </a:p>
      </dsp:txBody>
      <dsp:txXfrm>
        <a:off x="0" y="803012"/>
        <a:ext cx="8229600" cy="496800"/>
      </dsp:txXfrm>
    </dsp:sp>
    <dsp:sp modelId="{985092AF-D5A6-4543-A22D-51E42CCD74A0}">
      <dsp:nvSpPr>
        <dsp:cNvPr id="0" name=""/>
        <dsp:cNvSpPr/>
      </dsp:nvSpPr>
      <dsp:spPr>
        <a:xfrm>
          <a:off x="0" y="1299812"/>
          <a:ext cx="8229600" cy="754649"/>
        </a:xfrm>
        <a:prstGeom prst="roundRect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需求分析</a:t>
          </a:r>
          <a:endParaRPr lang="en-US" altLang="zh-CN" sz="3000" kern="1200" dirty="0" smtClean="0">
            <a:latin typeface="宋体" pitchFamily="2" charset="-122"/>
            <a:ea typeface="宋体" pitchFamily="2" charset="-122"/>
          </a:endParaRPr>
        </a:p>
      </dsp:txBody>
      <dsp:txXfrm>
        <a:off x="36839" y="1336651"/>
        <a:ext cx="8155922" cy="680971"/>
      </dsp:txXfrm>
    </dsp:sp>
    <dsp:sp modelId="{6EA70B8A-AC34-48A6-AE2B-BF280997BB83}">
      <dsp:nvSpPr>
        <dsp:cNvPr id="0" name=""/>
        <dsp:cNvSpPr/>
      </dsp:nvSpPr>
      <dsp:spPr>
        <a:xfrm>
          <a:off x="0" y="2054462"/>
          <a:ext cx="8229600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宋体" pitchFamily="2" charset="-122"/>
              <a:ea typeface="宋体" pitchFamily="2" charset="-122"/>
            </a:rPr>
            <a:t>第一阶段需求继续细化确认</a:t>
          </a:r>
          <a:endParaRPr lang="en-US" altLang="zh-CN" sz="2300" kern="1200" dirty="0" smtClean="0">
            <a:latin typeface="宋体" pitchFamily="2" charset="-122"/>
            <a:ea typeface="宋体" pitchFamily="2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宋体" pitchFamily="2" charset="-122"/>
              <a:ea typeface="宋体" pitchFamily="2" charset="-122"/>
            </a:rPr>
            <a:t>第二阶段需求反馈、讨论</a:t>
          </a:r>
          <a:endParaRPr lang="en-US" altLang="zh-CN" sz="2300" kern="1200" dirty="0" smtClean="0">
            <a:latin typeface="宋体" pitchFamily="2" charset="-122"/>
            <a:ea typeface="宋体" pitchFamily="2" charset="-122"/>
          </a:endParaRPr>
        </a:p>
      </dsp:txBody>
      <dsp:txXfrm>
        <a:off x="0" y="2054462"/>
        <a:ext cx="8229600" cy="838350"/>
      </dsp:txXfrm>
    </dsp:sp>
    <dsp:sp modelId="{B5ABE6B2-E429-4A86-9779-60668F6E713C}">
      <dsp:nvSpPr>
        <dsp:cNvPr id="0" name=""/>
        <dsp:cNvSpPr/>
      </dsp:nvSpPr>
      <dsp:spPr>
        <a:xfrm>
          <a:off x="0" y="2892812"/>
          <a:ext cx="8229600" cy="754649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宋体" pitchFamily="2" charset="-122"/>
              <a:ea typeface="宋体" pitchFamily="2" charset="-122"/>
            </a:rPr>
            <a:t>技术工作</a:t>
          </a:r>
          <a:endParaRPr lang="en-US" altLang="zh-CN" sz="3000" kern="1200" dirty="0" smtClean="0">
            <a:latin typeface="宋体" pitchFamily="2" charset="-122"/>
            <a:ea typeface="宋体" pitchFamily="2" charset="-122"/>
          </a:endParaRPr>
        </a:p>
      </dsp:txBody>
      <dsp:txXfrm>
        <a:off x="36839" y="2929651"/>
        <a:ext cx="8155922" cy="680971"/>
      </dsp:txXfrm>
    </dsp:sp>
    <dsp:sp modelId="{CCF6212F-77DE-49B8-99AC-1C7E68594245}">
      <dsp:nvSpPr>
        <dsp:cNvPr id="0" name=""/>
        <dsp:cNvSpPr/>
      </dsp:nvSpPr>
      <dsp:spPr>
        <a:xfrm>
          <a:off x="0" y="3647462"/>
          <a:ext cx="8229600" cy="127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宋体" pitchFamily="2" charset="-122"/>
              <a:ea typeface="宋体" pitchFamily="2" charset="-122"/>
            </a:rPr>
            <a:t>风险点应对措施</a:t>
          </a:r>
          <a:endParaRPr lang="en-US" altLang="zh-CN" sz="2300" kern="1200" dirty="0" smtClean="0">
            <a:latin typeface="宋体" pitchFamily="2" charset="-122"/>
            <a:ea typeface="宋体" pitchFamily="2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宋体" pitchFamily="2" charset="-122"/>
              <a:ea typeface="宋体" pitchFamily="2" charset="-122"/>
            </a:rPr>
            <a:t>兼容性继续验证</a:t>
          </a:r>
          <a:endParaRPr lang="en-US" altLang="zh-CN" sz="2300" kern="1200" dirty="0" smtClean="0">
            <a:latin typeface="宋体" pitchFamily="2" charset="-122"/>
            <a:ea typeface="宋体" pitchFamily="2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300" kern="1200" dirty="0" err="1" smtClean="0">
              <a:latin typeface="宋体" pitchFamily="2" charset="-122"/>
              <a:ea typeface="宋体" pitchFamily="2" charset="-122"/>
            </a:rPr>
            <a:t>PHP</a:t>
          </a:r>
          <a:r>
            <a:rPr lang="zh-CN" altLang="en-US" sz="2300" kern="1200" dirty="0" smtClean="0">
              <a:latin typeface="宋体" pitchFamily="2" charset="-122"/>
              <a:ea typeface="宋体" pitchFamily="2" charset="-122"/>
            </a:rPr>
            <a:t>学习与开发</a:t>
          </a:r>
          <a:endParaRPr lang="en-US" altLang="zh-CN" sz="2300" kern="1200" dirty="0" smtClean="0">
            <a:latin typeface="宋体" pitchFamily="2" charset="-122"/>
            <a:ea typeface="宋体" pitchFamily="2" charset="-122"/>
          </a:endParaRPr>
        </a:p>
      </dsp:txBody>
      <dsp:txXfrm>
        <a:off x="0" y="3647462"/>
        <a:ext cx="8229600" cy="127305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876A4-8BE3-4497-AE9F-65874CDC28A4}">
      <dsp:nvSpPr>
        <dsp:cNvPr id="0" name=""/>
        <dsp:cNvSpPr/>
      </dsp:nvSpPr>
      <dsp:spPr>
        <a:xfrm rot="5400000">
          <a:off x="-247231" y="256350"/>
          <a:ext cx="1648210" cy="1153747"/>
        </a:xfrm>
        <a:prstGeom prst="chevron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第一阶段</a:t>
          </a:r>
          <a:endParaRPr lang="zh-CN" altLang="en-US" sz="1800" kern="1200" dirty="0"/>
        </a:p>
      </dsp:txBody>
      <dsp:txXfrm rot="-5400000">
        <a:off x="1" y="585993"/>
        <a:ext cx="1153747" cy="494463"/>
      </dsp:txXfrm>
    </dsp:sp>
    <dsp:sp modelId="{14C5975C-8729-46F7-B48D-8CCEAA021D06}">
      <dsp:nvSpPr>
        <dsp:cNvPr id="0" name=""/>
        <dsp:cNvSpPr/>
      </dsp:nvSpPr>
      <dsp:spPr>
        <a:xfrm rot="5400000">
          <a:off x="4156005" y="-2993139"/>
          <a:ext cx="1071336" cy="7075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问答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+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交行社区平台部分基础功能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问答、社交关系、社交互动、统一消息、用户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\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组织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\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岗位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问答整合到集团统一办公系统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-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交流屏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</dsp:txBody>
      <dsp:txXfrm rot="-5400000">
        <a:off x="1153747" y="61417"/>
        <a:ext cx="7023554" cy="966740"/>
      </dsp:txXfrm>
    </dsp:sp>
    <dsp:sp modelId="{8BEB5CB6-074F-4792-9467-1CB2AC01E486}">
      <dsp:nvSpPr>
        <dsp:cNvPr id="0" name=""/>
        <dsp:cNvSpPr/>
      </dsp:nvSpPr>
      <dsp:spPr>
        <a:xfrm rot="5400000">
          <a:off x="-247231" y="2088255"/>
          <a:ext cx="1648210" cy="1153747"/>
        </a:xfrm>
        <a:prstGeom prst="chevron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第二阶段</a:t>
          </a:r>
          <a:endParaRPr lang="zh-CN" altLang="en-US" sz="1800" kern="1200" dirty="0"/>
        </a:p>
      </dsp:txBody>
      <dsp:txXfrm rot="-5400000">
        <a:off x="1" y="2417898"/>
        <a:ext cx="1153747" cy="494463"/>
      </dsp:txXfrm>
    </dsp:sp>
    <dsp:sp modelId="{75017765-E913-4012-AB22-400617115040}">
      <dsp:nvSpPr>
        <dsp:cNvPr id="0" name=""/>
        <dsp:cNvSpPr/>
      </dsp:nvSpPr>
      <dsp:spPr>
        <a:xfrm rot="5400000">
          <a:off x="3794621" y="-1161233"/>
          <a:ext cx="1794103" cy="7075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576521"/>
              <a:satOff val="31062"/>
              <a:lumOff val="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新型电子化学习社区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+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交行社区平台部分基础功能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专题社区、博客、微博、帖子、文档、案例、课程、学习档案、收藏、订阅、智能推送、统一搜索、统一积分、广告、门户系统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知识管理：统一资源、标签、专家库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E</a:t>
          </a: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校园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改进、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E</a:t>
          </a:r>
          <a:r>
            <a:rPr lang="zh-CN" sz="1800" kern="1200" dirty="0" smtClean="0">
              <a:latin typeface="宋体" pitchFamily="2" charset="-122"/>
              <a:ea typeface="宋体" pitchFamily="2" charset="-122"/>
            </a:rPr>
            <a:t>校园学习社区功能引入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</dsp:txBody>
      <dsp:txXfrm rot="-5400000">
        <a:off x="1153747" y="1567222"/>
        <a:ext cx="6988271" cy="1618941"/>
      </dsp:txXfrm>
    </dsp:sp>
    <dsp:sp modelId="{4C1C486C-D051-492C-88DB-45F548B91C3E}">
      <dsp:nvSpPr>
        <dsp:cNvPr id="0" name=""/>
        <dsp:cNvSpPr/>
      </dsp:nvSpPr>
      <dsp:spPr>
        <a:xfrm rot="5400000">
          <a:off x="-247231" y="3558777"/>
          <a:ext cx="1648210" cy="1153747"/>
        </a:xfrm>
        <a:prstGeom prst="chevron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第三阶段</a:t>
          </a:r>
          <a:endParaRPr lang="zh-CN" altLang="en-US" sz="1800" kern="1200" dirty="0"/>
        </a:p>
      </dsp:txBody>
      <dsp:txXfrm rot="-5400000">
        <a:off x="1" y="3888420"/>
        <a:ext cx="1153747" cy="494463"/>
      </dsp:txXfrm>
    </dsp:sp>
    <dsp:sp modelId="{BF910F28-1884-4726-91AE-FDD3EF897080}">
      <dsp:nvSpPr>
        <dsp:cNvPr id="0" name=""/>
        <dsp:cNvSpPr/>
      </dsp:nvSpPr>
      <dsp:spPr>
        <a:xfrm rot="5400000">
          <a:off x="4156005" y="368886"/>
          <a:ext cx="1071336" cy="7075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5153042"/>
              <a:satOff val="62124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员工社区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+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交行社区平台部分基础功能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即时通讯、投票、百科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员工社区整合到集团统一办公平台</a:t>
          </a:r>
          <a:r>
            <a:rPr lang="en-US" altLang="zh-CN" sz="1800" kern="1200" dirty="0" smtClean="0">
              <a:latin typeface="宋体" pitchFamily="2" charset="-122"/>
              <a:ea typeface="宋体" pitchFamily="2" charset="-122"/>
            </a:rPr>
            <a:t>-</a:t>
          </a:r>
          <a:r>
            <a:rPr lang="zh-CN" altLang="en-US" sz="1800" kern="1200" dirty="0" smtClean="0">
              <a:latin typeface="宋体" pitchFamily="2" charset="-122"/>
              <a:ea typeface="宋体" pitchFamily="2" charset="-122"/>
            </a:rPr>
            <a:t>交流屏</a:t>
          </a:r>
          <a:endParaRPr lang="zh-CN" altLang="en-US" sz="1800" kern="1200" dirty="0">
            <a:latin typeface="宋体" pitchFamily="2" charset="-122"/>
            <a:ea typeface="宋体" pitchFamily="2" charset="-122"/>
          </a:endParaRPr>
        </a:p>
      </dsp:txBody>
      <dsp:txXfrm rot="-5400000">
        <a:off x="1153747" y="3423442"/>
        <a:ext cx="7023554" cy="966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FFC0F-F733-467E-9A3F-CAAA9C46207E}">
      <dsp:nvSpPr>
        <dsp:cNvPr id="0" name=""/>
        <dsp:cNvSpPr/>
      </dsp:nvSpPr>
      <dsp:spPr>
        <a:xfrm>
          <a:off x="3369974" y="0"/>
          <a:ext cx="5054961" cy="1597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7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宋体" pitchFamily="2" charset="-122"/>
              <a:ea typeface="宋体" pitchFamily="2" charset="-122"/>
            </a:rPr>
            <a:t>信息传递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宋体" pitchFamily="2" charset="-122"/>
              <a:ea typeface="宋体" pitchFamily="2" charset="-122"/>
            </a:rPr>
            <a:t>网络时代的学习、工作</a:t>
          </a:r>
          <a:endParaRPr 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3369974" y="199710"/>
        <a:ext cx="4455832" cy="1198257"/>
      </dsp:txXfrm>
    </dsp:sp>
    <dsp:sp modelId="{9DE14555-2459-45A4-9C49-DF45442EFDC8}">
      <dsp:nvSpPr>
        <dsp:cNvPr id="0" name=""/>
        <dsp:cNvSpPr/>
      </dsp:nvSpPr>
      <dsp:spPr>
        <a:xfrm>
          <a:off x="0" y="0"/>
          <a:ext cx="3369974" cy="15976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>
              <a:latin typeface="宋体" pitchFamily="2" charset="-122"/>
              <a:ea typeface="宋体" pitchFamily="2" charset="-122"/>
            </a:rPr>
            <a:t>工作协作</a:t>
          </a:r>
          <a:endParaRPr lang="zh-CN" sz="5500" kern="1200" dirty="0">
            <a:latin typeface="宋体" pitchFamily="2" charset="-122"/>
            <a:ea typeface="宋体" pitchFamily="2" charset="-122"/>
          </a:endParaRPr>
        </a:p>
      </dsp:txBody>
      <dsp:txXfrm>
        <a:off x="77992" y="77992"/>
        <a:ext cx="3213990" cy="1441693"/>
      </dsp:txXfrm>
    </dsp:sp>
    <dsp:sp modelId="{98226270-AE69-4D9F-95EC-86709C245E3B}">
      <dsp:nvSpPr>
        <dsp:cNvPr id="0" name=""/>
        <dsp:cNvSpPr/>
      </dsp:nvSpPr>
      <dsp:spPr>
        <a:xfrm>
          <a:off x="3369974" y="1757445"/>
          <a:ext cx="5054961" cy="1597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7742117"/>
            <a:satOff val="29088"/>
            <a:lumOff val="200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742117"/>
              <a:satOff val="29088"/>
              <a:lumOff val="2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宋体" pitchFamily="2" charset="-122"/>
              <a:ea typeface="宋体" pitchFamily="2" charset="-122"/>
            </a:rPr>
            <a:t>知识管理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宋体" pitchFamily="2" charset="-122"/>
              <a:ea typeface="宋体" pitchFamily="2" charset="-122"/>
            </a:rPr>
            <a:t>知识搜索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宋体" pitchFamily="2" charset="-122"/>
              <a:ea typeface="宋体" pitchFamily="2" charset="-122"/>
            </a:rPr>
            <a:t>知识共享</a:t>
          </a:r>
          <a:endParaRPr lang="zh-CN" altLang="en-US" sz="1700" kern="1200" dirty="0"/>
        </a:p>
      </dsp:txBody>
      <dsp:txXfrm>
        <a:off x="3369974" y="1957155"/>
        <a:ext cx="4455832" cy="1198257"/>
      </dsp:txXfrm>
    </dsp:sp>
    <dsp:sp modelId="{60637D0E-4259-43A3-8B50-AE26F0E1357E}">
      <dsp:nvSpPr>
        <dsp:cNvPr id="0" name=""/>
        <dsp:cNvSpPr/>
      </dsp:nvSpPr>
      <dsp:spPr>
        <a:xfrm>
          <a:off x="0" y="1757445"/>
          <a:ext cx="3369974" cy="1597677"/>
        </a:xfrm>
        <a:prstGeom prst="roundRect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>
              <a:latin typeface="宋体" pitchFamily="2" charset="-122"/>
              <a:ea typeface="宋体" pitchFamily="2" charset="-122"/>
            </a:rPr>
            <a:t>知识管理</a:t>
          </a:r>
          <a:endParaRPr lang="zh-CN" sz="5500" kern="1200" dirty="0">
            <a:latin typeface="宋体" pitchFamily="2" charset="-122"/>
            <a:ea typeface="宋体" pitchFamily="2" charset="-122"/>
          </a:endParaRPr>
        </a:p>
      </dsp:txBody>
      <dsp:txXfrm>
        <a:off x="77992" y="1835437"/>
        <a:ext cx="3213990" cy="1441693"/>
      </dsp:txXfrm>
    </dsp:sp>
    <dsp:sp modelId="{3C75E312-B806-4C01-9A88-4C2E152AB1B6}">
      <dsp:nvSpPr>
        <dsp:cNvPr id="0" name=""/>
        <dsp:cNvSpPr/>
      </dsp:nvSpPr>
      <dsp:spPr>
        <a:xfrm>
          <a:off x="3369974" y="3514890"/>
          <a:ext cx="5054961" cy="15976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5484233"/>
            <a:satOff val="58175"/>
            <a:lumOff val="399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5484233"/>
              <a:satOff val="58175"/>
              <a:lumOff val="399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7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宋体" pitchFamily="2" charset="-122"/>
              <a:ea typeface="宋体" pitchFamily="2" charset="-122"/>
            </a:rPr>
            <a:t>经验的积累、传承</a:t>
          </a:r>
          <a:endParaRPr lang="en-US" altLang="zh-CN" sz="17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700" kern="1200" dirty="0" smtClean="0">
              <a:latin typeface="宋体" pitchFamily="2" charset="-122"/>
              <a:ea typeface="宋体" pitchFamily="2" charset="-122"/>
            </a:rPr>
            <a:t>培训与学习面临新的挑战</a:t>
          </a:r>
          <a:endParaRPr lang="en-US" altLang="zh-CN" sz="1700" kern="1200" dirty="0">
            <a:latin typeface="宋体" pitchFamily="2" charset="-122"/>
            <a:ea typeface="宋体" pitchFamily="2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700" kern="1200" dirty="0">
            <a:latin typeface="宋体" pitchFamily="2" charset="-122"/>
            <a:ea typeface="宋体" pitchFamily="2" charset="-122"/>
          </a:endParaRPr>
        </a:p>
      </dsp:txBody>
      <dsp:txXfrm>
        <a:off x="3369974" y="3714600"/>
        <a:ext cx="4455832" cy="1198257"/>
      </dsp:txXfrm>
    </dsp:sp>
    <dsp:sp modelId="{24EBB784-99FC-450C-8662-BE3CE81B981F}">
      <dsp:nvSpPr>
        <dsp:cNvPr id="0" name=""/>
        <dsp:cNvSpPr/>
      </dsp:nvSpPr>
      <dsp:spPr>
        <a:xfrm>
          <a:off x="0" y="3514890"/>
          <a:ext cx="3369974" cy="1597677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500" kern="1200" dirty="0" smtClean="0">
              <a:latin typeface="宋体" pitchFamily="2" charset="-122"/>
              <a:ea typeface="宋体" pitchFamily="2" charset="-122"/>
            </a:rPr>
            <a:t>培训学习</a:t>
          </a:r>
          <a:endParaRPr lang="zh-CN" sz="5500" kern="1200" dirty="0">
            <a:latin typeface="宋体" pitchFamily="2" charset="-122"/>
            <a:ea typeface="宋体" pitchFamily="2" charset="-122"/>
          </a:endParaRPr>
        </a:p>
      </dsp:txBody>
      <dsp:txXfrm>
        <a:off x="77992" y="3592882"/>
        <a:ext cx="3213990" cy="1441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29D6A-7BF6-44ED-8E58-7872BE910783}">
      <dsp:nvSpPr>
        <dsp:cNvPr id="0" name=""/>
        <dsp:cNvSpPr/>
      </dsp:nvSpPr>
      <dsp:spPr>
        <a:xfrm>
          <a:off x="4273710" y="20935"/>
          <a:ext cx="2192177" cy="4840522"/>
        </a:xfrm>
        <a:custGeom>
          <a:avLst/>
          <a:gdLst/>
          <a:ahLst/>
          <a:cxnLst/>
          <a:rect l="0" t="0" r="0" b="0"/>
          <a:pathLst>
            <a:path>
              <a:moveTo>
                <a:pt x="0" y="4840522"/>
              </a:moveTo>
              <a:lnTo>
                <a:pt x="219217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322C8-45B5-4D80-B500-B04D8990BEBF}">
      <dsp:nvSpPr>
        <dsp:cNvPr id="0" name=""/>
        <dsp:cNvSpPr/>
      </dsp:nvSpPr>
      <dsp:spPr>
        <a:xfrm>
          <a:off x="1910372" y="20935"/>
          <a:ext cx="2363338" cy="4840522"/>
        </a:xfrm>
        <a:custGeom>
          <a:avLst/>
          <a:gdLst/>
          <a:ahLst/>
          <a:cxnLst/>
          <a:rect l="0" t="0" r="0" b="0"/>
          <a:pathLst>
            <a:path>
              <a:moveTo>
                <a:pt x="2363338" y="4840522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DBE5E-76BF-472F-80C0-DBE4EAB4B092}">
      <dsp:nvSpPr>
        <dsp:cNvPr id="0" name=""/>
        <dsp:cNvSpPr/>
      </dsp:nvSpPr>
      <dsp:spPr>
        <a:xfrm>
          <a:off x="2509997" y="3035114"/>
          <a:ext cx="3527425" cy="1826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57717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社区平台</a:t>
          </a:r>
          <a:endParaRPr lang="zh-CN" altLang="en-US" sz="6500" kern="1200" dirty="0"/>
        </a:p>
      </dsp:txBody>
      <dsp:txXfrm>
        <a:off x="2509997" y="3035114"/>
        <a:ext cx="3527425" cy="1826344"/>
      </dsp:txXfrm>
    </dsp:sp>
    <dsp:sp modelId="{A7BBBF15-FFB3-4814-99F1-F4D6753D74EF}">
      <dsp:nvSpPr>
        <dsp:cNvPr id="0" name=""/>
        <dsp:cNvSpPr/>
      </dsp:nvSpPr>
      <dsp:spPr>
        <a:xfrm>
          <a:off x="4102312" y="4146404"/>
          <a:ext cx="1978716" cy="891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运行平台</a:t>
          </a:r>
          <a:endParaRPr lang="en-US" altLang="zh-CN" sz="16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通用功能</a:t>
          </a:r>
          <a:endParaRPr lang="en-US" altLang="zh-CN" sz="16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数据载体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4102312" y="4146404"/>
        <a:ext cx="1978716" cy="891219"/>
      </dsp:txXfrm>
    </dsp:sp>
    <dsp:sp modelId="{6A73BE98-71B3-4D73-BEA1-C9396FC524D1}">
      <dsp:nvSpPr>
        <dsp:cNvPr id="0" name=""/>
        <dsp:cNvSpPr/>
      </dsp:nvSpPr>
      <dsp:spPr>
        <a:xfrm>
          <a:off x="146659" y="20935"/>
          <a:ext cx="3527425" cy="1826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57717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员工社区</a:t>
          </a:r>
          <a:endParaRPr lang="zh-CN" altLang="en-US" sz="6500" kern="1200" dirty="0"/>
        </a:p>
      </dsp:txBody>
      <dsp:txXfrm>
        <a:off x="146659" y="20935"/>
        <a:ext cx="3527425" cy="1826344"/>
      </dsp:txXfrm>
    </dsp:sp>
    <dsp:sp modelId="{8CFCC891-2226-45B9-8E3B-16F150187B38}">
      <dsp:nvSpPr>
        <dsp:cNvPr id="0" name=""/>
        <dsp:cNvSpPr/>
      </dsp:nvSpPr>
      <dsp:spPr>
        <a:xfrm>
          <a:off x="1529078" y="1232053"/>
          <a:ext cx="2151926" cy="1007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工作交流</a:t>
          </a:r>
          <a:endParaRPr lang="en-US" altLang="zh-CN" sz="16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联系互动</a:t>
          </a:r>
          <a:endParaRPr lang="en-US" altLang="zh-CN" sz="16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协作办公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1529078" y="1232053"/>
        <a:ext cx="2151926" cy="1007886"/>
      </dsp:txXfrm>
    </dsp:sp>
    <dsp:sp modelId="{E134ABB2-3A04-4561-95F9-491ECED76575}">
      <dsp:nvSpPr>
        <dsp:cNvPr id="0" name=""/>
        <dsp:cNvSpPr/>
      </dsp:nvSpPr>
      <dsp:spPr>
        <a:xfrm>
          <a:off x="4702174" y="20935"/>
          <a:ext cx="3527425" cy="1826344"/>
        </a:xfrm>
        <a:prstGeom prst="rect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57717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学习社区</a:t>
          </a:r>
          <a:endParaRPr lang="zh-CN" altLang="en-US" sz="6500" kern="1200" dirty="0"/>
        </a:p>
      </dsp:txBody>
      <dsp:txXfrm>
        <a:off x="4702174" y="20935"/>
        <a:ext cx="3527425" cy="1826344"/>
      </dsp:txXfrm>
    </dsp:sp>
    <dsp:sp modelId="{7096FE54-9686-4307-92DA-BBB0B0A6CEDB}">
      <dsp:nvSpPr>
        <dsp:cNvPr id="0" name=""/>
        <dsp:cNvSpPr/>
      </dsp:nvSpPr>
      <dsp:spPr>
        <a:xfrm>
          <a:off x="6144881" y="1210764"/>
          <a:ext cx="2084718" cy="958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5153042"/>
              <a:satOff val="62124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宋体" pitchFamily="2" charset="-122"/>
              <a:ea typeface="宋体" pitchFamily="2" charset="-122"/>
            </a:rPr>
            <a:t>汇聚学习资源</a:t>
          </a:r>
          <a:endParaRPr lang="en-US" altLang="zh-CN" sz="15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宋体" pitchFamily="2" charset="-122"/>
              <a:ea typeface="宋体" pitchFamily="2" charset="-122"/>
            </a:rPr>
            <a:t>分享学习知识</a:t>
          </a:r>
          <a:endParaRPr lang="en-US" altLang="zh-CN" sz="1500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宋体" pitchFamily="2" charset="-122"/>
              <a:ea typeface="宋体" pitchFamily="2" charset="-122"/>
            </a:rPr>
            <a:t>扩展培训体系</a:t>
          </a:r>
          <a:endParaRPr lang="zh-CN" altLang="en-US" sz="1500" kern="1200" dirty="0">
            <a:latin typeface="宋体" pitchFamily="2" charset="-122"/>
            <a:ea typeface="宋体" pitchFamily="2" charset="-122"/>
          </a:endParaRPr>
        </a:p>
      </dsp:txBody>
      <dsp:txXfrm>
        <a:off x="6144881" y="1210764"/>
        <a:ext cx="2084718" cy="958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628CF-6F85-42F2-825E-763EFC5FF84E}">
      <dsp:nvSpPr>
        <dsp:cNvPr id="0" name=""/>
        <dsp:cNvSpPr/>
      </dsp:nvSpPr>
      <dsp:spPr>
        <a:xfrm>
          <a:off x="0" y="386087"/>
          <a:ext cx="82296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一个平台，资源共享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多个社区，扩展特色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0" y="386087"/>
        <a:ext cx="8229600" cy="1228500"/>
      </dsp:txXfrm>
    </dsp:sp>
    <dsp:sp modelId="{6EC1D784-C0D3-441E-88B6-DA90F44A1C33}">
      <dsp:nvSpPr>
        <dsp:cNvPr id="0" name=""/>
        <dsp:cNvSpPr/>
      </dsp:nvSpPr>
      <dsp:spPr>
        <a:xfrm>
          <a:off x="411480" y="90887"/>
          <a:ext cx="5760720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一个平台，多个社区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440301" y="119708"/>
        <a:ext cx="5703078" cy="532758"/>
      </dsp:txXfrm>
    </dsp:sp>
    <dsp:sp modelId="{ED0129E6-5602-43B8-9035-D3773BD951BE}">
      <dsp:nvSpPr>
        <dsp:cNvPr id="0" name=""/>
        <dsp:cNvSpPr/>
      </dsp:nvSpPr>
      <dsp:spPr>
        <a:xfrm>
          <a:off x="0" y="2097318"/>
          <a:ext cx="82296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576521"/>
              <a:satOff val="31062"/>
              <a:lumOff val="4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公共数据：统一管理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社区内容：职能负责，分级授权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0" y="2097318"/>
        <a:ext cx="8229600" cy="1228500"/>
      </dsp:txXfrm>
    </dsp:sp>
    <dsp:sp modelId="{9081703B-1915-44DE-98DE-72FFA4CB8415}">
      <dsp:nvSpPr>
        <dsp:cNvPr id="0" name=""/>
        <dsp:cNvSpPr/>
      </dsp:nvSpPr>
      <dsp:spPr>
        <a:xfrm>
          <a:off x="411480" y="1722587"/>
          <a:ext cx="5760720" cy="590400"/>
        </a:xfrm>
        <a:prstGeom prst="roundRect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齐抓共管，统分结合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440301" y="1751408"/>
        <a:ext cx="5703078" cy="532758"/>
      </dsp:txXfrm>
    </dsp:sp>
    <dsp:sp modelId="{30D0638B-B7F3-429C-8C41-F1C722130CA0}">
      <dsp:nvSpPr>
        <dsp:cNvPr id="0" name=""/>
        <dsp:cNvSpPr/>
      </dsp:nvSpPr>
      <dsp:spPr>
        <a:xfrm>
          <a:off x="0" y="3649487"/>
          <a:ext cx="82296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5153042"/>
              <a:satOff val="62124"/>
              <a:lumOff val="98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社区配置灵活便捷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界面风格丰富多样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0" y="3649487"/>
        <a:ext cx="8229600" cy="1228500"/>
      </dsp:txXfrm>
    </dsp:sp>
    <dsp:sp modelId="{E617E37B-6B7E-4D86-89B6-329328508F18}">
      <dsp:nvSpPr>
        <dsp:cNvPr id="0" name=""/>
        <dsp:cNvSpPr/>
      </dsp:nvSpPr>
      <dsp:spPr>
        <a:xfrm>
          <a:off x="411480" y="3354287"/>
          <a:ext cx="5760720" cy="590400"/>
        </a:xfrm>
        <a:prstGeom prst="roundRect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宋体" pitchFamily="2" charset="-122"/>
              <a:ea typeface="宋体" pitchFamily="2" charset="-122"/>
            </a:rPr>
            <a:t>以用户为中心，体验</a:t>
          </a:r>
          <a:r>
            <a:rPr lang="zh-CN" altLang="en-US" sz="2000" kern="1200" dirty="0" smtClean="0">
              <a:latin typeface="宋体" pitchFamily="2" charset="-122"/>
              <a:ea typeface="宋体" pitchFamily="2" charset="-122"/>
            </a:rPr>
            <a:t>丰富</a:t>
          </a:r>
          <a:endParaRPr lang="zh-CN" sz="2000" kern="1200" dirty="0">
            <a:latin typeface="宋体" pitchFamily="2" charset="-122"/>
            <a:ea typeface="宋体" pitchFamily="2" charset="-122"/>
          </a:endParaRPr>
        </a:p>
      </dsp:txBody>
      <dsp:txXfrm>
        <a:off x="440301" y="3383108"/>
        <a:ext cx="570307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CB51-1ED7-48E5-90FA-760BDA737036}">
      <dsp:nvSpPr>
        <dsp:cNvPr id="0" name=""/>
        <dsp:cNvSpPr/>
      </dsp:nvSpPr>
      <dsp:spPr>
        <a:xfrm rot="10800000">
          <a:off x="1687399" y="2346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项目背景</a:t>
          </a:r>
          <a:endParaRPr lang="zh-CN" sz="5400" b="0" kern="1200" dirty="0">
            <a:latin typeface="宋体" pitchFamily="2" charset="-122"/>
            <a:ea typeface="宋体" pitchFamily="2" charset="-122"/>
          </a:endParaRPr>
        </a:p>
      </dsp:txBody>
      <dsp:txXfrm rot="10800000">
        <a:off x="1996340" y="2346"/>
        <a:ext cx="5163743" cy="1235766"/>
      </dsp:txXfrm>
    </dsp:sp>
    <dsp:sp modelId="{9310D2C0-17A2-4275-9D96-C5618E081007}">
      <dsp:nvSpPr>
        <dsp:cNvPr id="0" name=""/>
        <dsp:cNvSpPr/>
      </dsp:nvSpPr>
      <dsp:spPr>
        <a:xfrm>
          <a:off x="1069516" y="2346"/>
          <a:ext cx="1235766" cy="123576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13D3E7-BC71-4075-BD42-0D88265CBFD8}">
      <dsp:nvSpPr>
        <dsp:cNvPr id="0" name=""/>
        <dsp:cNvSpPr/>
      </dsp:nvSpPr>
      <dsp:spPr>
        <a:xfrm rot="10800000">
          <a:off x="1687399" y="1606997"/>
          <a:ext cx="5472684" cy="1235766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rPr>
            <a:t>系统功能</a:t>
          </a:r>
          <a:endParaRPr lang="zh-CN" sz="5400" b="1" kern="1200" dirty="0">
            <a:solidFill>
              <a:schemeClr val="bg2">
                <a:lumMod val="10000"/>
              </a:schemeClr>
            </a:solidFill>
            <a:latin typeface="宋体" pitchFamily="2" charset="-122"/>
            <a:ea typeface="宋体" pitchFamily="2" charset="-122"/>
          </a:endParaRPr>
        </a:p>
      </dsp:txBody>
      <dsp:txXfrm rot="10800000">
        <a:off x="1996340" y="1606997"/>
        <a:ext cx="5163743" cy="1235766"/>
      </dsp:txXfrm>
    </dsp:sp>
    <dsp:sp modelId="{B79EB4B2-23FC-4FF5-BBFF-79C589CDA01C}">
      <dsp:nvSpPr>
        <dsp:cNvPr id="0" name=""/>
        <dsp:cNvSpPr/>
      </dsp:nvSpPr>
      <dsp:spPr>
        <a:xfrm>
          <a:off x="1069516" y="1606997"/>
          <a:ext cx="1235766" cy="1235766"/>
        </a:xfrm>
        <a:prstGeom prst="ellipse">
          <a:avLst/>
        </a:prstGeom>
        <a:solidFill>
          <a:schemeClr val="accent5">
            <a:tint val="50000"/>
            <a:hueOff val="-7729391"/>
            <a:satOff val="29351"/>
            <a:lumOff val="255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E4544-F499-4280-9B17-5D96227EC2FD}">
      <dsp:nvSpPr>
        <dsp:cNvPr id="0" name=""/>
        <dsp:cNvSpPr/>
      </dsp:nvSpPr>
      <dsp:spPr>
        <a:xfrm rot="10800000">
          <a:off x="1687399" y="3211649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实施方案</a:t>
          </a:r>
          <a:endParaRPr lang="zh-CN" sz="5400" b="0" kern="1200" dirty="0" smtClean="0">
            <a:latin typeface="宋体" pitchFamily="2" charset="-122"/>
            <a:ea typeface="宋体" pitchFamily="2" charset="-122"/>
          </a:endParaRPr>
        </a:p>
      </dsp:txBody>
      <dsp:txXfrm rot="10800000">
        <a:off x="1996340" y="3211649"/>
        <a:ext cx="5163743" cy="1235766"/>
      </dsp:txXfrm>
    </dsp:sp>
    <dsp:sp modelId="{F368174C-9EDB-4F00-9A4D-F106D8FDDA2C}">
      <dsp:nvSpPr>
        <dsp:cNvPr id="0" name=""/>
        <dsp:cNvSpPr/>
      </dsp:nvSpPr>
      <dsp:spPr>
        <a:xfrm>
          <a:off x="1069516" y="3211649"/>
          <a:ext cx="1235766" cy="1235766"/>
        </a:xfrm>
        <a:prstGeom prst="ellipse">
          <a:avLst/>
        </a:prstGeom>
        <a:solidFill>
          <a:schemeClr val="accent5">
            <a:tint val="50000"/>
            <a:hueOff val="-15458782"/>
            <a:satOff val="58701"/>
            <a:lumOff val="51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04642-C991-4962-B456-E7D2170A204E}">
      <dsp:nvSpPr>
        <dsp:cNvPr id="0" name=""/>
        <dsp:cNvSpPr/>
      </dsp:nvSpPr>
      <dsp:spPr>
        <a:xfrm>
          <a:off x="3726089" y="1669877"/>
          <a:ext cx="1281476" cy="12814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宋体" pitchFamily="2" charset="-122"/>
              <a:ea typeface="宋体" pitchFamily="2" charset="-122"/>
            </a:rPr>
            <a:t>社区平台</a:t>
          </a:r>
          <a:endParaRPr lang="zh-CN" altLang="en-US" sz="2800" kern="1200" dirty="0">
            <a:latin typeface="宋体" pitchFamily="2" charset="-122"/>
            <a:ea typeface="宋体" pitchFamily="2" charset="-122"/>
          </a:endParaRPr>
        </a:p>
      </dsp:txBody>
      <dsp:txXfrm>
        <a:off x="3913757" y="1857545"/>
        <a:ext cx="906140" cy="906140"/>
      </dsp:txXfrm>
    </dsp:sp>
    <dsp:sp modelId="{DF0E976E-8ED5-46A4-B944-43C99F008DF9}">
      <dsp:nvSpPr>
        <dsp:cNvPr id="0" name=""/>
        <dsp:cNvSpPr/>
      </dsp:nvSpPr>
      <dsp:spPr>
        <a:xfrm rot="16200000">
          <a:off x="4230599" y="1202703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latin typeface="宋体" pitchFamily="2" charset="-122"/>
            <a:ea typeface="宋体" pitchFamily="2" charset="-122"/>
          </a:endParaRPr>
        </a:p>
      </dsp:txBody>
      <dsp:txXfrm>
        <a:off x="4271468" y="1330712"/>
        <a:ext cx="190719" cy="261421"/>
      </dsp:txXfrm>
    </dsp:sp>
    <dsp:sp modelId="{1838362E-8B1E-498F-917C-B9DF6A691175}">
      <dsp:nvSpPr>
        <dsp:cNvPr id="0" name=""/>
        <dsp:cNvSpPr/>
      </dsp:nvSpPr>
      <dsp:spPr>
        <a:xfrm>
          <a:off x="3790163" y="2479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面向全行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3959064" y="171380"/>
        <a:ext cx="815526" cy="815526"/>
      </dsp:txXfrm>
    </dsp:sp>
    <dsp:sp modelId="{77DD4221-023F-4CBC-9886-7165BAFE0C87}">
      <dsp:nvSpPr>
        <dsp:cNvPr id="0" name=""/>
        <dsp:cNvSpPr/>
      </dsp:nvSpPr>
      <dsp:spPr>
        <a:xfrm rot="19285714">
          <a:off x="4926477" y="1537820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525507"/>
                <a:satOff val="10354"/>
                <a:lumOff val="1634"/>
                <a:alphaOff val="0"/>
                <a:shade val="51000"/>
                <a:satMod val="130000"/>
              </a:schemeClr>
            </a:gs>
            <a:gs pos="80000">
              <a:schemeClr val="accent5">
                <a:hueOff val="-2525507"/>
                <a:satOff val="10354"/>
                <a:lumOff val="1634"/>
                <a:alphaOff val="0"/>
                <a:shade val="93000"/>
                <a:satMod val="130000"/>
              </a:schemeClr>
            </a:gs>
            <a:gs pos="100000">
              <a:schemeClr val="accent5">
                <a:hueOff val="-2525507"/>
                <a:satOff val="10354"/>
                <a:lumOff val="16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935393" y="1650441"/>
        <a:ext cx="190719" cy="261421"/>
      </dsp:txXfrm>
    </dsp:sp>
    <dsp:sp modelId="{6B6950A0-5E8C-479C-BBED-82B4375226F9}">
      <dsp:nvSpPr>
        <dsp:cNvPr id="0" name=""/>
        <dsp:cNvSpPr/>
      </dsp:nvSpPr>
      <dsp:spPr>
        <a:xfrm>
          <a:off x="5143882" y="654396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-2525507"/>
                <a:satOff val="10354"/>
                <a:lumOff val="1634"/>
                <a:alphaOff val="0"/>
                <a:shade val="51000"/>
                <a:satMod val="130000"/>
              </a:schemeClr>
            </a:gs>
            <a:gs pos="80000">
              <a:schemeClr val="accent5">
                <a:hueOff val="-2525507"/>
                <a:satOff val="10354"/>
                <a:lumOff val="1634"/>
                <a:alphaOff val="0"/>
                <a:shade val="93000"/>
                <a:satMod val="130000"/>
              </a:schemeClr>
            </a:gs>
            <a:gs pos="100000">
              <a:schemeClr val="accent5">
                <a:hueOff val="-2525507"/>
                <a:satOff val="10354"/>
                <a:lumOff val="16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增强交流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5312783" y="823297"/>
        <a:ext cx="815526" cy="815526"/>
      </dsp:txXfrm>
    </dsp:sp>
    <dsp:sp modelId="{29EFA7A3-0C53-4DB3-8558-B398F71C122D}">
      <dsp:nvSpPr>
        <dsp:cNvPr id="0" name=""/>
        <dsp:cNvSpPr/>
      </dsp:nvSpPr>
      <dsp:spPr>
        <a:xfrm rot="771429">
          <a:off x="5098345" y="2290822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051014"/>
                <a:satOff val="20708"/>
                <a:lumOff val="3268"/>
                <a:alphaOff val="0"/>
                <a:shade val="51000"/>
                <a:satMod val="130000"/>
              </a:schemeClr>
            </a:gs>
            <a:gs pos="80000">
              <a:schemeClr val="accent5">
                <a:hueOff val="-5051014"/>
                <a:satOff val="20708"/>
                <a:lumOff val="3268"/>
                <a:alphaOff val="0"/>
                <a:shade val="93000"/>
                <a:satMod val="130000"/>
              </a:schemeClr>
            </a:gs>
            <a:gs pos="100000">
              <a:schemeClr val="accent5">
                <a:hueOff val="-5051014"/>
                <a:satOff val="20708"/>
                <a:lumOff val="32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099370" y="2368868"/>
        <a:ext cx="190719" cy="261421"/>
      </dsp:txXfrm>
    </dsp:sp>
    <dsp:sp modelId="{4FFCF60B-872B-4A22-882A-3066B0E105EE}">
      <dsp:nvSpPr>
        <dsp:cNvPr id="0" name=""/>
        <dsp:cNvSpPr/>
      </dsp:nvSpPr>
      <dsp:spPr>
        <a:xfrm>
          <a:off x="5478223" y="2119240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-5051014"/>
                <a:satOff val="20708"/>
                <a:lumOff val="3268"/>
                <a:alphaOff val="0"/>
                <a:shade val="51000"/>
                <a:satMod val="130000"/>
              </a:schemeClr>
            </a:gs>
            <a:gs pos="80000">
              <a:schemeClr val="accent5">
                <a:hueOff val="-5051014"/>
                <a:satOff val="20708"/>
                <a:lumOff val="3268"/>
                <a:alphaOff val="0"/>
                <a:shade val="93000"/>
                <a:satMod val="130000"/>
              </a:schemeClr>
            </a:gs>
            <a:gs pos="100000">
              <a:schemeClr val="accent5">
                <a:hueOff val="-5051014"/>
                <a:satOff val="20708"/>
                <a:lumOff val="32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整合资源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5647124" y="2288141"/>
        <a:ext cx="815526" cy="815526"/>
      </dsp:txXfrm>
    </dsp:sp>
    <dsp:sp modelId="{19726047-9C83-440C-8CC5-498EF81E53AB}">
      <dsp:nvSpPr>
        <dsp:cNvPr id="0" name=""/>
        <dsp:cNvSpPr/>
      </dsp:nvSpPr>
      <dsp:spPr>
        <a:xfrm rot="3857143">
          <a:off x="4616782" y="2894682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639918" y="2945001"/>
        <a:ext cx="190719" cy="261421"/>
      </dsp:txXfrm>
    </dsp:sp>
    <dsp:sp modelId="{CD54E717-FB1F-413A-882C-4F29F1352722}">
      <dsp:nvSpPr>
        <dsp:cNvPr id="0" name=""/>
        <dsp:cNvSpPr/>
      </dsp:nvSpPr>
      <dsp:spPr>
        <a:xfrm>
          <a:off x="4541420" y="3293953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统分管理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4710321" y="3462854"/>
        <a:ext cx="815526" cy="815526"/>
      </dsp:txXfrm>
    </dsp:sp>
    <dsp:sp modelId="{6A071ED5-A300-49E2-9887-14BEF8BC2EEA}">
      <dsp:nvSpPr>
        <dsp:cNvPr id="0" name=""/>
        <dsp:cNvSpPr/>
      </dsp:nvSpPr>
      <dsp:spPr>
        <a:xfrm rot="6942857">
          <a:off x="3844416" y="2894682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102029"/>
                <a:satOff val="41416"/>
                <a:lumOff val="6536"/>
                <a:alphaOff val="0"/>
                <a:shade val="51000"/>
                <a:satMod val="130000"/>
              </a:schemeClr>
            </a:gs>
            <a:gs pos="80000">
              <a:schemeClr val="accent5">
                <a:hueOff val="-10102029"/>
                <a:satOff val="41416"/>
                <a:lumOff val="6536"/>
                <a:alphaOff val="0"/>
                <a:shade val="93000"/>
                <a:satMod val="130000"/>
              </a:schemeClr>
            </a:gs>
            <a:gs pos="100000">
              <a:schemeClr val="accent5">
                <a:hueOff val="-10102029"/>
                <a:satOff val="41416"/>
                <a:lumOff val="65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903017" y="2945001"/>
        <a:ext cx="190719" cy="261421"/>
      </dsp:txXfrm>
    </dsp:sp>
    <dsp:sp modelId="{60EFA70D-BFDB-4E5E-8355-D0E7D89285EF}">
      <dsp:nvSpPr>
        <dsp:cNvPr id="0" name=""/>
        <dsp:cNvSpPr/>
      </dsp:nvSpPr>
      <dsp:spPr>
        <a:xfrm>
          <a:off x="3038906" y="3293953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-10102029"/>
                <a:satOff val="41416"/>
                <a:lumOff val="6536"/>
                <a:alphaOff val="0"/>
                <a:shade val="51000"/>
                <a:satMod val="130000"/>
              </a:schemeClr>
            </a:gs>
            <a:gs pos="80000">
              <a:schemeClr val="accent5">
                <a:hueOff val="-10102029"/>
                <a:satOff val="41416"/>
                <a:lumOff val="6536"/>
                <a:alphaOff val="0"/>
                <a:shade val="93000"/>
                <a:satMod val="130000"/>
              </a:schemeClr>
            </a:gs>
            <a:gs pos="100000">
              <a:schemeClr val="accent5">
                <a:hueOff val="-10102029"/>
                <a:satOff val="41416"/>
                <a:lumOff val="65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配置便捷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3207807" y="3462854"/>
        <a:ext cx="815526" cy="815526"/>
      </dsp:txXfrm>
    </dsp:sp>
    <dsp:sp modelId="{8832B820-5A3B-4301-A9F1-4148E6B6D62C}">
      <dsp:nvSpPr>
        <dsp:cNvPr id="0" name=""/>
        <dsp:cNvSpPr/>
      </dsp:nvSpPr>
      <dsp:spPr>
        <a:xfrm rot="10028571">
          <a:off x="3362853" y="2290822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627535"/>
                <a:satOff val="51770"/>
                <a:lumOff val="8170"/>
                <a:alphaOff val="0"/>
                <a:shade val="51000"/>
                <a:satMod val="130000"/>
              </a:schemeClr>
            </a:gs>
            <a:gs pos="80000">
              <a:schemeClr val="accent5">
                <a:hueOff val="-12627535"/>
                <a:satOff val="51770"/>
                <a:lumOff val="8170"/>
                <a:alphaOff val="0"/>
                <a:shade val="93000"/>
                <a:satMod val="130000"/>
              </a:schemeClr>
            </a:gs>
            <a:gs pos="100000">
              <a:schemeClr val="accent5">
                <a:hueOff val="-12627535"/>
                <a:satOff val="51770"/>
                <a:lumOff val="81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443565" y="2368868"/>
        <a:ext cx="190719" cy="261421"/>
      </dsp:txXfrm>
    </dsp:sp>
    <dsp:sp modelId="{EAFD3B27-9EBE-4971-9B6C-109FD99773EE}">
      <dsp:nvSpPr>
        <dsp:cNvPr id="0" name=""/>
        <dsp:cNvSpPr/>
      </dsp:nvSpPr>
      <dsp:spPr>
        <a:xfrm>
          <a:off x="2102103" y="2119240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-12627535"/>
                <a:satOff val="51770"/>
                <a:lumOff val="8170"/>
                <a:alphaOff val="0"/>
                <a:shade val="51000"/>
                <a:satMod val="130000"/>
              </a:schemeClr>
            </a:gs>
            <a:gs pos="80000">
              <a:schemeClr val="accent5">
                <a:hueOff val="-12627535"/>
                <a:satOff val="51770"/>
                <a:lumOff val="8170"/>
                <a:alphaOff val="0"/>
                <a:shade val="93000"/>
                <a:satMod val="130000"/>
              </a:schemeClr>
            </a:gs>
            <a:gs pos="100000">
              <a:schemeClr val="accent5">
                <a:hueOff val="-12627535"/>
                <a:satOff val="51770"/>
                <a:lumOff val="81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体验友好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2271004" y="2288141"/>
        <a:ext cx="815526" cy="815526"/>
      </dsp:txXfrm>
    </dsp:sp>
    <dsp:sp modelId="{3BBDB651-027B-4649-B0F9-FD0EEC23F789}">
      <dsp:nvSpPr>
        <dsp:cNvPr id="0" name=""/>
        <dsp:cNvSpPr/>
      </dsp:nvSpPr>
      <dsp:spPr>
        <a:xfrm rot="13114286">
          <a:off x="3534721" y="1537820"/>
          <a:ext cx="272456" cy="4357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3607542" y="1650441"/>
        <a:ext cx="190719" cy="261421"/>
      </dsp:txXfrm>
    </dsp:sp>
    <dsp:sp modelId="{9025B3D6-3304-41BF-9F43-48B1A3CB0722}">
      <dsp:nvSpPr>
        <dsp:cNvPr id="0" name=""/>
        <dsp:cNvSpPr/>
      </dsp:nvSpPr>
      <dsp:spPr>
        <a:xfrm>
          <a:off x="2436444" y="654396"/>
          <a:ext cx="1153328" cy="1153328"/>
        </a:xfrm>
        <a:prstGeom prst="ellipse">
          <a:avLst/>
        </a:prstGeom>
        <a:gradFill rotWithShape="0">
          <a:gsLst>
            <a:gs pos="0">
              <a:schemeClr val="accent5">
                <a:hueOff val="-15153042"/>
                <a:satOff val="62124"/>
                <a:lumOff val="9804"/>
                <a:alphaOff val="0"/>
                <a:shade val="51000"/>
                <a:satMod val="130000"/>
              </a:schemeClr>
            </a:gs>
            <a:gs pos="80000">
              <a:schemeClr val="accent5">
                <a:hueOff val="-15153042"/>
                <a:satOff val="62124"/>
                <a:lumOff val="9804"/>
                <a:alphaOff val="0"/>
                <a:shade val="93000"/>
                <a:satMod val="130000"/>
              </a:schemeClr>
            </a:gs>
            <a:gs pos="100000">
              <a:schemeClr val="accent5">
                <a:hueOff val="-15153042"/>
                <a:satOff val="62124"/>
                <a:lumOff val="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宋体" pitchFamily="2" charset="-122"/>
              <a:ea typeface="宋体" pitchFamily="2" charset="-122"/>
            </a:rPr>
            <a:t>运行稳定</a:t>
          </a:r>
          <a:endParaRPr lang="zh-CN" altLang="en-US" sz="2500" kern="1200" dirty="0">
            <a:latin typeface="宋体" pitchFamily="2" charset="-122"/>
            <a:ea typeface="宋体" pitchFamily="2" charset="-122"/>
          </a:endParaRPr>
        </a:p>
      </dsp:txBody>
      <dsp:txXfrm>
        <a:off x="2605345" y="823297"/>
        <a:ext cx="815526" cy="8155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CB51-1ED7-48E5-90FA-760BDA737036}">
      <dsp:nvSpPr>
        <dsp:cNvPr id="0" name=""/>
        <dsp:cNvSpPr/>
      </dsp:nvSpPr>
      <dsp:spPr>
        <a:xfrm rot="10800000">
          <a:off x="1687399" y="2346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项目背景</a:t>
          </a:r>
          <a:endParaRPr lang="zh-CN" sz="5400" b="0" kern="1200" dirty="0">
            <a:latin typeface="宋体" pitchFamily="2" charset="-122"/>
            <a:ea typeface="宋体" pitchFamily="2" charset="-122"/>
          </a:endParaRPr>
        </a:p>
      </dsp:txBody>
      <dsp:txXfrm rot="10800000">
        <a:off x="1996340" y="2346"/>
        <a:ext cx="5163743" cy="1235766"/>
      </dsp:txXfrm>
    </dsp:sp>
    <dsp:sp modelId="{9310D2C0-17A2-4275-9D96-C5618E081007}">
      <dsp:nvSpPr>
        <dsp:cNvPr id="0" name=""/>
        <dsp:cNvSpPr/>
      </dsp:nvSpPr>
      <dsp:spPr>
        <a:xfrm>
          <a:off x="1069516" y="2346"/>
          <a:ext cx="1235766" cy="123576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13D3E7-BC71-4075-BD42-0D88265CBFD8}">
      <dsp:nvSpPr>
        <dsp:cNvPr id="0" name=""/>
        <dsp:cNvSpPr/>
      </dsp:nvSpPr>
      <dsp:spPr>
        <a:xfrm rot="10800000">
          <a:off x="1687399" y="1606997"/>
          <a:ext cx="5472684" cy="1235766"/>
        </a:xfrm>
        <a:prstGeom prst="homePlate">
          <a:avLst/>
        </a:prstGeom>
        <a:gradFill rotWithShape="0">
          <a:gsLst>
            <a:gs pos="0">
              <a:schemeClr val="accent5">
                <a:hueOff val="-7576521"/>
                <a:satOff val="31062"/>
                <a:lumOff val="4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576521"/>
                <a:satOff val="31062"/>
                <a:lumOff val="4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576521"/>
                <a:satOff val="31062"/>
                <a:lumOff val="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kern="1200" dirty="0" smtClean="0">
              <a:latin typeface="宋体" pitchFamily="2" charset="-122"/>
              <a:ea typeface="宋体" pitchFamily="2" charset="-122"/>
            </a:rPr>
            <a:t>系统功能</a:t>
          </a:r>
          <a:endParaRPr lang="zh-CN" sz="5400" b="0" kern="1200" dirty="0">
            <a:latin typeface="宋体" pitchFamily="2" charset="-122"/>
            <a:ea typeface="宋体" pitchFamily="2" charset="-122"/>
          </a:endParaRPr>
        </a:p>
      </dsp:txBody>
      <dsp:txXfrm rot="10800000">
        <a:off x="1996340" y="1606997"/>
        <a:ext cx="5163743" cy="1235766"/>
      </dsp:txXfrm>
    </dsp:sp>
    <dsp:sp modelId="{B79EB4B2-23FC-4FF5-BBFF-79C589CDA01C}">
      <dsp:nvSpPr>
        <dsp:cNvPr id="0" name=""/>
        <dsp:cNvSpPr/>
      </dsp:nvSpPr>
      <dsp:spPr>
        <a:xfrm>
          <a:off x="1069516" y="1606997"/>
          <a:ext cx="1235766" cy="1235766"/>
        </a:xfrm>
        <a:prstGeom prst="ellipse">
          <a:avLst/>
        </a:prstGeom>
        <a:solidFill>
          <a:schemeClr val="accent5">
            <a:tint val="50000"/>
            <a:hueOff val="-7729391"/>
            <a:satOff val="29351"/>
            <a:lumOff val="255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E4544-F499-4280-9B17-5D96227EC2FD}">
      <dsp:nvSpPr>
        <dsp:cNvPr id="0" name=""/>
        <dsp:cNvSpPr/>
      </dsp:nvSpPr>
      <dsp:spPr>
        <a:xfrm rot="10800000">
          <a:off x="1687399" y="3211649"/>
          <a:ext cx="5472684" cy="1235766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4939" tIns="205740" rIns="384048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>
              <a:solidFill>
                <a:schemeClr val="bg2">
                  <a:lumMod val="10000"/>
                </a:schemeClr>
              </a:solidFill>
              <a:latin typeface="宋体" pitchFamily="2" charset="-122"/>
              <a:ea typeface="宋体" pitchFamily="2" charset="-122"/>
            </a:rPr>
            <a:t>实施方案</a:t>
          </a:r>
          <a:endParaRPr lang="zh-CN" sz="5400" b="1" kern="1200" dirty="0" smtClean="0">
            <a:solidFill>
              <a:schemeClr val="bg2">
                <a:lumMod val="10000"/>
              </a:schemeClr>
            </a:solidFill>
            <a:latin typeface="宋体" pitchFamily="2" charset="-122"/>
            <a:ea typeface="宋体" pitchFamily="2" charset="-122"/>
          </a:endParaRPr>
        </a:p>
      </dsp:txBody>
      <dsp:txXfrm rot="10800000">
        <a:off x="1996340" y="3211649"/>
        <a:ext cx="5163743" cy="1235766"/>
      </dsp:txXfrm>
    </dsp:sp>
    <dsp:sp modelId="{F368174C-9EDB-4F00-9A4D-F106D8FDDA2C}">
      <dsp:nvSpPr>
        <dsp:cNvPr id="0" name=""/>
        <dsp:cNvSpPr/>
      </dsp:nvSpPr>
      <dsp:spPr>
        <a:xfrm>
          <a:off x="1069516" y="3211649"/>
          <a:ext cx="1235766" cy="1235766"/>
        </a:xfrm>
        <a:prstGeom prst="ellipse">
          <a:avLst/>
        </a:prstGeom>
        <a:solidFill>
          <a:schemeClr val="accent5">
            <a:tint val="50000"/>
            <a:hueOff val="-15458782"/>
            <a:satOff val="58701"/>
            <a:lumOff val="51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9D3B3-69C8-47D0-9A56-4A5DFA254F73}">
      <dsp:nvSpPr>
        <dsp:cNvPr id="0" name=""/>
        <dsp:cNvSpPr/>
      </dsp:nvSpPr>
      <dsp:spPr>
        <a:xfrm>
          <a:off x="0" y="432052"/>
          <a:ext cx="8229600" cy="16350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dirty="0" smtClean="0"/>
            <a:t>开源社区</a:t>
          </a:r>
          <a:endParaRPr lang="zh-CN" sz="6500" kern="1200" dirty="0"/>
        </a:p>
      </dsp:txBody>
      <dsp:txXfrm>
        <a:off x="79818" y="511870"/>
        <a:ext cx="8069964" cy="1475439"/>
      </dsp:txXfrm>
    </dsp:sp>
    <dsp:sp modelId="{497117E1-FCE7-4B19-9B47-C85D39E5B643}">
      <dsp:nvSpPr>
        <dsp:cNvPr id="0" name=""/>
        <dsp:cNvSpPr/>
      </dsp:nvSpPr>
      <dsp:spPr>
        <a:xfrm>
          <a:off x="0" y="2304262"/>
          <a:ext cx="8229600" cy="1635075"/>
        </a:xfrm>
        <a:prstGeom prst="roundRect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smtClean="0"/>
            <a:t>自主开发</a:t>
          </a:r>
          <a:endParaRPr lang="zh-CN" sz="6500" kern="1200"/>
        </a:p>
      </dsp:txBody>
      <dsp:txXfrm>
        <a:off x="79818" y="2384080"/>
        <a:ext cx="8069964" cy="147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D65C782-7777-4423-B1B8-425FA1C0D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4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9A09ABB-9740-4724-BCCE-F35C668AA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65A95-1804-4DF6-9CD5-3F62E58CA628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FBFB5-0211-4E6B-96BE-5C51EC52838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1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FBFB5-0211-4E6B-96BE-5C51EC52838C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18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18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18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18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EB233-E9A2-4038-9BAA-4F63C8AA9D3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FE6D5-01EB-41DC-99F7-94ACA5AFCCE9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FBFB5-0211-4E6B-96BE-5C51EC52838C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EB233-E9A2-4038-9BAA-4F63C8AA9D34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EB233-E9A2-4038-9BAA-4F63C8AA9D34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安全性专业测试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增强监控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</a:t>
            </a:r>
            <a:r>
              <a:rPr lang="zh-CN" altLang="en-US" dirty="0" smtClean="0">
                <a:ea typeface="宋体" charset="-122"/>
              </a:rPr>
              <a:t>校园的实施经验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攻击的概率低，影响小，风险可控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DB58D-07A1-4282-B763-90D895399832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009FF-80BE-4F1E-8539-D5649AB18ACF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D53ED-5305-4F9A-9B2F-B6D66CD8BDFF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1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1.</a:t>
            </a:r>
            <a:r>
              <a:rPr lang="zh-CN" altLang="en-US" dirty="0" smtClean="0">
                <a:ea typeface="宋体" charset="-122"/>
              </a:rPr>
              <a:t>功能：业务部门要求有差异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视频、课程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2.</a:t>
            </a:r>
            <a:r>
              <a:rPr lang="zh-CN" altLang="en-US" dirty="0" smtClean="0">
                <a:ea typeface="宋体" charset="-122"/>
              </a:rPr>
              <a:t>运行管理</a:t>
            </a:r>
            <a:r>
              <a:rPr lang="en-US" altLang="zh-CN" dirty="0" smtClean="0">
                <a:ea typeface="宋体" charset="-122"/>
              </a:rPr>
              <a:t>:</a:t>
            </a:r>
            <a:r>
              <a:rPr lang="zh-CN" altLang="en-US" dirty="0" smtClean="0">
                <a:ea typeface="宋体" charset="-122"/>
              </a:rPr>
              <a:t>管理办法不一致，积分、个人中心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3.</a:t>
            </a:r>
            <a:r>
              <a:rPr lang="zh-CN" altLang="en-US" dirty="0" smtClean="0">
                <a:ea typeface="宋体" charset="-122"/>
              </a:rPr>
              <a:t>接入方式：</a:t>
            </a:r>
            <a:r>
              <a:rPr lang="en-US" altLang="zh-CN" dirty="0" err="1" smtClean="0">
                <a:ea typeface="宋体" charset="-122"/>
              </a:rPr>
              <a:t>GUOP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BS</a:t>
            </a:r>
            <a:r>
              <a:rPr lang="zh-CN" altLang="en-US" dirty="0" smtClean="0">
                <a:ea typeface="宋体" charset="-122"/>
              </a:rPr>
              <a:t>（公网）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DB58D-07A1-4282-B763-90D895399832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各部门共同建设一个社区平台，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共享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数据和功能</a:t>
            </a:r>
          </a:p>
          <a:p>
            <a:pPr lvl="0" rtl="0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以社区平台为基础，依次逐步建设多个应用社区，个性化功能允许扩展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公共基础性质的数据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采用统一管理模式（如百科、标签等）。</a:t>
            </a:r>
          </a:p>
          <a:p>
            <a:pPr lvl="0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内容管理由各个应用社区负责，即谁产生内容谁负责管理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分级授权。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能够通过配置管理的方式满足部门和应用社区的个性化界面要求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 rtl="0"/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界面设计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可扩展，适配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，如新模板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/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 lvl="0" rtl="0"/>
            <a:endParaRPr lang="zh-CN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09ABB-9740-4724-BCCE-F35C668AA9D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28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FBFB5-0211-4E6B-96BE-5C51EC52838C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CF607-C094-442A-909B-F979C958048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0" descr="PPT20070329(FACE)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30580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3962400"/>
            <a:ext cx="3276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027238"/>
            <a:ext cx="4038600" cy="4449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27238"/>
            <a:ext cx="4038600" cy="4449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27238"/>
            <a:ext cx="40386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27238"/>
            <a:ext cx="40386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PT20070329(CONTENT)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457200" y="762000"/>
            <a:ext cx="82296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457200" y="1916113"/>
            <a:ext cx="8229600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  <a:ea typeface="隶书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tags" Target="../tags/tag16.xml"/><Relationship Id="rId7" Type="http://schemas.openxmlformats.org/officeDocument/2006/relationships/diagramLayout" Target="../diagrams/layout8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diagramData" Target="../diagrams/data8.xml"/><Relationship Id="rId5" Type="http://schemas.openxmlformats.org/officeDocument/2006/relationships/notesSlide" Target="../notesSlides/notesSlide14.xml"/><Relationship Id="rId10" Type="http://schemas.microsoft.com/office/2007/relationships/diagramDrawing" Target="../diagrams/drawing8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2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Excel_97-2003____1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image" Target="../media/image1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0.xml"/><Relationship Id="rId7" Type="http://schemas.openxmlformats.org/officeDocument/2006/relationships/diagramLayout" Target="../diagrams/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diagramData" Target="../diagrams/data2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.jpe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tags" Target="../tags/tag13.xml"/><Relationship Id="rId7" Type="http://schemas.openxmlformats.org/officeDocument/2006/relationships/diagramLayout" Target="../diagrams/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Data" Target="../diagrams/data6.xml"/><Relationship Id="rId5" Type="http://schemas.openxmlformats.org/officeDocument/2006/relationships/notesSlide" Target="../notesSlides/notesSlide8.xml"/><Relationship Id="rId10" Type="http://schemas.microsoft.com/office/2007/relationships/diagramDrawing" Target="../diagrams/drawing6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0825" y="1143000"/>
            <a:ext cx="8785225" cy="2133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社区平台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zh-CN" altLang="en-US" dirty="0" smtClean="0">
                <a:latin typeface="+mj-ea"/>
              </a:rPr>
              <a:t>建设方案</a:t>
            </a:r>
            <a:r>
              <a:rPr lang="zh-CN" altLang="en-US" dirty="0">
                <a:latin typeface="+mj-ea"/>
              </a:rPr>
              <a:t>汇报</a:t>
            </a:r>
          </a:p>
        </p:txBody>
      </p:sp>
      <p:sp>
        <p:nvSpPr>
          <p:cNvPr id="16386" name="副标题 2"/>
          <p:cNvSpPr txBox="1">
            <a:spLocks/>
          </p:cNvSpPr>
          <p:nvPr/>
        </p:nvSpPr>
        <p:spPr bwMode="auto">
          <a:xfrm>
            <a:off x="5435600" y="4581525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800" dirty="0" smtClean="0">
                <a:latin typeface="宋体" charset="-122"/>
              </a:rPr>
              <a:t>2013</a:t>
            </a:r>
            <a:r>
              <a:rPr lang="zh-CN" altLang="en-US" sz="2800" dirty="0" smtClean="0">
                <a:latin typeface="宋体" charset="-122"/>
              </a:rPr>
              <a:t>年</a:t>
            </a:r>
            <a:r>
              <a:rPr lang="en-US" altLang="zh-CN" sz="2800" dirty="0">
                <a:latin typeface="宋体" charset="-122"/>
              </a:rPr>
              <a:t>4</a:t>
            </a:r>
            <a:r>
              <a:rPr lang="zh-CN" altLang="en-US" sz="2800" dirty="0" smtClean="0">
                <a:latin typeface="宋体" charset="-122"/>
              </a:rPr>
              <a:t>月</a:t>
            </a:r>
            <a:endParaRPr lang="zh-CN" altLang="en-US" sz="28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1233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67544" y="439490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系统功能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696744" cy="542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8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平台特征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70404"/>
              </p:ext>
            </p:extLst>
          </p:nvPr>
        </p:nvGraphicFramePr>
        <p:xfrm>
          <a:off x="179512" y="1916832"/>
          <a:ext cx="8733656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0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问答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内部知识协助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验、心得交流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识点收集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7"/>
            <a:ext cx="7848872" cy="30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8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微博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员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工：交流、互动、协作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织：快速传递内容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7170" name="图片 1" descr="发布微博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40968"/>
            <a:ext cx="786509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1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专题社区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应用社区的二级社区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针对特定人群、主题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8195" name="图片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192688" cy="38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43" descr="3%20客户经理社区-交流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48" y="2875712"/>
            <a:ext cx="6768752" cy="388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个人中心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汇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聚个人信息、关系、功能、内容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41739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</a:rPr>
              <a:t>内容提要</a:t>
            </a:r>
          </a:p>
        </p:txBody>
      </p:sp>
      <p:graphicFrame>
        <p:nvGraphicFramePr>
          <p:cNvPr id="4" name="图示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89042211"/>
              </p:ext>
            </p:extLst>
          </p:nvPr>
        </p:nvGraphicFramePr>
        <p:xfrm>
          <a:off x="457200" y="1715542"/>
          <a:ext cx="822960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2827510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发方式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18417"/>
              </p:ext>
            </p:extLst>
          </p:nvPr>
        </p:nvGraphicFramePr>
        <p:xfrm>
          <a:off x="467544" y="1556792"/>
          <a:ext cx="82296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源社区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功能符合度、兼容性、成熟度、开发技术</a:t>
            </a:r>
            <a:endParaRPr lang="zh-CN" dirty="0">
              <a:latin typeface="宋体" pitchFamily="2" charset="-122"/>
              <a:ea typeface="宋体" pitchFamily="2" charset="-122"/>
            </a:endParaRPr>
          </a:p>
          <a:p>
            <a:pPr lvl="0" rtl="0"/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Discuz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phpwind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8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主开发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前后台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开发成本、兼容性、成熟度</a:t>
            </a:r>
            <a:endParaRPr lang="zh-CN" dirty="0">
              <a:latin typeface="宋体" pitchFamily="2" charset="-122"/>
              <a:ea typeface="宋体" pitchFamily="2" charset="-122"/>
            </a:endParaRPr>
          </a:p>
          <a:p>
            <a:pPr lvl="0" rtl="0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前台：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HTML5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FLEX</a:t>
            </a:r>
          </a:p>
          <a:p>
            <a:pPr lvl="0" rtl="0"/>
            <a:r>
              <a:rPr lang="zh-CN" altLang="en-US" dirty="0">
                <a:latin typeface="宋体" pitchFamily="2" charset="-122"/>
                <a:ea typeface="宋体" pitchFamily="2" charset="-122"/>
              </a:rPr>
              <a:t>后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台：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.NET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3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</a:rPr>
              <a:t>内容提要</a:t>
            </a:r>
          </a:p>
        </p:txBody>
      </p:sp>
      <p:graphicFrame>
        <p:nvGraphicFramePr>
          <p:cNvPr id="4" name="图示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168501"/>
              </p:ext>
            </p:extLst>
          </p:nvPr>
        </p:nvGraphicFramePr>
        <p:xfrm>
          <a:off x="457200" y="1715542"/>
          <a:ext cx="822960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主开发</a:t>
            </a:r>
            <a:r>
              <a:rPr lang="en-US" altLang="zh-CN" dirty="0" smtClean="0"/>
              <a:t>-</a:t>
            </a:r>
            <a:r>
              <a:rPr lang="zh-CN" altLang="en-US" dirty="0"/>
              <a:t>数据库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开发成本、成熟度、性能</a:t>
            </a:r>
            <a:endParaRPr lang="zh-CN" dirty="0">
              <a:latin typeface="宋体" pitchFamily="2" charset="-122"/>
              <a:ea typeface="宋体" pitchFamily="2" charset="-122"/>
            </a:endParaRPr>
          </a:p>
          <a:p>
            <a:pPr lvl="0" rtl="0"/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DB2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MySQL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nosql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gemfire</a:t>
            </a:r>
            <a:endParaRPr lang="zh-CN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</a:t>
            </a:r>
            <a:r>
              <a:rPr lang="zh-CN" altLang="en-US" dirty="0" smtClean="0"/>
              <a:t>术</a:t>
            </a:r>
            <a:r>
              <a:rPr lang="zh-CN" altLang="en-US" dirty="0"/>
              <a:t>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开源社区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46380"/>
              </p:ext>
            </p:extLst>
          </p:nvPr>
        </p:nvGraphicFramePr>
        <p:xfrm>
          <a:off x="467544" y="1340768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9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</a:t>
            </a:r>
            <a:r>
              <a:rPr lang="zh-CN" altLang="en-US" dirty="0" smtClean="0"/>
              <a:t>术</a:t>
            </a:r>
            <a:r>
              <a:rPr lang="zh-CN" altLang="en-US" dirty="0"/>
              <a:t>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自主开发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10983"/>
              </p:ext>
            </p:extLst>
          </p:nvPr>
        </p:nvGraphicFramePr>
        <p:xfrm>
          <a:off x="467544" y="1340768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4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比对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767075"/>
              </p:ext>
            </p:extLst>
          </p:nvPr>
        </p:nvGraphicFramePr>
        <p:xfrm>
          <a:off x="611560" y="1988840"/>
          <a:ext cx="8229600" cy="4587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技术指标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开源社区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自主开发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需求符合度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已有功能较符合需求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初期较低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开发周期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实施周期短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相对较长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社区资源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技术社区成熟，网络资源丰富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未曾涉及社区同类开发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性能、负载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多个大中型网站实施经验，负载性能优良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负载方面有待评估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技术匹配度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LNMP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为目前社区开发的主流技术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布局固定，不够灵活，不适宜进行社区类型的项目使用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技术资源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PHP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项目较少，开发人员短缺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行内主流技术，资源充足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兼容性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需进行二次开发以兼容各基础系统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遵循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531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技术架构，系统间集成方案成熟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2" title="技术预研分析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70358"/>
              </p:ext>
            </p:extLst>
          </p:nvPr>
        </p:nvGraphicFramePr>
        <p:xfrm>
          <a:off x="8028384" y="69269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工作表" showAsIcon="1" r:id="rId4" imgW="914400" imgH="828720" progId="Excel.Sheet.8">
                  <p:embed/>
                </p:oleObj>
              </mc:Choice>
              <mc:Fallback>
                <p:oleObj name="工作表" showAsIcon="1" r:id="rId4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28384" y="69269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9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源社区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44824"/>
            <a:ext cx="25903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11590" y="2967335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VS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33443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14449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6672"/>
            <a:ext cx="324036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478849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80692"/>
            <a:ext cx="33443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源社区比</a:t>
            </a:r>
            <a:r>
              <a:rPr lang="zh-CN" altLang="en-US" dirty="0"/>
              <a:t>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68902"/>
              </p:ext>
            </p:extLst>
          </p:nvPr>
        </p:nvGraphicFramePr>
        <p:xfrm>
          <a:off x="468313" y="1628775"/>
          <a:ext cx="8229600" cy="3337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技术指标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Discuz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phpwind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需求符合度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普及程度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技术实力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社区资源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更新速度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界面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FF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学习成本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技术服务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技术方案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开发方式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48216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244415"/>
              </p:ext>
            </p:extLst>
          </p:nvPr>
        </p:nvGraphicFramePr>
        <p:xfrm>
          <a:off x="611560" y="1351767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09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技术方案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部署（</a:t>
            </a:r>
            <a:r>
              <a:rPr lang="en-US" altLang="zh-CN" dirty="0" err="1" smtClean="0"/>
              <a:t>LNMP</a:t>
            </a:r>
            <a:r>
              <a:rPr lang="zh-CN" altLang="en-US" dirty="0" smtClean="0"/>
              <a:t>）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008393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内容占位符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33118"/>
              </p:ext>
            </p:extLst>
          </p:nvPr>
        </p:nvGraphicFramePr>
        <p:xfrm>
          <a:off x="611560" y="1351767"/>
          <a:ext cx="8229600" cy="394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45224"/>
            <a:ext cx="63531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9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</a:rPr>
              <a:t>内容提要</a:t>
            </a:r>
          </a:p>
        </p:txBody>
      </p:sp>
      <p:graphicFrame>
        <p:nvGraphicFramePr>
          <p:cNvPr id="4" name="图示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55150494"/>
              </p:ext>
            </p:extLst>
          </p:nvPr>
        </p:nvGraphicFramePr>
        <p:xfrm>
          <a:off x="457200" y="1715542"/>
          <a:ext cx="822960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71361501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收费情况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91307"/>
              </p:ext>
            </p:extLst>
          </p:nvPr>
        </p:nvGraphicFramePr>
        <p:xfrm>
          <a:off x="971600" y="2132856"/>
          <a:ext cx="684076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软件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期限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费用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Discuz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endParaRPr lang="en-US" altLang="zh-CN" b="0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>
                          <a:latin typeface="宋体" pitchFamily="2" charset="-122"/>
                          <a:ea typeface="宋体" pitchFamily="2" charset="-122"/>
                        </a:rPr>
                        <a:t>168000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MySQL</a:t>
                      </a:r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集群版（</a:t>
                      </a:r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4C</a:t>
                      </a:r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68220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itchFamily="2" charset="-122"/>
                          <a:ea typeface="宋体" pitchFamily="2" charset="-122"/>
                        </a:rPr>
                        <a:t>Linux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免费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NGINX</a:t>
                      </a:r>
                      <a:endParaRPr lang="zh-CN" altLang="en-US" b="0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免费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PHP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免费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67544" y="548606"/>
            <a:ext cx="8229600" cy="792162"/>
          </a:xfrm>
        </p:spPr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架构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8" y="1196752"/>
            <a:ext cx="860663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系统关系图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4" y="1412776"/>
            <a:ext cx="848952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6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接口说明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14734"/>
              </p:ext>
            </p:extLst>
          </p:nvPr>
        </p:nvGraphicFramePr>
        <p:xfrm>
          <a:off x="827582" y="1397000"/>
          <a:ext cx="7416825" cy="478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目标系统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接口数据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通讯方式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传输方式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本方系统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搜索引擎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搜索结果</a:t>
                      </a:r>
                      <a:endParaRPr lang="en-US" altLang="zh-CN" b="0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baseline="0" dirty="0" smtClean="0"/>
                        <a:t>HTTP</a:t>
                      </a:r>
                      <a:endParaRPr lang="zh-CN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搜索引擎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热词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ADE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批量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搜索引擎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社区数据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数据库直连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批量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提供方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GUOP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系统接入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GUOP</a:t>
                      </a:r>
                      <a:endParaRPr lang="zh-CN" altLang="en-US" b="0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机构别名、排序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ADE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批量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EUIF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用户机构权限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GSP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EUIF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用户登录验证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GSP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校园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视频、课程、案例等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消息提醒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SMTP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请求方</a:t>
                      </a:r>
                      <a:endParaRPr lang="zh-CN" altLang="en-US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存在风险与措施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240756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87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社区平台预研情况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54817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4585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2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建设</a:t>
            </a:r>
            <a:r>
              <a:rPr lang="zh-CN" altLang="en-US" dirty="0"/>
              <a:t>计划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81731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2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026" descr="场景组合 copy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286000"/>
            <a:ext cx="73914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thanks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6813" y="1295400"/>
            <a:ext cx="3810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402891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系统概要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968875"/>
          </a:xfrm>
        </p:spPr>
        <p:txBody>
          <a:bodyPr/>
          <a:lstStyle/>
          <a:p>
            <a:r>
              <a:rPr lang="zh-CN" altLang="en-US" sz="3200" dirty="0" smtClean="0">
                <a:latin typeface="宋体" charset="-122"/>
                <a:ea typeface="宋体" charset="-122"/>
              </a:rPr>
              <a:t>系统</a:t>
            </a:r>
            <a:r>
              <a:rPr lang="zh-CN" altLang="zh-CN" sz="3200" dirty="0" smtClean="0">
                <a:latin typeface="宋体" charset="-122"/>
                <a:ea typeface="宋体" charset="-122"/>
              </a:rPr>
              <a:t>名称：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交通银行内网社区平台</a:t>
            </a:r>
            <a:endParaRPr lang="zh-CN" altLang="zh-CN" sz="3200" dirty="0">
              <a:latin typeface="宋体" charset="-122"/>
              <a:ea typeface="宋体" charset="-122"/>
            </a:endParaRPr>
          </a:p>
          <a:p>
            <a:r>
              <a:rPr lang="zh-CN" altLang="en-US" sz="3200" dirty="0">
                <a:latin typeface="宋体" charset="-122"/>
                <a:ea typeface="宋体" charset="-122"/>
              </a:rPr>
              <a:t>系统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简称</a:t>
            </a:r>
            <a:r>
              <a:rPr lang="zh-CN" altLang="zh-CN" sz="3200" dirty="0" smtClean="0">
                <a:latin typeface="宋体" charset="-122"/>
                <a:ea typeface="宋体" charset="-122"/>
              </a:rPr>
              <a:t>：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社区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平台</a:t>
            </a:r>
            <a:endParaRPr lang="en-US" altLang="zh-CN" sz="3200" dirty="0" smtClean="0">
              <a:latin typeface="宋体" charset="-122"/>
              <a:ea typeface="宋体" charset="-122"/>
            </a:endParaRPr>
          </a:p>
          <a:p>
            <a:r>
              <a:rPr lang="zh-CN" altLang="en-US" sz="3200" dirty="0" smtClean="0">
                <a:latin typeface="宋体" charset="-122"/>
                <a:ea typeface="宋体" charset="-122"/>
              </a:rPr>
              <a:t>英文名称：</a:t>
            </a:r>
            <a:r>
              <a:rPr lang="en-US" altLang="zh-CN" sz="3200" dirty="0">
                <a:latin typeface="宋体" charset="-122"/>
                <a:ea typeface="宋体" charset="-122"/>
              </a:rPr>
              <a:t>Social Networking </a:t>
            </a:r>
            <a:r>
              <a:rPr lang="en-US" altLang="zh-CN" sz="3200" dirty="0">
                <a:latin typeface="宋体" charset="-122"/>
                <a:ea typeface="宋体" charset="-122"/>
              </a:rPr>
              <a:t>Services Platform</a:t>
            </a:r>
            <a:r>
              <a:rPr lang="zh-CN" altLang="en-US" sz="3200" dirty="0">
                <a:latin typeface="宋体" charset="-122"/>
                <a:ea typeface="宋体" charset="-122"/>
              </a:rPr>
              <a:t>（</a:t>
            </a:r>
            <a:r>
              <a:rPr lang="en-US" altLang="zh-CN" sz="3200" dirty="0" err="1">
                <a:latin typeface="宋体" charset="-122"/>
                <a:ea typeface="宋体" charset="-122"/>
              </a:rPr>
              <a:t>SNSP</a:t>
            </a:r>
            <a:r>
              <a:rPr lang="zh-CN" altLang="en-US" sz="3200" dirty="0">
                <a:latin typeface="宋体" charset="-122"/>
                <a:ea typeface="宋体" charset="-122"/>
              </a:rPr>
              <a:t>）</a:t>
            </a:r>
            <a:endParaRPr lang="en-US" altLang="zh-CN" sz="3200" dirty="0">
              <a:latin typeface="宋体" charset="-122"/>
              <a:ea typeface="宋体" charset="-122"/>
            </a:endParaRPr>
          </a:p>
          <a:p>
            <a:r>
              <a:rPr lang="zh-CN" altLang="en-US" sz="3200" dirty="0">
                <a:latin typeface="宋体" charset="-122"/>
                <a:ea typeface="宋体" charset="-122"/>
              </a:rPr>
              <a:t>业务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部门</a:t>
            </a:r>
            <a:r>
              <a:rPr lang="zh-CN" altLang="zh-CN" sz="3200" dirty="0" smtClean="0">
                <a:latin typeface="宋体" charset="-122"/>
                <a:ea typeface="宋体" charset="-122"/>
              </a:rPr>
              <a:t>：办公室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、培训中心</a:t>
            </a:r>
            <a:endParaRPr lang="zh-CN" altLang="zh-CN" sz="3200" dirty="0">
              <a:latin typeface="宋体" charset="-122"/>
              <a:ea typeface="宋体" charset="-122"/>
            </a:endParaRPr>
          </a:p>
          <a:p>
            <a:r>
              <a:rPr lang="zh-CN" altLang="zh-CN" sz="3200" dirty="0" smtClean="0">
                <a:latin typeface="宋体" charset="-122"/>
                <a:ea typeface="宋体" charset="-122"/>
              </a:rPr>
              <a:t>开发</a:t>
            </a:r>
            <a:r>
              <a:rPr lang="zh-CN" altLang="en-US" sz="3200" dirty="0" smtClean="0">
                <a:latin typeface="宋体" charset="-122"/>
                <a:ea typeface="宋体" charset="-122"/>
              </a:rPr>
              <a:t>部门</a:t>
            </a:r>
            <a:r>
              <a:rPr lang="zh-CN" altLang="zh-CN" sz="3200" dirty="0" smtClean="0">
                <a:latin typeface="宋体" charset="-122"/>
                <a:ea typeface="宋体" charset="-122"/>
              </a:rPr>
              <a:t>：</a:t>
            </a:r>
            <a:r>
              <a:rPr lang="zh-CN" altLang="zh-CN" sz="3200" dirty="0">
                <a:latin typeface="宋体" charset="-122"/>
                <a:ea typeface="宋体" charset="-122"/>
              </a:rPr>
              <a:t>软件开发</a:t>
            </a:r>
            <a:r>
              <a:rPr lang="zh-CN" altLang="zh-CN" sz="3200" dirty="0" smtClean="0">
                <a:latin typeface="宋体" charset="-122"/>
                <a:ea typeface="宋体" charset="-122"/>
              </a:rPr>
              <a:t>中心</a:t>
            </a:r>
            <a:endParaRPr lang="en-US" altLang="zh-CN" sz="3200" dirty="0" smtClean="0">
              <a:latin typeface="宋体" charset="-122"/>
              <a:ea typeface="宋体" charset="-122"/>
            </a:endParaRPr>
          </a:p>
          <a:p>
            <a:endParaRPr lang="en-US" altLang="zh-CN" sz="3200" dirty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9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</a:t>
            </a:r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随着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社区化技术的日趋成熟和广泛应用，企业社区化平台作为提高企业内部员工学习、交流沟通的有效手段，越来越多地在国内外企业中推广应用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indent="0">
              <a:buNone/>
            </a:pP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     根据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行领导的多次批示和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要求，经相关部门多次专题讨论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分析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，理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清了员工社区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和学习社区建设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的关系和需求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，提出了建设交行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社区化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平台的一致要求。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2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22757"/>
              </p:ext>
            </p:extLst>
          </p:nvPr>
        </p:nvGraphicFramePr>
        <p:xfrm>
          <a:off x="467544" y="1340768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162"/>
          </a:xfrm>
        </p:spPr>
        <p:txBody>
          <a:bodyPr/>
          <a:lstStyle/>
          <a:p>
            <a:r>
              <a:rPr lang="zh-CN" altLang="en-US" dirty="0" smtClean="0"/>
              <a:t>建设目标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10443"/>
              </p:ext>
            </p:extLst>
          </p:nvPr>
        </p:nvGraphicFramePr>
        <p:xfrm>
          <a:off x="467544" y="1412776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37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总体要求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15423"/>
              </p:ext>
            </p:extLst>
          </p:nvPr>
        </p:nvGraphicFramePr>
        <p:xfrm>
          <a:off x="468313" y="1628775"/>
          <a:ext cx="82296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3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</a:rPr>
              <a:t>内容提要</a:t>
            </a:r>
          </a:p>
        </p:txBody>
      </p:sp>
      <p:graphicFrame>
        <p:nvGraphicFramePr>
          <p:cNvPr id="4" name="图示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17030233"/>
              </p:ext>
            </p:extLst>
          </p:nvPr>
        </p:nvGraphicFramePr>
        <p:xfrm>
          <a:off x="457200" y="1715542"/>
          <a:ext cx="822960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71361501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HG8hhi1OqL7ed7gXEyy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HAWCK3AweYRcZsRgHjU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dcsu9uDhfev37O190jiv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qbRw2THQ4qDTP4A10HN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HAWCK3AweYRcZsRgHjU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dcsu9uDhfev37O190jiv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qbRw2THQ4qDTP4A10HN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HAWCK3AweYRcZsRgHjU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0FBD2FsQ2hof5FdEEab7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Edm3FbToATKYdGffN2d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PZBuqrbi77fDhLcEmQy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zO5wRvRQSvlwx6zf3x3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imwg1cJaUzM06kcLrv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TGz9opv0si5WvI0AtF6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dcsu9uDhfev37O190jiv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qbRw2THQ4qDTP4A10HN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HAWCK3AweYRcZsRgHjU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dcsu9uDhfev37O190jiv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qbRw2THQ4qDTP4A10HN7"/>
</p:tagLst>
</file>

<file path=ppt/theme/theme1.xml><?xml version="1.0" encoding="utf-8"?>
<a:theme xmlns:a="http://schemas.openxmlformats.org/drawingml/2006/main" name="1_默认设计模板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默认设计模板">
      <a:majorFont>
        <a:latin typeface="Arial"/>
        <a:ea typeface="隶书"/>
        <a:cs typeface="宋体"/>
      </a:majorFont>
      <a:minorFont>
        <a:latin typeface="Arial"/>
        <a:ea typeface="隶书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22561</TotalTime>
  <Words>1288</Words>
  <Application>Microsoft Office PowerPoint</Application>
  <PresentationFormat>全屏显示(4:3)</PresentationFormat>
  <Paragraphs>333</Paragraphs>
  <Slides>38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1_默认设计模板</vt:lpstr>
      <vt:lpstr>工作表</vt:lpstr>
      <vt:lpstr>社区平台 建设方案汇报</vt:lpstr>
      <vt:lpstr>内容提要</vt:lpstr>
      <vt:lpstr>内容提要</vt:lpstr>
      <vt:lpstr>系统概要</vt:lpstr>
      <vt:lpstr>建设背景</vt:lpstr>
      <vt:lpstr>现状分析</vt:lpstr>
      <vt:lpstr>建设目标</vt:lpstr>
      <vt:lpstr>总体要求</vt:lpstr>
      <vt:lpstr>内容提要</vt:lpstr>
      <vt:lpstr>系统功能</vt:lpstr>
      <vt:lpstr>平台特征</vt:lpstr>
      <vt:lpstr>问答</vt:lpstr>
      <vt:lpstr>微博</vt:lpstr>
      <vt:lpstr>专题社区</vt:lpstr>
      <vt:lpstr>个人中心</vt:lpstr>
      <vt:lpstr>内容提要</vt:lpstr>
      <vt:lpstr>开发方式</vt:lpstr>
      <vt:lpstr>开源社区</vt:lpstr>
      <vt:lpstr>自主开发-前后台</vt:lpstr>
      <vt:lpstr>自主开发-数据库</vt:lpstr>
      <vt:lpstr>技术分析-开源社区</vt:lpstr>
      <vt:lpstr>技术分析-自主开发</vt:lpstr>
      <vt:lpstr>技术比对</vt:lpstr>
      <vt:lpstr>开源社区</vt:lpstr>
      <vt:lpstr>PowerPoint 演示文稿</vt:lpstr>
      <vt:lpstr>PowerPoint 演示文稿</vt:lpstr>
      <vt:lpstr>开源社区比对</vt:lpstr>
      <vt:lpstr>技术方案-开发方式</vt:lpstr>
      <vt:lpstr>技术方案-部署（LNMP）</vt:lpstr>
      <vt:lpstr>收费情况</vt:lpstr>
      <vt:lpstr>系统架构</vt:lpstr>
      <vt:lpstr>系统关系图</vt:lpstr>
      <vt:lpstr>接口说明</vt:lpstr>
      <vt:lpstr>存在风险与措施</vt:lpstr>
      <vt:lpstr>社区平台预研情况</vt:lpstr>
      <vt:lpstr>下一步工作</vt:lpstr>
      <vt:lpstr>建设计划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吕健</cp:lastModifiedBy>
  <cp:revision>4548</cp:revision>
  <cp:lastPrinted>1601-01-01T00:00:00Z</cp:lastPrinted>
  <dcterms:created xsi:type="dcterms:W3CDTF">1601-01-01T00:00:00Z</dcterms:created>
  <dcterms:modified xsi:type="dcterms:W3CDTF">2013-05-07T07:50:45Z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Google.Documents.DocumentId">
    <vt:lpwstr>1mE-0szMVvp9QfBvgijcCVxWL5An5czXDmQWnrU08lg4</vt:lpwstr>
  </property>
  <property fmtid="{D5CDD505-2E9C-101B-9397-08002B2CF9AE}" pid="4" name="Google.Documents.RevisionId">
    <vt:lpwstr>17563568746506518069</vt:lpwstr>
  </property>
  <property fmtid="{D5CDD505-2E9C-101B-9397-08002B2CF9AE}" pid="5" name="Google.Documents.PluginVersion">
    <vt:lpwstr>2.0.1974.7364</vt:lpwstr>
  </property>
  <property fmtid="{D5CDD505-2E9C-101B-9397-08002B2CF9AE}" pid="6" name="Google.Documents.MergeIncapabilityFlags">
    <vt:i4>0</vt:i4>
  </property>
</Properties>
</file>