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8"/>
  </p:notesMasterIdLst>
  <p:sldIdLst>
    <p:sldId id="272" r:id="rId3"/>
    <p:sldId id="268" r:id="rId4"/>
    <p:sldId id="269" r:id="rId5"/>
    <p:sldId id="270"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761D"/>
    <a:srgbClr val="EB3737"/>
    <a:srgbClr val="7BB901"/>
    <a:srgbClr val="00A8CA"/>
    <a:srgbClr val="8A0C3C"/>
    <a:srgbClr val="64082B"/>
    <a:srgbClr val="740A32"/>
    <a:srgbClr val="900C3E"/>
    <a:srgbClr val="B00015"/>
    <a:srgbClr val="D00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7" d="100"/>
          <a:sy n="67" d="100"/>
        </p:scale>
        <p:origin x="950" y="53"/>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F4418-8916-4FC7-B6F0-D3BC4E8E7DEE}" type="datetimeFigureOut">
              <a:rPr lang="en-US" smtClean="0"/>
              <a:t>6/8/2022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52E5F-4E79-465D-A17B-FB75BC0CFDC6}" type="slidenum">
              <a:rPr lang="en-US" smtClean="0"/>
              <a:t>‹#›</a:t>
            </a:fld>
            <a:endParaRPr lang="en-US"/>
          </a:p>
        </p:txBody>
      </p:sp>
    </p:spTree>
    <p:extLst>
      <p:ext uri="{BB962C8B-B14F-4D97-AF65-F5344CB8AC3E}">
        <p14:creationId xmlns:p14="http://schemas.microsoft.com/office/powerpoint/2010/main" val="92753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3B478C59-E734-4BBE-8EEF-517EE1F5C086}" type="datetime1">
              <a:rPr lang="en-US" smtClean="0">
                <a:solidFill>
                  <a:prstClr val="black"/>
                </a:solidFill>
              </a:rPr>
              <a:pPr defTabSz="685800">
                <a:defRPr/>
              </a:pPr>
              <a:t>6/8/2022</a:t>
            </a:fld>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dirty="0">
              <a:solidFill>
                <a:prstClr val="white"/>
              </a:solidFill>
            </a:endParaRPr>
          </a:p>
        </p:txBody>
      </p:sp>
    </p:spTree>
    <p:extLst>
      <p:ext uri="{BB962C8B-B14F-4D97-AF65-F5344CB8AC3E}">
        <p14:creationId xmlns:p14="http://schemas.microsoft.com/office/powerpoint/2010/main" val="96816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6A6DBEBA-D23E-4972-A992-6B207D22610E}" type="datetime1">
              <a:rPr lang="en-US" smtClean="0">
                <a:solidFill>
                  <a:prstClr val="black"/>
                </a:solidFill>
              </a:rPr>
              <a:pPr defTabSz="685800">
                <a:defRPr/>
              </a:pPr>
              <a:t>6/8/2022</a:t>
            </a:fld>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286410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92909E0C-4E67-4F7B-817A-4D224ECF7DB5}" type="datetime1">
              <a:rPr lang="en-US" smtClean="0">
                <a:solidFill>
                  <a:prstClr val="black"/>
                </a:solidFill>
              </a:rPr>
              <a:pPr defTabSz="685800">
                <a:defRPr/>
              </a:pPr>
              <a:t>6/8/2022</a:t>
            </a:fld>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354310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5671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44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7159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261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9548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0412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239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693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a:defRPr/>
            </a:pPr>
            <a:fld id="{4979E930-6BE9-49E8-B4DD-D9F748B2D0F4}" type="datetime1">
              <a:rPr lang="en-US" smtClean="0">
                <a:solidFill>
                  <a:prstClr val="black"/>
                </a:solidFill>
              </a:rPr>
              <a:pPr defTabSz="685800">
                <a:defRPr/>
              </a:pPr>
              <a:t>6/8/2022</a:t>
            </a:fld>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3980548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1877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682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632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685800">
              <a:defRPr/>
            </a:pPr>
            <a:fld id="{85260BAB-1E6E-4ACF-9B4F-8C20C8A1905F}" type="datetime1">
              <a:rPr lang="en-US" smtClean="0">
                <a:solidFill>
                  <a:prstClr val="black"/>
                </a:solidFill>
              </a:rPr>
              <a:pPr defTabSz="685800">
                <a:defRPr/>
              </a:pPr>
              <a:t>6/8/2022</a:t>
            </a:fld>
            <a:endParaRPr lang="en-US">
              <a:solidFill>
                <a:prstClr val="black"/>
              </a:solidFill>
            </a:endParaRPr>
          </a:p>
        </p:txBody>
      </p:sp>
      <p:sp>
        <p:nvSpPr>
          <p:cNvPr id="5" name="Footer Placeholder 4"/>
          <p:cNvSpPr>
            <a:spLocks noGrp="1"/>
          </p:cNvSpPr>
          <p:nvPr>
            <p:ph type="ftr" sz="quarter" idx="11"/>
          </p:nvPr>
        </p:nvSpPr>
        <p:spPr/>
        <p:txBody>
          <a:bodyPr/>
          <a:lstStyle/>
          <a:p>
            <a:pPr defTabSz="685800">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219383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a:defRPr/>
            </a:pPr>
            <a:fld id="{B9347587-A51C-4D38-A4F1-E12D7B8B4AD1}" type="datetime1">
              <a:rPr lang="en-US" smtClean="0">
                <a:solidFill>
                  <a:prstClr val="black"/>
                </a:solidFill>
              </a:rPr>
              <a:pPr defTabSz="685800">
                <a:defRPr/>
              </a:pPr>
              <a:t>6/8/2022</a:t>
            </a:fld>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255317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a:defRPr/>
            </a:pPr>
            <a:fld id="{D9BA218B-2B27-4867-8ED0-1D595DDFEECF}" type="datetime1">
              <a:rPr lang="en-US" smtClean="0">
                <a:solidFill>
                  <a:prstClr val="black"/>
                </a:solidFill>
              </a:rPr>
              <a:pPr defTabSz="685800">
                <a:defRPr/>
              </a:pPr>
              <a:t>6/8/2022</a:t>
            </a:fld>
            <a:endParaRPr lang="en-US">
              <a:solidFill>
                <a:prstClr val="black"/>
              </a:solidFill>
            </a:endParaRPr>
          </a:p>
        </p:txBody>
      </p:sp>
      <p:sp>
        <p:nvSpPr>
          <p:cNvPr id="8" name="Footer Placeholder 7"/>
          <p:cNvSpPr>
            <a:spLocks noGrp="1"/>
          </p:cNvSpPr>
          <p:nvPr>
            <p:ph type="ftr" sz="quarter" idx="11"/>
          </p:nvPr>
        </p:nvSpPr>
        <p:spPr/>
        <p:txBody>
          <a:bodyPr/>
          <a:lstStyle/>
          <a:p>
            <a:pPr defTabSz="685800">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193120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685800">
              <a:defRPr/>
            </a:pPr>
            <a:fld id="{440C848F-739D-4E2C-98CE-723C1F387BC0}" type="datetime1">
              <a:rPr lang="en-US" smtClean="0">
                <a:solidFill>
                  <a:prstClr val="black"/>
                </a:solidFill>
              </a:rPr>
              <a:pPr defTabSz="685800">
                <a:defRPr/>
              </a:pPr>
              <a:t>6/8/2022</a:t>
            </a:fld>
            <a:endParaRPr lang="en-US">
              <a:solidFill>
                <a:prstClr val="black"/>
              </a:solidFill>
            </a:endParaRPr>
          </a:p>
        </p:txBody>
      </p:sp>
      <p:sp>
        <p:nvSpPr>
          <p:cNvPr id="4" name="Footer Placeholder 3"/>
          <p:cNvSpPr>
            <a:spLocks noGrp="1"/>
          </p:cNvSpPr>
          <p:nvPr>
            <p:ph type="ftr" sz="quarter" idx="11"/>
          </p:nvPr>
        </p:nvSpPr>
        <p:spPr/>
        <p:txBody>
          <a:bodyPr/>
          <a:lstStyle/>
          <a:p>
            <a:pPr defTabSz="685800">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354285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A49FFAA1-226A-4AA5-888F-6B7F9B7F6A5D}" type="datetime1">
              <a:rPr lang="en-US" smtClean="0">
                <a:solidFill>
                  <a:prstClr val="black"/>
                </a:solidFill>
              </a:rPr>
              <a:pPr defTabSz="685800">
                <a:defRPr/>
              </a:pPr>
              <a:t>6/8/2022</a:t>
            </a:fld>
            <a:endParaRPr lang="en-US">
              <a:solidFill>
                <a:prstClr val="black"/>
              </a:solidFill>
            </a:endParaRPr>
          </a:p>
        </p:txBody>
      </p:sp>
      <p:sp>
        <p:nvSpPr>
          <p:cNvPr id="3" name="Footer Placeholder 2"/>
          <p:cNvSpPr>
            <a:spLocks noGrp="1"/>
          </p:cNvSpPr>
          <p:nvPr>
            <p:ph type="ftr" sz="quarter" idx="11"/>
          </p:nvPr>
        </p:nvSpPr>
        <p:spPr/>
        <p:txBody>
          <a:bodyPr/>
          <a:lstStyle/>
          <a:p>
            <a:pPr defTabSz="685800">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262242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F57471FE-F2E7-4435-AF62-14F3A371A545}" type="datetime1">
              <a:rPr lang="en-US" smtClean="0">
                <a:solidFill>
                  <a:prstClr val="black"/>
                </a:solidFill>
              </a:rPr>
              <a:pPr defTabSz="685800">
                <a:defRPr/>
              </a:pPr>
              <a:t>6/8/2022</a:t>
            </a:fld>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83346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18E5A1CE-3D36-405F-B58A-35B7F67DCF7A}" type="datetime1">
              <a:rPr lang="en-US" smtClean="0">
                <a:solidFill>
                  <a:prstClr val="black"/>
                </a:solidFill>
              </a:rPr>
              <a:pPr defTabSz="685800">
                <a:defRPr/>
              </a:pPr>
              <a:t>6/8/2022</a:t>
            </a:fld>
            <a:endParaRPr lang="en-US">
              <a:solidFill>
                <a:prstClr val="black"/>
              </a:solidFill>
            </a:endParaRPr>
          </a:p>
        </p:txBody>
      </p:sp>
      <p:sp>
        <p:nvSpPr>
          <p:cNvPr id="6" name="Footer Placeholder 5"/>
          <p:cNvSpPr>
            <a:spLocks noGrp="1"/>
          </p:cNvSpPr>
          <p:nvPr>
            <p:ph type="ftr" sz="quarter" idx="11"/>
          </p:nvPr>
        </p:nvSpPr>
        <p:spPr/>
        <p:txBody>
          <a:bodyPr/>
          <a:lstStyle/>
          <a:p>
            <a:pPr defTabSz="685800">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189183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121024"/>
            <a:ext cx="8115300" cy="7261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34521" y="1066800"/>
            <a:ext cx="8095129" cy="52959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369639"/>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pPr defTabSz="685800">
              <a:defRPr/>
            </a:pPr>
            <a:fld id="{2A1BA2EE-99D1-4D4D-BD24-10268AC03A2E}" type="datetime1">
              <a:rPr lang="en-US" smtClean="0">
                <a:solidFill>
                  <a:prstClr val="black"/>
                </a:solidFill>
              </a:rPr>
              <a:pPr defTabSz="685800">
                <a:defRPr/>
              </a:pPr>
              <a:t>6/8/2022</a:t>
            </a:fld>
            <a:endParaRPr lang="en-US" dirty="0">
              <a:solidFill>
                <a:prstClr val="black"/>
              </a:solidFill>
            </a:endParaRPr>
          </a:p>
        </p:txBody>
      </p:sp>
      <p:sp>
        <p:nvSpPr>
          <p:cNvPr id="5" name="Footer Placeholder 4"/>
          <p:cNvSpPr>
            <a:spLocks noGrp="1"/>
          </p:cNvSpPr>
          <p:nvPr>
            <p:ph type="ftr" sz="quarter" idx="3"/>
          </p:nvPr>
        </p:nvSpPr>
        <p:spPr>
          <a:xfrm>
            <a:off x="3028950" y="6369639"/>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defTabSz="685800">
              <a:defRPr/>
            </a:pPr>
            <a:endParaRPr lang="en-US" dirty="0">
              <a:solidFill>
                <a:prstClr val="black"/>
              </a:solidFill>
            </a:endParaRPr>
          </a:p>
        </p:txBody>
      </p:sp>
      <p:sp>
        <p:nvSpPr>
          <p:cNvPr id="7" name="Oval 6"/>
          <p:cNvSpPr/>
          <p:nvPr userDrawn="1"/>
        </p:nvSpPr>
        <p:spPr>
          <a:xfrm>
            <a:off x="8290561" y="6325049"/>
            <a:ext cx="449578" cy="4505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Rectangle 7"/>
          <p:cNvSpPr/>
          <p:nvPr userDrawn="1"/>
        </p:nvSpPr>
        <p:spPr>
          <a:xfrm>
            <a:off x="457200" y="6738952"/>
            <a:ext cx="8034618"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8"/>
          <p:cNvSpPr/>
          <p:nvPr userDrawn="1"/>
        </p:nvSpPr>
        <p:spPr>
          <a:xfrm rot="10800000">
            <a:off x="118946" y="245257"/>
            <a:ext cx="415575" cy="477674"/>
          </a:xfrm>
          <a:custGeom>
            <a:avLst/>
            <a:gdLst>
              <a:gd name="connsiteX0" fmla="*/ 228827 w 649860"/>
              <a:gd name="connsiteY0" fmla="*/ 560225 h 560225"/>
              <a:gd name="connsiteX1" fmla="*/ 0 w 649860"/>
              <a:gd name="connsiteY1" fmla="*/ 560225 h 560225"/>
              <a:gd name="connsiteX2" fmla="*/ 121588 w 649860"/>
              <a:gd name="connsiteY2" fmla="*/ 350591 h 560225"/>
              <a:gd name="connsiteX3" fmla="*/ 649860 w 649860"/>
              <a:gd name="connsiteY3" fmla="*/ 560225 h 560225"/>
              <a:gd name="connsiteX4" fmla="*/ 351573 w 649860"/>
              <a:gd name="connsiteY4" fmla="*/ 560225 h 560225"/>
              <a:gd name="connsiteX5" fmla="*/ 186809 w 649860"/>
              <a:gd name="connsiteY5" fmla="*/ 238141 h 560225"/>
              <a:gd name="connsiteX6" fmla="*/ 324930 w 649860"/>
              <a:gd name="connsiteY6" fmla="*/ 0 h 56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860" h="560225">
                <a:moveTo>
                  <a:pt x="228827" y="560225"/>
                </a:moveTo>
                <a:lnTo>
                  <a:pt x="0" y="560225"/>
                </a:lnTo>
                <a:lnTo>
                  <a:pt x="121588" y="350591"/>
                </a:lnTo>
                <a:close/>
                <a:moveTo>
                  <a:pt x="649860" y="560225"/>
                </a:moveTo>
                <a:lnTo>
                  <a:pt x="351573" y="560225"/>
                </a:lnTo>
                <a:lnTo>
                  <a:pt x="186809" y="238141"/>
                </a:lnTo>
                <a:lnTo>
                  <a:pt x="32493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311515" y="6367750"/>
            <a:ext cx="40767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defTabSz="685800">
              <a:defRPr/>
            </a:pPr>
            <a:fld id="{8EF2A212-1894-4B8B-B612-4DE960A10F19}" type="slidenum">
              <a:rPr lang="en-US" smtClean="0">
                <a:solidFill>
                  <a:prstClr val="white"/>
                </a:solidFill>
              </a:rPr>
              <a:pPr defTabSz="685800">
                <a:defRPr/>
              </a:pPr>
              <a:t>‹#›</a:t>
            </a:fld>
            <a:endParaRPr lang="en-US">
              <a:solidFill>
                <a:prstClr val="white"/>
              </a:solidFill>
            </a:endParaRPr>
          </a:p>
        </p:txBody>
      </p:sp>
    </p:spTree>
    <p:extLst>
      <p:ext uri="{BB962C8B-B14F-4D97-AF65-F5344CB8AC3E}">
        <p14:creationId xmlns:p14="http://schemas.microsoft.com/office/powerpoint/2010/main" val="12919171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324" userDrawn="1">
          <p15:clr>
            <a:srgbClr val="F26B43"/>
          </p15:clr>
        </p15:guide>
        <p15:guide id="3" pos="5436" userDrawn="1">
          <p15:clr>
            <a:srgbClr val="F26B43"/>
          </p15:clr>
        </p15:guide>
        <p15:guide id="4" orient="horz" pos="40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8F413-96A0-43B4-9B85-255DF7F85921}" type="datetimeFigureOut">
              <a:rPr lang="en-US" smtClean="0">
                <a:solidFill>
                  <a:prstClr val="black">
                    <a:tint val="75000"/>
                  </a:prstClr>
                </a:solidFill>
              </a:rPr>
              <a:pPr/>
              <a:t>6/8/2022</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96647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lideteam.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2800" dirty="0">
                <a:latin typeface="Arial" panose="020B0604020202020204" pitchFamily="34" charset="0"/>
                <a:cs typeface="Arial" panose="020B0604020202020204" pitchFamily="34" charset="0"/>
              </a:rPr>
              <a:t>Business Process Description</a:t>
            </a:r>
          </a:p>
        </p:txBody>
      </p:sp>
      <p:grpSp>
        <p:nvGrpSpPr>
          <p:cNvPr id="38" name="Group 37"/>
          <p:cNvGrpSpPr/>
          <p:nvPr/>
        </p:nvGrpSpPr>
        <p:grpSpPr>
          <a:xfrm>
            <a:off x="464024" y="3308427"/>
            <a:ext cx="1942231" cy="2055143"/>
            <a:chOff x="685800" y="3528838"/>
            <a:chExt cx="2563096" cy="2712103"/>
          </a:xfrm>
        </p:grpSpPr>
        <p:sp>
          <p:nvSpPr>
            <p:cNvPr id="44" name="Rounded Rectangle 2"/>
            <p:cNvSpPr/>
            <p:nvPr/>
          </p:nvSpPr>
          <p:spPr>
            <a:xfrm>
              <a:off x="685800" y="3528838"/>
              <a:ext cx="2492375" cy="2712103"/>
            </a:xfrm>
            <a:custGeom>
              <a:avLst/>
              <a:gdLst>
                <a:gd name="connsiteX0" fmla="*/ 0 w 2200275"/>
                <a:gd name="connsiteY0" fmla="*/ 64902 h 2176463"/>
                <a:gd name="connsiteX1" fmla="*/ 64902 w 2200275"/>
                <a:gd name="connsiteY1" fmla="*/ 0 h 2176463"/>
                <a:gd name="connsiteX2" fmla="*/ 2135373 w 2200275"/>
                <a:gd name="connsiteY2" fmla="*/ 0 h 2176463"/>
                <a:gd name="connsiteX3" fmla="*/ 2200275 w 2200275"/>
                <a:gd name="connsiteY3" fmla="*/ 64902 h 2176463"/>
                <a:gd name="connsiteX4" fmla="*/ 2200275 w 2200275"/>
                <a:gd name="connsiteY4" fmla="*/ 2111561 h 2176463"/>
                <a:gd name="connsiteX5" fmla="*/ 2135373 w 2200275"/>
                <a:gd name="connsiteY5" fmla="*/ 2176463 h 2176463"/>
                <a:gd name="connsiteX6" fmla="*/ 64902 w 2200275"/>
                <a:gd name="connsiteY6" fmla="*/ 2176463 h 2176463"/>
                <a:gd name="connsiteX7" fmla="*/ 0 w 2200275"/>
                <a:gd name="connsiteY7" fmla="*/ 2111561 h 2176463"/>
                <a:gd name="connsiteX8" fmla="*/ 0 w 2200275"/>
                <a:gd name="connsiteY8" fmla="*/ 64902 h 2176463"/>
                <a:gd name="connsiteX0" fmla="*/ 0 w 2200275"/>
                <a:gd name="connsiteY0" fmla="*/ 64902 h 2176463"/>
                <a:gd name="connsiteX1" fmla="*/ 64902 w 2200275"/>
                <a:gd name="connsiteY1" fmla="*/ 0 h 2176463"/>
                <a:gd name="connsiteX2" fmla="*/ 1495425 w 2200275"/>
                <a:gd name="connsiteY2" fmla="*/ 0 h 2176463"/>
                <a:gd name="connsiteX3" fmla="*/ 2135373 w 2200275"/>
                <a:gd name="connsiteY3" fmla="*/ 0 h 2176463"/>
                <a:gd name="connsiteX4" fmla="*/ 2200275 w 2200275"/>
                <a:gd name="connsiteY4" fmla="*/ 64902 h 2176463"/>
                <a:gd name="connsiteX5" fmla="*/ 2200275 w 2200275"/>
                <a:gd name="connsiteY5" fmla="*/ 2111561 h 2176463"/>
                <a:gd name="connsiteX6" fmla="*/ 2135373 w 2200275"/>
                <a:gd name="connsiteY6" fmla="*/ 2176463 h 2176463"/>
                <a:gd name="connsiteX7" fmla="*/ 64902 w 2200275"/>
                <a:gd name="connsiteY7" fmla="*/ 2176463 h 2176463"/>
                <a:gd name="connsiteX8" fmla="*/ 0 w 2200275"/>
                <a:gd name="connsiteY8" fmla="*/ 2111561 h 2176463"/>
                <a:gd name="connsiteX9" fmla="*/ 0 w 2200275"/>
                <a:gd name="connsiteY9" fmla="*/ 64902 h 2176463"/>
                <a:gd name="connsiteX0" fmla="*/ 2200275 w 2291715"/>
                <a:gd name="connsiteY0" fmla="*/ 64902 h 2176463"/>
                <a:gd name="connsiteX1" fmla="*/ 2200275 w 2291715"/>
                <a:gd name="connsiteY1" fmla="*/ 2111561 h 2176463"/>
                <a:gd name="connsiteX2" fmla="*/ 2135373 w 2291715"/>
                <a:gd name="connsiteY2" fmla="*/ 2176463 h 2176463"/>
                <a:gd name="connsiteX3" fmla="*/ 64902 w 2291715"/>
                <a:gd name="connsiteY3" fmla="*/ 2176463 h 2176463"/>
                <a:gd name="connsiteX4" fmla="*/ 0 w 2291715"/>
                <a:gd name="connsiteY4" fmla="*/ 2111561 h 2176463"/>
                <a:gd name="connsiteX5" fmla="*/ 0 w 2291715"/>
                <a:gd name="connsiteY5" fmla="*/ 64902 h 2176463"/>
                <a:gd name="connsiteX6" fmla="*/ 64902 w 2291715"/>
                <a:gd name="connsiteY6" fmla="*/ 0 h 2176463"/>
                <a:gd name="connsiteX7" fmla="*/ 1495425 w 2291715"/>
                <a:gd name="connsiteY7" fmla="*/ 0 h 2176463"/>
                <a:gd name="connsiteX8" fmla="*/ 2135373 w 2291715"/>
                <a:gd name="connsiteY8" fmla="*/ 0 h 2176463"/>
                <a:gd name="connsiteX9" fmla="*/ 2291715 w 2291715"/>
                <a:gd name="connsiteY9" fmla="*/ 156342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8" fmla="*/ 2135373 w 2200275"/>
                <a:gd name="connsiteY8" fmla="*/ 0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8" fmla="*/ 1495425 w 2200275"/>
                <a:gd name="connsiteY8" fmla="*/ 4762 h 2181225"/>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69664 h 2181225"/>
                <a:gd name="connsiteX1" fmla="*/ 2200275 w 2200275"/>
                <a:gd name="connsiteY1" fmla="*/ 1595437 h 2181225"/>
                <a:gd name="connsiteX2" fmla="*/ 2200275 w 2200275"/>
                <a:gd name="connsiteY2" fmla="*/ 2116323 h 2181225"/>
                <a:gd name="connsiteX3" fmla="*/ 2135373 w 2200275"/>
                <a:gd name="connsiteY3" fmla="*/ 2181225 h 2181225"/>
                <a:gd name="connsiteX4" fmla="*/ 64902 w 2200275"/>
                <a:gd name="connsiteY4" fmla="*/ 2181225 h 2181225"/>
                <a:gd name="connsiteX5" fmla="*/ 0 w 2200275"/>
                <a:gd name="connsiteY5" fmla="*/ 2116323 h 2181225"/>
                <a:gd name="connsiteX6" fmla="*/ 0 w 2200275"/>
                <a:gd name="connsiteY6" fmla="*/ 69664 h 2181225"/>
                <a:gd name="connsiteX7" fmla="*/ 64902 w 2200275"/>
                <a:gd name="connsiteY7" fmla="*/ 4762 h 2181225"/>
                <a:gd name="connsiteX8" fmla="*/ 604838 w 2200275"/>
                <a:gd name="connsiteY8" fmla="*/ 0 h 2181225"/>
                <a:gd name="connsiteX0" fmla="*/ 2200275 w 2200275"/>
                <a:gd name="connsiteY0" fmla="*/ 1595437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5" h="2181225">
                  <a:moveTo>
                    <a:pt x="2200275" y="1647824"/>
                  </a:moveTo>
                  <a:lnTo>
                    <a:pt x="2200275" y="2116323"/>
                  </a:lnTo>
                  <a:cubicBezTo>
                    <a:pt x="2200275" y="2152167"/>
                    <a:pt x="2171217" y="2181225"/>
                    <a:pt x="2135373" y="2181225"/>
                  </a:cubicBezTo>
                  <a:lnTo>
                    <a:pt x="64902" y="2181225"/>
                  </a:lnTo>
                  <a:cubicBezTo>
                    <a:pt x="29058" y="2181225"/>
                    <a:pt x="0" y="2152167"/>
                    <a:pt x="0" y="2116323"/>
                  </a:cubicBezTo>
                  <a:lnTo>
                    <a:pt x="0" y="69664"/>
                  </a:lnTo>
                  <a:cubicBezTo>
                    <a:pt x="0" y="33820"/>
                    <a:pt x="29058" y="4762"/>
                    <a:pt x="64902" y="4762"/>
                  </a:cubicBezTo>
                  <a:lnTo>
                    <a:pt x="833438" y="0"/>
                  </a:lnTo>
                </a:path>
              </a:pathLst>
            </a:custGeom>
            <a:noFill/>
            <a:ln w="28575">
              <a:solidFill>
                <a:srgbClr val="FB771E"/>
              </a:solidFill>
              <a:headEnd type="oval"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nvGrpSpPr>
            <p:cNvPr id="45" name="Group 44"/>
            <p:cNvGrpSpPr/>
            <p:nvPr/>
          </p:nvGrpSpPr>
          <p:grpSpPr>
            <a:xfrm>
              <a:off x="687123" y="3830740"/>
              <a:ext cx="2561773" cy="2048612"/>
              <a:chOff x="703760" y="3830740"/>
              <a:chExt cx="2561773" cy="2048612"/>
            </a:xfrm>
          </p:grpSpPr>
          <p:sp>
            <p:nvSpPr>
              <p:cNvPr id="46" name="TextBox 45"/>
              <p:cNvSpPr txBox="1"/>
              <p:nvPr/>
            </p:nvSpPr>
            <p:spPr>
              <a:xfrm>
                <a:off x="722824" y="3830740"/>
                <a:ext cx="1976227" cy="690476"/>
              </a:xfrm>
              <a:prstGeom prst="rect">
                <a:avLst/>
              </a:prstGeom>
              <a:noFill/>
            </p:spPr>
            <p:txBody>
              <a:bodyPr wrap="square" rtlCol="0" anchor="ctr">
                <a:spAutoFit/>
              </a:bodyPr>
              <a:lstStyle/>
              <a:p>
                <a:pPr defTabSz="685800">
                  <a:defRPr/>
                </a:pPr>
                <a:r>
                  <a:rPr lang="en-US" sz="1400" b="1" dirty="0">
                    <a:solidFill>
                      <a:prstClr val="black"/>
                    </a:solidFill>
                    <a:latin typeface="Arial" panose="020B0604020202020204" pitchFamily="34" charset="0"/>
                    <a:ea typeface="Verdana" panose="020B0604030504040204" pitchFamily="34" charset="0"/>
                    <a:cs typeface="Arial" panose="020B0604020202020204" pitchFamily="34" charset="0"/>
                  </a:rPr>
                  <a:t>Stage 1- Market Analysis</a:t>
                </a:r>
              </a:p>
            </p:txBody>
          </p:sp>
          <p:sp>
            <p:nvSpPr>
              <p:cNvPr id="47" name="Rectangle 46"/>
              <p:cNvSpPr/>
              <p:nvPr/>
            </p:nvSpPr>
            <p:spPr>
              <a:xfrm>
                <a:off x="703760" y="4539013"/>
                <a:ext cx="2561773" cy="1340339"/>
              </a:xfrm>
              <a:prstGeom prst="rect">
                <a:avLst/>
              </a:prstGeom>
            </p:spPr>
            <p:txBody>
              <a:bodyPr wrap="square" anchor="ctr">
                <a:spAutoFit/>
              </a:bodyPr>
              <a:lstStyle/>
              <a:p>
                <a:pPr defTabSz="514350">
                  <a:defRPr/>
                </a:pPr>
                <a:r>
                  <a:rPr lang="en-US" sz="1000" kern="0" dirty="0">
                    <a:solidFill>
                      <a:prstClr val="black">
                        <a:lumMod val="65000"/>
                        <a:lumOff val="35000"/>
                      </a:prstClr>
                    </a:solidFill>
                    <a:latin typeface="Arial" panose="020B0604020202020204" pitchFamily="34" charset="0"/>
                    <a:cs typeface="Arial" panose="020B0604020202020204" pitchFamily="34" charset="0"/>
                  </a:rPr>
                  <a:t>This icon is for display purposes only and is completely editable. You can replace this with any other icon from the </a:t>
                </a:r>
                <a:r>
                  <a:rPr lang="en-US" sz="1000" kern="0" dirty="0">
                    <a:solidFill>
                      <a:srgbClr val="FFC000"/>
                    </a:solidFill>
                    <a:latin typeface="Arial" panose="020B0604020202020204" pitchFamily="34" charset="0"/>
                    <a:cs typeface="Arial" panose="020B0604020202020204" pitchFamily="34" charset="0"/>
                    <a:hlinkClick r:id="rId2"/>
                  </a:rPr>
                  <a:t>www.slideteam.net</a:t>
                </a:r>
                <a:r>
                  <a:rPr lang="en-US" sz="1000" kern="0" dirty="0">
                    <a:solidFill>
                      <a:srgbClr val="FFC000"/>
                    </a:solidFill>
                    <a:latin typeface="Arial" panose="020B0604020202020204" pitchFamily="34" charset="0"/>
                    <a:cs typeface="Arial" panose="020B0604020202020204" pitchFamily="34" charset="0"/>
                  </a:rPr>
                  <a:t> </a:t>
                </a:r>
                <a:r>
                  <a:rPr lang="en-US" sz="1000" kern="0" dirty="0">
                    <a:solidFill>
                      <a:prstClr val="black">
                        <a:lumMod val="65000"/>
                        <a:lumOff val="35000"/>
                      </a:prstClr>
                    </a:solidFill>
                    <a:latin typeface="Arial" panose="020B0604020202020204" pitchFamily="34" charset="0"/>
                    <a:cs typeface="Arial" panose="020B0604020202020204" pitchFamily="34" charset="0"/>
                  </a:rPr>
                  <a:t>icons section. </a:t>
                </a:r>
              </a:p>
            </p:txBody>
          </p:sp>
        </p:grpSp>
      </p:grpSp>
      <p:grpSp>
        <p:nvGrpSpPr>
          <p:cNvPr id="40" name="Group 39"/>
          <p:cNvGrpSpPr/>
          <p:nvPr/>
        </p:nvGrpSpPr>
        <p:grpSpPr>
          <a:xfrm>
            <a:off x="784768" y="1877213"/>
            <a:ext cx="1247152" cy="1452960"/>
            <a:chOff x="1466850" y="1925222"/>
            <a:chExt cx="1219200" cy="1420397"/>
          </a:xfrm>
        </p:grpSpPr>
        <p:sp>
          <p:nvSpPr>
            <p:cNvPr id="42" name="Freeform 41"/>
            <p:cNvSpPr/>
            <p:nvPr/>
          </p:nvSpPr>
          <p:spPr>
            <a:xfrm>
              <a:off x="1466850" y="1925222"/>
              <a:ext cx="1219200" cy="1420397"/>
            </a:xfrm>
            <a:custGeom>
              <a:avLst/>
              <a:gdLst>
                <a:gd name="connsiteX0" fmla="*/ 609600 w 1219200"/>
                <a:gd name="connsiteY0" fmla="*/ 167738 h 1420397"/>
                <a:gd name="connsiteX1" fmla="*/ 167738 w 1219200"/>
                <a:gd name="connsiteY1" fmla="*/ 609600 h 1420397"/>
                <a:gd name="connsiteX2" fmla="*/ 609600 w 1219200"/>
                <a:gd name="connsiteY2" fmla="*/ 1051462 h 1420397"/>
                <a:gd name="connsiteX3" fmla="*/ 1051462 w 1219200"/>
                <a:gd name="connsiteY3" fmla="*/ 609600 h 1420397"/>
                <a:gd name="connsiteX4" fmla="*/ 609600 w 1219200"/>
                <a:gd name="connsiteY4" fmla="*/ 167738 h 1420397"/>
                <a:gd name="connsiteX5" fmla="*/ 609600 w 1219200"/>
                <a:gd name="connsiteY5" fmla="*/ 0 h 1420397"/>
                <a:gd name="connsiteX6" fmla="*/ 1219200 w 1219200"/>
                <a:gd name="connsiteY6" fmla="*/ 609600 h 1420397"/>
                <a:gd name="connsiteX7" fmla="*/ 846884 w 1219200"/>
                <a:gd name="connsiteY7" fmla="*/ 1171295 h 1420397"/>
                <a:gd name="connsiteX8" fmla="*/ 757085 w 1219200"/>
                <a:gd name="connsiteY8" fmla="*/ 1199170 h 1420397"/>
                <a:gd name="connsiteX9" fmla="*/ 609600 w 1219200"/>
                <a:gd name="connsiteY9" fmla="*/ 1420397 h 1420397"/>
                <a:gd name="connsiteX10" fmla="*/ 462115 w 1219200"/>
                <a:gd name="connsiteY10" fmla="*/ 1199170 h 1420397"/>
                <a:gd name="connsiteX11" fmla="*/ 372316 w 1219200"/>
                <a:gd name="connsiteY11" fmla="*/ 1171295 h 1420397"/>
                <a:gd name="connsiteX12" fmla="*/ 0 w 1219200"/>
                <a:gd name="connsiteY12" fmla="*/ 609600 h 1420397"/>
                <a:gd name="connsiteX13" fmla="*/ 609600 w 1219200"/>
                <a:gd name="connsiteY13" fmla="*/ 0 h 142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 h="1420397">
                  <a:moveTo>
                    <a:pt x="609600" y="167738"/>
                  </a:moveTo>
                  <a:cubicBezTo>
                    <a:pt x="365566" y="167738"/>
                    <a:pt x="167738" y="365566"/>
                    <a:pt x="167738" y="609600"/>
                  </a:cubicBezTo>
                  <a:cubicBezTo>
                    <a:pt x="167738" y="853634"/>
                    <a:pt x="365566" y="1051462"/>
                    <a:pt x="609600" y="1051462"/>
                  </a:cubicBezTo>
                  <a:cubicBezTo>
                    <a:pt x="853634" y="1051462"/>
                    <a:pt x="1051462" y="853634"/>
                    <a:pt x="1051462" y="609600"/>
                  </a:cubicBezTo>
                  <a:cubicBezTo>
                    <a:pt x="1051462" y="365566"/>
                    <a:pt x="853634" y="167738"/>
                    <a:pt x="609600" y="167738"/>
                  </a:cubicBezTo>
                  <a:close/>
                  <a:moveTo>
                    <a:pt x="609600" y="0"/>
                  </a:moveTo>
                  <a:cubicBezTo>
                    <a:pt x="946273" y="0"/>
                    <a:pt x="1219200" y="272927"/>
                    <a:pt x="1219200" y="609600"/>
                  </a:cubicBezTo>
                  <a:cubicBezTo>
                    <a:pt x="1219200" y="862105"/>
                    <a:pt x="1065679" y="1078752"/>
                    <a:pt x="846884" y="1171295"/>
                  </a:cubicBezTo>
                  <a:lnTo>
                    <a:pt x="757085" y="1199170"/>
                  </a:lnTo>
                  <a:lnTo>
                    <a:pt x="609600" y="1420397"/>
                  </a:lnTo>
                  <a:lnTo>
                    <a:pt x="462115" y="1199170"/>
                  </a:lnTo>
                  <a:lnTo>
                    <a:pt x="372316" y="1171295"/>
                  </a:lnTo>
                  <a:cubicBezTo>
                    <a:pt x="153522" y="1078752"/>
                    <a:pt x="0" y="862105"/>
                    <a:pt x="0" y="609600"/>
                  </a:cubicBezTo>
                  <a:cubicBezTo>
                    <a:pt x="0" y="272927"/>
                    <a:pt x="272927" y="0"/>
                    <a:pt x="609600" y="0"/>
                  </a:cubicBezTo>
                  <a:close/>
                </a:path>
              </a:pathLst>
            </a:custGeom>
            <a:gradFill flip="none" rotWithShape="1">
              <a:gsLst>
                <a:gs pos="0">
                  <a:srgbClr val="FB771E"/>
                </a:gs>
                <a:gs pos="100000">
                  <a:srgbClr val="DA5B04"/>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43" name="Oval 42"/>
            <p:cNvSpPr/>
            <p:nvPr/>
          </p:nvSpPr>
          <p:spPr>
            <a:xfrm>
              <a:off x="1628410" y="2086783"/>
              <a:ext cx="896081" cy="896080"/>
            </a:xfrm>
            <a:prstGeom prst="ellipse">
              <a:avLst/>
            </a:prstGeom>
            <a:solidFill>
              <a:schemeClr val="bg1">
                <a:lumMod val="95000"/>
              </a:schemeClr>
            </a:solidFill>
            <a:ln>
              <a:noFill/>
            </a:ln>
            <a:effectLst>
              <a:innerShdw blurRad="38100" dist="50800" dir="108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sp>
        <p:nvSpPr>
          <p:cNvPr id="41" name="Freeform 40"/>
          <p:cNvSpPr>
            <a:spLocks/>
          </p:cNvSpPr>
          <p:nvPr/>
        </p:nvSpPr>
        <p:spPr bwMode="auto">
          <a:xfrm>
            <a:off x="1154177" y="2225691"/>
            <a:ext cx="508335" cy="550195"/>
          </a:xfrm>
          <a:custGeom>
            <a:avLst/>
            <a:gdLst>
              <a:gd name="connsiteX0" fmla="*/ 523601 w 536218"/>
              <a:gd name="connsiteY0" fmla="*/ 525701 h 580374"/>
              <a:gd name="connsiteX1" fmla="*/ 523601 w 536218"/>
              <a:gd name="connsiteY1" fmla="*/ 580374 h 580374"/>
              <a:gd name="connsiteX2" fmla="*/ 428973 w 536218"/>
              <a:gd name="connsiteY2" fmla="*/ 580374 h 580374"/>
              <a:gd name="connsiteX3" fmla="*/ 239721 w 536218"/>
              <a:gd name="connsiteY3" fmla="*/ 525701 h 580374"/>
              <a:gd name="connsiteX4" fmla="*/ 239721 w 536218"/>
              <a:gd name="connsiteY4" fmla="*/ 580374 h 580374"/>
              <a:gd name="connsiteX5" fmla="*/ 142992 w 536218"/>
              <a:gd name="connsiteY5" fmla="*/ 580374 h 580374"/>
              <a:gd name="connsiteX6" fmla="*/ 0 w 536218"/>
              <a:gd name="connsiteY6" fmla="*/ 468925 h 580374"/>
              <a:gd name="connsiteX7" fmla="*/ 96729 w 536218"/>
              <a:gd name="connsiteY7" fmla="*/ 468925 h 580374"/>
              <a:gd name="connsiteX8" fmla="*/ 96729 w 536218"/>
              <a:gd name="connsiteY8" fmla="*/ 580374 h 580374"/>
              <a:gd name="connsiteX9" fmla="*/ 0 w 536218"/>
              <a:gd name="connsiteY9" fmla="*/ 580374 h 580374"/>
              <a:gd name="connsiteX10" fmla="*/ 523601 w 536218"/>
              <a:gd name="connsiteY10" fmla="*/ 441589 h 580374"/>
              <a:gd name="connsiteX11" fmla="*/ 523601 w 536218"/>
              <a:gd name="connsiteY11" fmla="*/ 500467 h 580374"/>
              <a:gd name="connsiteX12" fmla="*/ 428973 w 536218"/>
              <a:gd name="connsiteY12" fmla="*/ 553038 h 580374"/>
              <a:gd name="connsiteX13" fmla="*/ 428973 w 536218"/>
              <a:gd name="connsiteY13" fmla="*/ 494159 h 580374"/>
              <a:gd name="connsiteX14" fmla="*/ 239721 w 536218"/>
              <a:gd name="connsiteY14" fmla="*/ 441589 h 580374"/>
              <a:gd name="connsiteX15" fmla="*/ 239721 w 536218"/>
              <a:gd name="connsiteY15" fmla="*/ 500467 h 580374"/>
              <a:gd name="connsiteX16" fmla="*/ 142992 w 536218"/>
              <a:gd name="connsiteY16" fmla="*/ 553038 h 580374"/>
              <a:gd name="connsiteX17" fmla="*/ 142992 w 536218"/>
              <a:gd name="connsiteY17" fmla="*/ 494159 h 580374"/>
              <a:gd name="connsiteX18" fmla="*/ 142992 w 536218"/>
              <a:gd name="connsiteY18" fmla="*/ 391121 h 580374"/>
              <a:gd name="connsiteX19" fmla="*/ 239721 w 536218"/>
              <a:gd name="connsiteY19" fmla="*/ 391121 h 580374"/>
              <a:gd name="connsiteX20" fmla="*/ 239721 w 536218"/>
              <a:gd name="connsiteY20" fmla="*/ 412149 h 580374"/>
              <a:gd name="connsiteX21" fmla="*/ 142992 w 536218"/>
              <a:gd name="connsiteY21" fmla="*/ 468926 h 580374"/>
              <a:gd name="connsiteX22" fmla="*/ 523601 w 536218"/>
              <a:gd name="connsiteY22" fmla="*/ 353271 h 580374"/>
              <a:gd name="connsiteX23" fmla="*/ 523601 w 536218"/>
              <a:gd name="connsiteY23" fmla="*/ 412150 h 580374"/>
              <a:gd name="connsiteX24" fmla="*/ 428973 w 536218"/>
              <a:gd name="connsiteY24" fmla="*/ 468926 h 580374"/>
              <a:gd name="connsiteX25" fmla="*/ 428973 w 536218"/>
              <a:gd name="connsiteY25" fmla="*/ 410047 h 580374"/>
              <a:gd name="connsiteX26" fmla="*/ 285982 w 536218"/>
              <a:gd name="connsiteY26" fmla="*/ 325934 h 580374"/>
              <a:gd name="connsiteX27" fmla="*/ 382711 w 536218"/>
              <a:gd name="connsiteY27" fmla="*/ 325934 h 580374"/>
              <a:gd name="connsiteX28" fmla="*/ 382711 w 536218"/>
              <a:gd name="connsiteY28" fmla="*/ 580374 h 580374"/>
              <a:gd name="connsiteX29" fmla="*/ 285982 w 536218"/>
              <a:gd name="connsiteY29" fmla="*/ 580374 h 580374"/>
              <a:gd name="connsiteX30" fmla="*/ 523601 w 536218"/>
              <a:gd name="connsiteY30" fmla="*/ 269158 h 580374"/>
              <a:gd name="connsiteX31" fmla="*/ 523601 w 536218"/>
              <a:gd name="connsiteY31" fmla="*/ 330139 h 580374"/>
              <a:gd name="connsiteX32" fmla="*/ 428973 w 536218"/>
              <a:gd name="connsiteY32" fmla="*/ 384813 h 580374"/>
              <a:gd name="connsiteX33" fmla="*/ 428973 w 536218"/>
              <a:gd name="connsiteY33" fmla="*/ 325934 h 580374"/>
              <a:gd name="connsiteX34" fmla="*/ 428973 w 536218"/>
              <a:gd name="connsiteY34" fmla="*/ 203972 h 580374"/>
              <a:gd name="connsiteX35" fmla="*/ 523601 w 536218"/>
              <a:gd name="connsiteY35" fmla="*/ 203972 h 580374"/>
              <a:gd name="connsiteX36" fmla="*/ 523601 w 536218"/>
              <a:gd name="connsiteY36" fmla="*/ 246028 h 580374"/>
              <a:gd name="connsiteX37" fmla="*/ 428973 w 536218"/>
              <a:gd name="connsiteY37" fmla="*/ 298599 h 580374"/>
              <a:gd name="connsiteX38" fmla="*/ 458413 w 536218"/>
              <a:gd name="connsiteY38" fmla="*/ 0 h 580374"/>
              <a:gd name="connsiteX39" fmla="*/ 536218 w 536218"/>
              <a:gd name="connsiteY39" fmla="*/ 161916 h 580374"/>
              <a:gd name="connsiteX40" fmla="*/ 462595 w 536218"/>
              <a:gd name="connsiteY40" fmla="*/ 145077 h 580374"/>
              <a:gd name="connsiteX41" fmla="*/ 0 w 536218"/>
              <a:gd name="connsiteY41" fmla="*/ 373795 h 580374"/>
              <a:gd name="connsiteX42" fmla="*/ 0 w 536218"/>
              <a:gd name="connsiteY42" fmla="*/ 332233 h 580374"/>
              <a:gd name="connsiteX43" fmla="*/ 353260 w 536218"/>
              <a:gd name="connsiteY43" fmla="*/ 117764 h 580374"/>
              <a:gd name="connsiteX44" fmla="*/ 311703 w 536218"/>
              <a:gd name="connsiteY44" fmla="*/ 109362 h 58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6218" h="580374">
                <a:moveTo>
                  <a:pt x="523601" y="525701"/>
                </a:moveTo>
                <a:lnTo>
                  <a:pt x="523601" y="580374"/>
                </a:lnTo>
                <a:lnTo>
                  <a:pt x="428973" y="580374"/>
                </a:lnTo>
                <a:close/>
                <a:moveTo>
                  <a:pt x="239721" y="525701"/>
                </a:moveTo>
                <a:lnTo>
                  <a:pt x="239721" y="580374"/>
                </a:lnTo>
                <a:lnTo>
                  <a:pt x="142992" y="580374"/>
                </a:lnTo>
                <a:close/>
                <a:moveTo>
                  <a:pt x="0" y="468925"/>
                </a:moveTo>
                <a:lnTo>
                  <a:pt x="96729" y="468925"/>
                </a:lnTo>
                <a:lnTo>
                  <a:pt x="96729" y="580374"/>
                </a:lnTo>
                <a:lnTo>
                  <a:pt x="0" y="580374"/>
                </a:lnTo>
                <a:close/>
                <a:moveTo>
                  <a:pt x="523601" y="441589"/>
                </a:moveTo>
                <a:lnTo>
                  <a:pt x="523601" y="500467"/>
                </a:lnTo>
                <a:lnTo>
                  <a:pt x="428973" y="553038"/>
                </a:lnTo>
                <a:lnTo>
                  <a:pt x="428973" y="494159"/>
                </a:lnTo>
                <a:close/>
                <a:moveTo>
                  <a:pt x="239721" y="441589"/>
                </a:moveTo>
                <a:lnTo>
                  <a:pt x="239721" y="500467"/>
                </a:lnTo>
                <a:lnTo>
                  <a:pt x="142992" y="553038"/>
                </a:lnTo>
                <a:lnTo>
                  <a:pt x="142992" y="494159"/>
                </a:lnTo>
                <a:close/>
                <a:moveTo>
                  <a:pt x="142992" y="391121"/>
                </a:moveTo>
                <a:lnTo>
                  <a:pt x="239721" y="391121"/>
                </a:lnTo>
                <a:lnTo>
                  <a:pt x="239721" y="412149"/>
                </a:lnTo>
                <a:lnTo>
                  <a:pt x="142992" y="468926"/>
                </a:lnTo>
                <a:close/>
                <a:moveTo>
                  <a:pt x="523601" y="353271"/>
                </a:moveTo>
                <a:lnTo>
                  <a:pt x="523601" y="412150"/>
                </a:lnTo>
                <a:lnTo>
                  <a:pt x="428973" y="468926"/>
                </a:lnTo>
                <a:lnTo>
                  <a:pt x="428973" y="410047"/>
                </a:lnTo>
                <a:close/>
                <a:moveTo>
                  <a:pt x="285982" y="325934"/>
                </a:moveTo>
                <a:lnTo>
                  <a:pt x="382711" y="325934"/>
                </a:lnTo>
                <a:lnTo>
                  <a:pt x="382711" y="580374"/>
                </a:lnTo>
                <a:lnTo>
                  <a:pt x="285982" y="580374"/>
                </a:lnTo>
                <a:close/>
                <a:moveTo>
                  <a:pt x="523601" y="269158"/>
                </a:moveTo>
                <a:lnTo>
                  <a:pt x="523601" y="330139"/>
                </a:lnTo>
                <a:lnTo>
                  <a:pt x="428973" y="384813"/>
                </a:lnTo>
                <a:lnTo>
                  <a:pt x="428973" y="325934"/>
                </a:lnTo>
                <a:close/>
                <a:moveTo>
                  <a:pt x="428973" y="203972"/>
                </a:moveTo>
                <a:lnTo>
                  <a:pt x="523601" y="203972"/>
                </a:lnTo>
                <a:lnTo>
                  <a:pt x="523601" y="246028"/>
                </a:lnTo>
                <a:lnTo>
                  <a:pt x="428973" y="298599"/>
                </a:lnTo>
                <a:close/>
                <a:moveTo>
                  <a:pt x="458413" y="0"/>
                </a:moveTo>
                <a:lnTo>
                  <a:pt x="536218" y="161916"/>
                </a:lnTo>
                <a:lnTo>
                  <a:pt x="462595" y="145077"/>
                </a:lnTo>
                <a:cubicBezTo>
                  <a:pt x="344145" y="291634"/>
                  <a:pt x="124778" y="384749"/>
                  <a:pt x="0" y="373795"/>
                </a:cubicBezTo>
                <a:lnTo>
                  <a:pt x="0" y="332233"/>
                </a:lnTo>
                <a:cubicBezTo>
                  <a:pt x="126387" y="311286"/>
                  <a:pt x="289772" y="242337"/>
                  <a:pt x="353260" y="117764"/>
                </a:cubicBezTo>
                <a:lnTo>
                  <a:pt x="311703" y="109362"/>
                </a:lnTo>
                <a:close/>
              </a:path>
            </a:pathLst>
          </a:custGeom>
          <a:solidFill>
            <a:srgbClr val="FA761D"/>
          </a:solidFill>
          <a:ln w="0">
            <a:noFill/>
            <a:prstDash val="solid"/>
            <a:round/>
            <a:headEnd/>
            <a:tailEnd/>
          </a:ln>
        </p:spPr>
        <p:txBody>
          <a:bodyPr vert="horz" wrap="square" lIns="68580" tIns="34290" rIns="68580" bIns="34290" numCol="1" anchor="ctr" anchorCtr="0" compatLnSpc="1">
            <a:prstTxWarp prst="textNoShape">
              <a:avLst/>
            </a:prstTxWarp>
            <a:noAutofit/>
          </a:bodyPr>
          <a:lstStyle/>
          <a:p>
            <a:pPr defTabSz="685800">
              <a:defRPr/>
            </a:pPr>
            <a:endParaRPr lang="en-US" sz="1350" dirty="0">
              <a:solidFill>
                <a:prstClr val="black"/>
              </a:solidFill>
              <a:latin typeface="Arial" panose="020B0604020202020204" pitchFamily="34" charset="0"/>
              <a:cs typeface="Arial" panose="020B0604020202020204" pitchFamily="34" charset="0"/>
            </a:endParaRPr>
          </a:p>
        </p:txBody>
      </p:sp>
      <p:grpSp>
        <p:nvGrpSpPr>
          <p:cNvPr id="28" name="Group 27"/>
          <p:cNvGrpSpPr/>
          <p:nvPr/>
        </p:nvGrpSpPr>
        <p:grpSpPr>
          <a:xfrm>
            <a:off x="2547222" y="3308427"/>
            <a:ext cx="1982393" cy="2055143"/>
            <a:chOff x="3434926" y="3528838"/>
            <a:chExt cx="2616097" cy="2712103"/>
          </a:xfrm>
        </p:grpSpPr>
        <p:sp>
          <p:nvSpPr>
            <p:cNvPr id="34" name="Rounded Rectangle 2"/>
            <p:cNvSpPr/>
            <p:nvPr/>
          </p:nvSpPr>
          <p:spPr>
            <a:xfrm>
              <a:off x="3444385" y="3528838"/>
              <a:ext cx="2492375" cy="2712103"/>
            </a:xfrm>
            <a:custGeom>
              <a:avLst/>
              <a:gdLst>
                <a:gd name="connsiteX0" fmla="*/ 0 w 2200275"/>
                <a:gd name="connsiteY0" fmla="*/ 64902 h 2176463"/>
                <a:gd name="connsiteX1" fmla="*/ 64902 w 2200275"/>
                <a:gd name="connsiteY1" fmla="*/ 0 h 2176463"/>
                <a:gd name="connsiteX2" fmla="*/ 2135373 w 2200275"/>
                <a:gd name="connsiteY2" fmla="*/ 0 h 2176463"/>
                <a:gd name="connsiteX3" fmla="*/ 2200275 w 2200275"/>
                <a:gd name="connsiteY3" fmla="*/ 64902 h 2176463"/>
                <a:gd name="connsiteX4" fmla="*/ 2200275 w 2200275"/>
                <a:gd name="connsiteY4" fmla="*/ 2111561 h 2176463"/>
                <a:gd name="connsiteX5" fmla="*/ 2135373 w 2200275"/>
                <a:gd name="connsiteY5" fmla="*/ 2176463 h 2176463"/>
                <a:gd name="connsiteX6" fmla="*/ 64902 w 2200275"/>
                <a:gd name="connsiteY6" fmla="*/ 2176463 h 2176463"/>
                <a:gd name="connsiteX7" fmla="*/ 0 w 2200275"/>
                <a:gd name="connsiteY7" fmla="*/ 2111561 h 2176463"/>
                <a:gd name="connsiteX8" fmla="*/ 0 w 2200275"/>
                <a:gd name="connsiteY8" fmla="*/ 64902 h 2176463"/>
                <a:gd name="connsiteX0" fmla="*/ 0 w 2200275"/>
                <a:gd name="connsiteY0" fmla="*/ 64902 h 2176463"/>
                <a:gd name="connsiteX1" fmla="*/ 64902 w 2200275"/>
                <a:gd name="connsiteY1" fmla="*/ 0 h 2176463"/>
                <a:gd name="connsiteX2" fmla="*/ 1495425 w 2200275"/>
                <a:gd name="connsiteY2" fmla="*/ 0 h 2176463"/>
                <a:gd name="connsiteX3" fmla="*/ 2135373 w 2200275"/>
                <a:gd name="connsiteY3" fmla="*/ 0 h 2176463"/>
                <a:gd name="connsiteX4" fmla="*/ 2200275 w 2200275"/>
                <a:gd name="connsiteY4" fmla="*/ 64902 h 2176463"/>
                <a:gd name="connsiteX5" fmla="*/ 2200275 w 2200275"/>
                <a:gd name="connsiteY5" fmla="*/ 2111561 h 2176463"/>
                <a:gd name="connsiteX6" fmla="*/ 2135373 w 2200275"/>
                <a:gd name="connsiteY6" fmla="*/ 2176463 h 2176463"/>
                <a:gd name="connsiteX7" fmla="*/ 64902 w 2200275"/>
                <a:gd name="connsiteY7" fmla="*/ 2176463 h 2176463"/>
                <a:gd name="connsiteX8" fmla="*/ 0 w 2200275"/>
                <a:gd name="connsiteY8" fmla="*/ 2111561 h 2176463"/>
                <a:gd name="connsiteX9" fmla="*/ 0 w 2200275"/>
                <a:gd name="connsiteY9" fmla="*/ 64902 h 2176463"/>
                <a:gd name="connsiteX0" fmla="*/ 2200275 w 2291715"/>
                <a:gd name="connsiteY0" fmla="*/ 64902 h 2176463"/>
                <a:gd name="connsiteX1" fmla="*/ 2200275 w 2291715"/>
                <a:gd name="connsiteY1" fmla="*/ 2111561 h 2176463"/>
                <a:gd name="connsiteX2" fmla="*/ 2135373 w 2291715"/>
                <a:gd name="connsiteY2" fmla="*/ 2176463 h 2176463"/>
                <a:gd name="connsiteX3" fmla="*/ 64902 w 2291715"/>
                <a:gd name="connsiteY3" fmla="*/ 2176463 h 2176463"/>
                <a:gd name="connsiteX4" fmla="*/ 0 w 2291715"/>
                <a:gd name="connsiteY4" fmla="*/ 2111561 h 2176463"/>
                <a:gd name="connsiteX5" fmla="*/ 0 w 2291715"/>
                <a:gd name="connsiteY5" fmla="*/ 64902 h 2176463"/>
                <a:gd name="connsiteX6" fmla="*/ 64902 w 2291715"/>
                <a:gd name="connsiteY6" fmla="*/ 0 h 2176463"/>
                <a:gd name="connsiteX7" fmla="*/ 1495425 w 2291715"/>
                <a:gd name="connsiteY7" fmla="*/ 0 h 2176463"/>
                <a:gd name="connsiteX8" fmla="*/ 2135373 w 2291715"/>
                <a:gd name="connsiteY8" fmla="*/ 0 h 2176463"/>
                <a:gd name="connsiteX9" fmla="*/ 2291715 w 2291715"/>
                <a:gd name="connsiteY9" fmla="*/ 156342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8" fmla="*/ 2135373 w 2200275"/>
                <a:gd name="connsiteY8" fmla="*/ 0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8" fmla="*/ 1495425 w 2200275"/>
                <a:gd name="connsiteY8" fmla="*/ 4762 h 2181225"/>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69664 h 2181225"/>
                <a:gd name="connsiteX1" fmla="*/ 2200275 w 2200275"/>
                <a:gd name="connsiteY1" fmla="*/ 1595437 h 2181225"/>
                <a:gd name="connsiteX2" fmla="*/ 2200275 w 2200275"/>
                <a:gd name="connsiteY2" fmla="*/ 2116323 h 2181225"/>
                <a:gd name="connsiteX3" fmla="*/ 2135373 w 2200275"/>
                <a:gd name="connsiteY3" fmla="*/ 2181225 h 2181225"/>
                <a:gd name="connsiteX4" fmla="*/ 64902 w 2200275"/>
                <a:gd name="connsiteY4" fmla="*/ 2181225 h 2181225"/>
                <a:gd name="connsiteX5" fmla="*/ 0 w 2200275"/>
                <a:gd name="connsiteY5" fmla="*/ 2116323 h 2181225"/>
                <a:gd name="connsiteX6" fmla="*/ 0 w 2200275"/>
                <a:gd name="connsiteY6" fmla="*/ 69664 h 2181225"/>
                <a:gd name="connsiteX7" fmla="*/ 64902 w 2200275"/>
                <a:gd name="connsiteY7" fmla="*/ 4762 h 2181225"/>
                <a:gd name="connsiteX8" fmla="*/ 604838 w 2200275"/>
                <a:gd name="connsiteY8" fmla="*/ 0 h 2181225"/>
                <a:gd name="connsiteX0" fmla="*/ 2200275 w 2200275"/>
                <a:gd name="connsiteY0" fmla="*/ 1595437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5" h="2181225">
                  <a:moveTo>
                    <a:pt x="2200275" y="1647824"/>
                  </a:moveTo>
                  <a:lnTo>
                    <a:pt x="2200275" y="2116323"/>
                  </a:lnTo>
                  <a:cubicBezTo>
                    <a:pt x="2200275" y="2152167"/>
                    <a:pt x="2171217" y="2181225"/>
                    <a:pt x="2135373" y="2181225"/>
                  </a:cubicBezTo>
                  <a:lnTo>
                    <a:pt x="64902" y="2181225"/>
                  </a:lnTo>
                  <a:cubicBezTo>
                    <a:pt x="29058" y="2181225"/>
                    <a:pt x="0" y="2152167"/>
                    <a:pt x="0" y="2116323"/>
                  </a:cubicBezTo>
                  <a:lnTo>
                    <a:pt x="0" y="69664"/>
                  </a:lnTo>
                  <a:cubicBezTo>
                    <a:pt x="0" y="33820"/>
                    <a:pt x="29058" y="4762"/>
                    <a:pt x="64902" y="4762"/>
                  </a:cubicBezTo>
                  <a:lnTo>
                    <a:pt x="833438" y="0"/>
                  </a:lnTo>
                </a:path>
              </a:pathLst>
            </a:custGeom>
            <a:noFill/>
            <a:ln w="28575">
              <a:solidFill>
                <a:srgbClr val="EB2D2D"/>
              </a:solidFill>
              <a:headEnd type="oval"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nvGrpSpPr>
            <p:cNvPr id="35" name="Group 34"/>
            <p:cNvGrpSpPr/>
            <p:nvPr/>
          </p:nvGrpSpPr>
          <p:grpSpPr>
            <a:xfrm>
              <a:off x="3434926" y="3830740"/>
              <a:ext cx="2616097" cy="2048612"/>
              <a:chOff x="3434926" y="3830740"/>
              <a:chExt cx="2616097" cy="2048612"/>
            </a:xfrm>
          </p:grpSpPr>
          <p:sp>
            <p:nvSpPr>
              <p:cNvPr id="36" name="TextBox 35"/>
              <p:cNvSpPr txBox="1"/>
              <p:nvPr/>
            </p:nvSpPr>
            <p:spPr>
              <a:xfrm>
                <a:off x="3434926" y="3830740"/>
                <a:ext cx="2492376" cy="690476"/>
              </a:xfrm>
              <a:prstGeom prst="rect">
                <a:avLst/>
              </a:prstGeom>
              <a:noFill/>
            </p:spPr>
            <p:txBody>
              <a:bodyPr wrap="square" rtlCol="0" anchor="ctr">
                <a:spAutoFit/>
              </a:bodyPr>
              <a:lstStyle/>
              <a:p>
                <a:pPr defTabSz="685800">
                  <a:defRPr/>
                </a:pPr>
                <a:r>
                  <a:rPr lang="en-US" sz="1400" b="1" dirty="0">
                    <a:solidFill>
                      <a:prstClr val="black"/>
                    </a:solidFill>
                    <a:latin typeface="Arial" panose="020B0604020202020204" pitchFamily="34" charset="0"/>
                    <a:ea typeface="Verdana" panose="020B0604030504040204" pitchFamily="34" charset="0"/>
                    <a:cs typeface="Arial" panose="020B0604020202020204" pitchFamily="34" charset="0"/>
                  </a:rPr>
                  <a:t>Stage 2- Customer Analysis</a:t>
                </a:r>
              </a:p>
            </p:txBody>
          </p:sp>
          <p:sp>
            <p:nvSpPr>
              <p:cNvPr id="37" name="Rectangle 36"/>
              <p:cNvSpPr/>
              <p:nvPr/>
            </p:nvSpPr>
            <p:spPr>
              <a:xfrm>
                <a:off x="3489250" y="4539013"/>
                <a:ext cx="2561773" cy="1340339"/>
              </a:xfrm>
              <a:prstGeom prst="rect">
                <a:avLst/>
              </a:prstGeom>
            </p:spPr>
            <p:txBody>
              <a:bodyPr wrap="square" anchor="ctr">
                <a:spAutoFit/>
              </a:bodyPr>
              <a:lstStyle/>
              <a:p>
                <a:pPr defTabSz="514350">
                  <a:defRPr/>
                </a:pPr>
                <a:r>
                  <a:rPr lang="en-US" sz="1000" kern="0" dirty="0">
                    <a:solidFill>
                      <a:prstClr val="black">
                        <a:lumMod val="65000"/>
                        <a:lumOff val="35000"/>
                      </a:prstClr>
                    </a:solidFill>
                    <a:latin typeface="Arial" panose="020B0604020202020204" pitchFamily="34" charset="0"/>
                    <a:cs typeface="Arial" panose="020B0604020202020204" pitchFamily="34" charset="0"/>
                  </a:rPr>
                  <a:t>This icon is for display purposes only and is completely editable. You can replace this with any other icon from the </a:t>
                </a:r>
                <a:r>
                  <a:rPr lang="en-US" sz="1000" kern="0" dirty="0">
                    <a:solidFill>
                      <a:srgbClr val="FFC000"/>
                    </a:solidFill>
                    <a:latin typeface="Arial" panose="020B0604020202020204" pitchFamily="34" charset="0"/>
                    <a:cs typeface="Arial" panose="020B0604020202020204" pitchFamily="34" charset="0"/>
                    <a:hlinkClick r:id="rId2"/>
                  </a:rPr>
                  <a:t>www.slideteam.net</a:t>
                </a:r>
                <a:r>
                  <a:rPr lang="en-US" sz="1000" kern="0" dirty="0">
                    <a:solidFill>
                      <a:srgbClr val="FFC000"/>
                    </a:solidFill>
                    <a:latin typeface="Arial" panose="020B0604020202020204" pitchFamily="34" charset="0"/>
                    <a:cs typeface="Arial" panose="020B0604020202020204" pitchFamily="34" charset="0"/>
                  </a:rPr>
                  <a:t> </a:t>
                </a:r>
                <a:r>
                  <a:rPr lang="en-US" sz="1000" kern="0" dirty="0">
                    <a:solidFill>
                      <a:prstClr val="black">
                        <a:lumMod val="65000"/>
                        <a:lumOff val="35000"/>
                      </a:prstClr>
                    </a:solidFill>
                    <a:latin typeface="Arial" panose="020B0604020202020204" pitchFamily="34" charset="0"/>
                    <a:cs typeface="Arial" panose="020B0604020202020204" pitchFamily="34" charset="0"/>
                  </a:rPr>
                  <a:t>icons section. </a:t>
                </a:r>
              </a:p>
            </p:txBody>
          </p:sp>
        </p:grpSp>
      </p:grpSp>
      <p:grpSp>
        <p:nvGrpSpPr>
          <p:cNvPr id="30" name="Group 29"/>
          <p:cNvGrpSpPr/>
          <p:nvPr/>
        </p:nvGrpSpPr>
        <p:grpSpPr>
          <a:xfrm>
            <a:off x="2908129" y="1877213"/>
            <a:ext cx="1247152" cy="1452960"/>
            <a:chOff x="1466850" y="1925222"/>
            <a:chExt cx="1219200" cy="1420397"/>
          </a:xfrm>
        </p:grpSpPr>
        <p:sp>
          <p:nvSpPr>
            <p:cNvPr id="32" name="Freeform 31"/>
            <p:cNvSpPr/>
            <p:nvPr/>
          </p:nvSpPr>
          <p:spPr>
            <a:xfrm>
              <a:off x="1466850" y="1925222"/>
              <a:ext cx="1219200" cy="1420397"/>
            </a:xfrm>
            <a:custGeom>
              <a:avLst/>
              <a:gdLst>
                <a:gd name="connsiteX0" fmla="*/ 609600 w 1219200"/>
                <a:gd name="connsiteY0" fmla="*/ 167738 h 1420397"/>
                <a:gd name="connsiteX1" fmla="*/ 167738 w 1219200"/>
                <a:gd name="connsiteY1" fmla="*/ 609600 h 1420397"/>
                <a:gd name="connsiteX2" fmla="*/ 609600 w 1219200"/>
                <a:gd name="connsiteY2" fmla="*/ 1051462 h 1420397"/>
                <a:gd name="connsiteX3" fmla="*/ 1051462 w 1219200"/>
                <a:gd name="connsiteY3" fmla="*/ 609600 h 1420397"/>
                <a:gd name="connsiteX4" fmla="*/ 609600 w 1219200"/>
                <a:gd name="connsiteY4" fmla="*/ 167738 h 1420397"/>
                <a:gd name="connsiteX5" fmla="*/ 609600 w 1219200"/>
                <a:gd name="connsiteY5" fmla="*/ 0 h 1420397"/>
                <a:gd name="connsiteX6" fmla="*/ 1219200 w 1219200"/>
                <a:gd name="connsiteY6" fmla="*/ 609600 h 1420397"/>
                <a:gd name="connsiteX7" fmla="*/ 846884 w 1219200"/>
                <a:gd name="connsiteY7" fmla="*/ 1171295 h 1420397"/>
                <a:gd name="connsiteX8" fmla="*/ 757085 w 1219200"/>
                <a:gd name="connsiteY8" fmla="*/ 1199170 h 1420397"/>
                <a:gd name="connsiteX9" fmla="*/ 609600 w 1219200"/>
                <a:gd name="connsiteY9" fmla="*/ 1420397 h 1420397"/>
                <a:gd name="connsiteX10" fmla="*/ 462115 w 1219200"/>
                <a:gd name="connsiteY10" fmla="*/ 1199170 h 1420397"/>
                <a:gd name="connsiteX11" fmla="*/ 372316 w 1219200"/>
                <a:gd name="connsiteY11" fmla="*/ 1171295 h 1420397"/>
                <a:gd name="connsiteX12" fmla="*/ 0 w 1219200"/>
                <a:gd name="connsiteY12" fmla="*/ 609600 h 1420397"/>
                <a:gd name="connsiteX13" fmla="*/ 609600 w 1219200"/>
                <a:gd name="connsiteY13" fmla="*/ 0 h 142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 h="1420397">
                  <a:moveTo>
                    <a:pt x="609600" y="167738"/>
                  </a:moveTo>
                  <a:cubicBezTo>
                    <a:pt x="365566" y="167738"/>
                    <a:pt x="167738" y="365566"/>
                    <a:pt x="167738" y="609600"/>
                  </a:cubicBezTo>
                  <a:cubicBezTo>
                    <a:pt x="167738" y="853634"/>
                    <a:pt x="365566" y="1051462"/>
                    <a:pt x="609600" y="1051462"/>
                  </a:cubicBezTo>
                  <a:cubicBezTo>
                    <a:pt x="853634" y="1051462"/>
                    <a:pt x="1051462" y="853634"/>
                    <a:pt x="1051462" y="609600"/>
                  </a:cubicBezTo>
                  <a:cubicBezTo>
                    <a:pt x="1051462" y="365566"/>
                    <a:pt x="853634" y="167738"/>
                    <a:pt x="609600" y="167738"/>
                  </a:cubicBezTo>
                  <a:close/>
                  <a:moveTo>
                    <a:pt x="609600" y="0"/>
                  </a:moveTo>
                  <a:cubicBezTo>
                    <a:pt x="946273" y="0"/>
                    <a:pt x="1219200" y="272927"/>
                    <a:pt x="1219200" y="609600"/>
                  </a:cubicBezTo>
                  <a:cubicBezTo>
                    <a:pt x="1219200" y="862105"/>
                    <a:pt x="1065679" y="1078752"/>
                    <a:pt x="846884" y="1171295"/>
                  </a:cubicBezTo>
                  <a:lnTo>
                    <a:pt x="757085" y="1199170"/>
                  </a:lnTo>
                  <a:lnTo>
                    <a:pt x="609600" y="1420397"/>
                  </a:lnTo>
                  <a:lnTo>
                    <a:pt x="462115" y="1199170"/>
                  </a:lnTo>
                  <a:lnTo>
                    <a:pt x="372316" y="1171295"/>
                  </a:lnTo>
                  <a:cubicBezTo>
                    <a:pt x="153522" y="1078752"/>
                    <a:pt x="0" y="862105"/>
                    <a:pt x="0" y="609600"/>
                  </a:cubicBezTo>
                  <a:cubicBezTo>
                    <a:pt x="0" y="272927"/>
                    <a:pt x="272927" y="0"/>
                    <a:pt x="609600" y="0"/>
                  </a:cubicBezTo>
                  <a:close/>
                </a:path>
              </a:pathLst>
            </a:custGeom>
            <a:gradFill flip="none" rotWithShape="1">
              <a:gsLst>
                <a:gs pos="0">
                  <a:srgbClr val="EC3838"/>
                </a:gs>
                <a:gs pos="100000">
                  <a:srgbClr val="D91515"/>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33" name="Oval 32"/>
            <p:cNvSpPr/>
            <p:nvPr/>
          </p:nvSpPr>
          <p:spPr>
            <a:xfrm>
              <a:off x="1628410" y="2086783"/>
              <a:ext cx="896081" cy="896080"/>
            </a:xfrm>
            <a:prstGeom prst="ellipse">
              <a:avLst/>
            </a:prstGeom>
            <a:solidFill>
              <a:schemeClr val="bg1">
                <a:lumMod val="95000"/>
              </a:schemeClr>
            </a:solidFill>
            <a:ln>
              <a:noFill/>
            </a:ln>
            <a:effectLst>
              <a:innerShdw blurRad="38100" dist="50800" dir="108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sp>
        <p:nvSpPr>
          <p:cNvPr id="31" name="Freeform 30"/>
          <p:cNvSpPr/>
          <p:nvPr/>
        </p:nvSpPr>
        <p:spPr>
          <a:xfrm>
            <a:off x="3200786" y="2192125"/>
            <a:ext cx="661837" cy="617327"/>
          </a:xfrm>
          <a:custGeom>
            <a:avLst/>
            <a:gdLst>
              <a:gd name="connsiteX0" fmla="*/ 695460 w 989810"/>
              <a:gd name="connsiteY0" fmla="*/ 776641 h 923245"/>
              <a:gd name="connsiteX1" fmla="*/ 768762 w 989810"/>
              <a:gd name="connsiteY1" fmla="*/ 849943 h 923245"/>
              <a:gd name="connsiteX2" fmla="*/ 695460 w 989810"/>
              <a:gd name="connsiteY2" fmla="*/ 923245 h 923245"/>
              <a:gd name="connsiteX3" fmla="*/ 622158 w 989810"/>
              <a:gd name="connsiteY3" fmla="*/ 849943 h 923245"/>
              <a:gd name="connsiteX4" fmla="*/ 695460 w 989810"/>
              <a:gd name="connsiteY4" fmla="*/ 776641 h 923245"/>
              <a:gd name="connsiteX5" fmla="*/ 447819 w 989810"/>
              <a:gd name="connsiteY5" fmla="*/ 776641 h 923245"/>
              <a:gd name="connsiteX6" fmla="*/ 521121 w 989810"/>
              <a:gd name="connsiteY6" fmla="*/ 849943 h 923245"/>
              <a:gd name="connsiteX7" fmla="*/ 447819 w 989810"/>
              <a:gd name="connsiteY7" fmla="*/ 923245 h 923245"/>
              <a:gd name="connsiteX8" fmla="*/ 374517 w 989810"/>
              <a:gd name="connsiteY8" fmla="*/ 849943 h 923245"/>
              <a:gd name="connsiteX9" fmla="*/ 447819 w 989810"/>
              <a:gd name="connsiteY9" fmla="*/ 776641 h 923245"/>
              <a:gd name="connsiteX10" fmla="*/ 892121 w 989810"/>
              <a:gd name="connsiteY10" fmla="*/ 297927 h 923245"/>
              <a:gd name="connsiteX11" fmla="*/ 799864 w 989810"/>
              <a:gd name="connsiteY11" fmla="*/ 298107 h 923245"/>
              <a:gd name="connsiteX12" fmla="*/ 799864 w 989810"/>
              <a:gd name="connsiteY12" fmla="*/ 508217 h 923245"/>
              <a:gd name="connsiteX13" fmla="*/ 785336 w 989810"/>
              <a:gd name="connsiteY13" fmla="*/ 522746 h 923245"/>
              <a:gd name="connsiteX14" fmla="*/ 422922 w 989810"/>
              <a:gd name="connsiteY14" fmla="*/ 522746 h 923245"/>
              <a:gd name="connsiteX15" fmla="*/ 408393 w 989810"/>
              <a:gd name="connsiteY15" fmla="*/ 508217 h 923245"/>
              <a:gd name="connsiteX16" fmla="*/ 408393 w 989810"/>
              <a:gd name="connsiteY16" fmla="*/ 298873 h 923245"/>
              <a:gd name="connsiteX17" fmla="*/ 353120 w 989810"/>
              <a:gd name="connsiteY17" fmla="*/ 298982 h 923245"/>
              <a:gd name="connsiteX18" fmla="*/ 311912 w 989810"/>
              <a:gd name="connsiteY18" fmla="*/ 327803 h 923245"/>
              <a:gd name="connsiteX19" fmla="*/ 358367 w 989810"/>
              <a:gd name="connsiteY19" fmla="*/ 635008 h 923245"/>
              <a:gd name="connsiteX20" fmla="*/ 414872 w 989810"/>
              <a:gd name="connsiteY20" fmla="*/ 685964 h 923245"/>
              <a:gd name="connsiteX21" fmla="*/ 754600 w 989810"/>
              <a:gd name="connsiteY21" fmla="*/ 687284 h 923245"/>
              <a:gd name="connsiteX22" fmla="*/ 810034 w 989810"/>
              <a:gd name="connsiteY22" fmla="*/ 645567 h 923245"/>
              <a:gd name="connsiteX23" fmla="*/ 915884 w 989810"/>
              <a:gd name="connsiteY23" fmla="*/ 333033 h 923245"/>
              <a:gd name="connsiteX24" fmla="*/ 892121 w 989810"/>
              <a:gd name="connsiteY24" fmla="*/ 297927 h 923245"/>
              <a:gd name="connsiteX25" fmla="*/ 238405 w 989810"/>
              <a:gd name="connsiteY25" fmla="*/ 80045 h 923245"/>
              <a:gd name="connsiteX26" fmla="*/ 279840 w 989810"/>
              <a:gd name="connsiteY26" fmla="*/ 116140 h 923245"/>
              <a:gd name="connsiteX27" fmla="*/ 300429 w 989810"/>
              <a:gd name="connsiteY27" fmla="*/ 245163 h 923245"/>
              <a:gd name="connsiteX28" fmla="*/ 408393 w 989810"/>
              <a:gd name="connsiteY28" fmla="*/ 245200 h 923245"/>
              <a:gd name="connsiteX29" fmla="*/ 408393 w 989810"/>
              <a:gd name="connsiteY29" fmla="*/ 240898 h 923245"/>
              <a:gd name="connsiteX30" fmla="*/ 422922 w 989810"/>
              <a:gd name="connsiteY30" fmla="*/ 226369 h 923245"/>
              <a:gd name="connsiteX31" fmla="*/ 785336 w 989810"/>
              <a:gd name="connsiteY31" fmla="*/ 226369 h 923245"/>
              <a:gd name="connsiteX32" fmla="*/ 799864 w 989810"/>
              <a:gd name="connsiteY32" fmla="*/ 240898 h 923245"/>
              <a:gd name="connsiteX33" fmla="*/ 799864 w 989810"/>
              <a:gd name="connsiteY33" fmla="*/ 245334 h 923245"/>
              <a:gd name="connsiteX34" fmla="*/ 960137 w 989810"/>
              <a:gd name="connsiteY34" fmla="*/ 245388 h 923245"/>
              <a:gd name="connsiteX35" fmla="*/ 982326 w 989810"/>
              <a:gd name="connsiteY35" fmla="*/ 296105 h 923245"/>
              <a:gd name="connsiteX36" fmla="*/ 847609 w 989810"/>
              <a:gd name="connsiteY36" fmla="*/ 692330 h 923245"/>
              <a:gd name="connsiteX37" fmla="*/ 781043 w 989810"/>
              <a:gd name="connsiteY37" fmla="*/ 727198 h 923245"/>
              <a:gd name="connsiteX38" fmla="*/ 351541 w 989810"/>
              <a:gd name="connsiteY38" fmla="*/ 727176 h 923245"/>
              <a:gd name="connsiteX39" fmla="*/ 317772 w 989810"/>
              <a:gd name="connsiteY39" fmla="*/ 677438 h 923245"/>
              <a:gd name="connsiteX40" fmla="*/ 232667 w 989810"/>
              <a:gd name="connsiteY40" fmla="*/ 185162 h 923245"/>
              <a:gd name="connsiteX41" fmla="*/ 197989 w 989810"/>
              <a:gd name="connsiteY41" fmla="*/ 137994 h 923245"/>
              <a:gd name="connsiteX42" fmla="*/ 30560 w 989810"/>
              <a:gd name="connsiteY42" fmla="*/ 141164 h 923245"/>
              <a:gd name="connsiteX43" fmla="*/ 2526 w 989810"/>
              <a:gd name="connsiteY43" fmla="*/ 124701 h 923245"/>
              <a:gd name="connsiteX44" fmla="*/ 0 w 989810"/>
              <a:gd name="connsiteY44" fmla="*/ 112189 h 923245"/>
              <a:gd name="connsiteX45" fmla="*/ 2526 w 989810"/>
              <a:gd name="connsiteY45" fmla="*/ 99677 h 923245"/>
              <a:gd name="connsiteX46" fmla="*/ 33729 w 989810"/>
              <a:gd name="connsiteY46" fmla="*/ 83215 h 923245"/>
              <a:gd name="connsiteX47" fmla="*/ 720847 w 989810"/>
              <a:gd name="connsiteY47" fmla="*/ 44091 h 923245"/>
              <a:gd name="connsiteX48" fmla="*/ 643838 w 989810"/>
              <a:gd name="connsiteY48" fmla="*/ 124777 h 923245"/>
              <a:gd name="connsiteX49" fmla="*/ 720847 w 989810"/>
              <a:gd name="connsiteY49" fmla="*/ 44091 h 923245"/>
              <a:gd name="connsiteX50" fmla="*/ 497508 w 989810"/>
              <a:gd name="connsiteY50" fmla="*/ 39122 h 923245"/>
              <a:gd name="connsiteX51" fmla="*/ 555635 w 989810"/>
              <a:gd name="connsiteY51" fmla="*/ 128304 h 923245"/>
              <a:gd name="connsiteX52" fmla="*/ 497508 w 989810"/>
              <a:gd name="connsiteY52" fmla="*/ 39122 h 923245"/>
              <a:gd name="connsiteX53" fmla="*/ 718683 w 989810"/>
              <a:gd name="connsiteY53" fmla="*/ 1 h 923245"/>
              <a:gd name="connsiteX54" fmla="*/ 769300 w 989810"/>
              <a:gd name="connsiteY54" fmla="*/ 18747 h 923245"/>
              <a:gd name="connsiteX55" fmla="*/ 763654 w 989810"/>
              <a:gd name="connsiteY55" fmla="*/ 119562 h 923245"/>
              <a:gd name="connsiteX56" fmla="*/ 755239 w 989810"/>
              <a:gd name="connsiteY56" fmla="*/ 126521 h 923245"/>
              <a:gd name="connsiteX57" fmla="*/ 798151 w 989810"/>
              <a:gd name="connsiteY57" fmla="*/ 126521 h 923245"/>
              <a:gd name="connsiteX58" fmla="*/ 809571 w 989810"/>
              <a:gd name="connsiteY58" fmla="*/ 137941 h 923245"/>
              <a:gd name="connsiteX59" fmla="*/ 809571 w 989810"/>
              <a:gd name="connsiteY59" fmla="*/ 192760 h 923245"/>
              <a:gd name="connsiteX60" fmla="*/ 798151 w 989810"/>
              <a:gd name="connsiteY60" fmla="*/ 204181 h 923245"/>
              <a:gd name="connsiteX61" fmla="*/ 410106 w 989810"/>
              <a:gd name="connsiteY61" fmla="*/ 204181 h 923245"/>
              <a:gd name="connsiteX62" fmla="*/ 398686 w 989810"/>
              <a:gd name="connsiteY62" fmla="*/ 192760 h 923245"/>
              <a:gd name="connsiteX63" fmla="*/ 398686 w 989810"/>
              <a:gd name="connsiteY63" fmla="*/ 137941 h 923245"/>
              <a:gd name="connsiteX64" fmla="*/ 410106 w 989810"/>
              <a:gd name="connsiteY64" fmla="*/ 126521 h 923245"/>
              <a:gd name="connsiteX65" fmla="*/ 463455 w 989810"/>
              <a:gd name="connsiteY65" fmla="*/ 126521 h 923245"/>
              <a:gd name="connsiteX66" fmla="*/ 452287 w 989810"/>
              <a:gd name="connsiteY66" fmla="*/ 120851 h 923245"/>
              <a:gd name="connsiteX67" fmla="*/ 604272 w 989810"/>
              <a:gd name="connsiteY67" fmla="*/ 107502 h 923245"/>
              <a:gd name="connsiteX68" fmla="*/ 718683 w 989810"/>
              <a:gd name="connsiteY68" fmla="*/ 1 h 92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89810" h="923245">
                <a:moveTo>
                  <a:pt x="695460" y="776641"/>
                </a:moveTo>
                <a:cubicBezTo>
                  <a:pt x="735944" y="776641"/>
                  <a:pt x="768762" y="809459"/>
                  <a:pt x="768762" y="849943"/>
                </a:cubicBezTo>
                <a:cubicBezTo>
                  <a:pt x="768762" y="890427"/>
                  <a:pt x="735944" y="923245"/>
                  <a:pt x="695460" y="923245"/>
                </a:cubicBezTo>
                <a:cubicBezTo>
                  <a:pt x="654976" y="923245"/>
                  <a:pt x="622158" y="890427"/>
                  <a:pt x="622158" y="849943"/>
                </a:cubicBezTo>
                <a:cubicBezTo>
                  <a:pt x="622158" y="809459"/>
                  <a:pt x="654976" y="776641"/>
                  <a:pt x="695460" y="776641"/>
                </a:cubicBezTo>
                <a:close/>
                <a:moveTo>
                  <a:pt x="447819" y="776641"/>
                </a:moveTo>
                <a:cubicBezTo>
                  <a:pt x="488303" y="776641"/>
                  <a:pt x="521121" y="809459"/>
                  <a:pt x="521121" y="849943"/>
                </a:cubicBezTo>
                <a:cubicBezTo>
                  <a:pt x="521121" y="890427"/>
                  <a:pt x="488303" y="923245"/>
                  <a:pt x="447819" y="923245"/>
                </a:cubicBezTo>
                <a:cubicBezTo>
                  <a:pt x="407335" y="923245"/>
                  <a:pt x="374517" y="890427"/>
                  <a:pt x="374517" y="849943"/>
                </a:cubicBezTo>
                <a:cubicBezTo>
                  <a:pt x="374517" y="809459"/>
                  <a:pt x="407335" y="776641"/>
                  <a:pt x="447819" y="776641"/>
                </a:cubicBezTo>
                <a:close/>
                <a:moveTo>
                  <a:pt x="892121" y="297927"/>
                </a:moveTo>
                <a:lnTo>
                  <a:pt x="799864" y="298107"/>
                </a:lnTo>
                <a:lnTo>
                  <a:pt x="799864" y="508217"/>
                </a:lnTo>
                <a:cubicBezTo>
                  <a:pt x="799864" y="516241"/>
                  <a:pt x="793360" y="522746"/>
                  <a:pt x="785336" y="522746"/>
                </a:cubicBezTo>
                <a:lnTo>
                  <a:pt x="422922" y="522746"/>
                </a:lnTo>
                <a:cubicBezTo>
                  <a:pt x="414898" y="522746"/>
                  <a:pt x="408393" y="516241"/>
                  <a:pt x="408393" y="508217"/>
                </a:cubicBezTo>
                <a:lnTo>
                  <a:pt x="408393" y="298873"/>
                </a:lnTo>
                <a:lnTo>
                  <a:pt x="353120" y="298982"/>
                </a:lnTo>
                <a:cubicBezTo>
                  <a:pt x="321421" y="300136"/>
                  <a:pt x="307157" y="299705"/>
                  <a:pt x="311912" y="327803"/>
                </a:cubicBezTo>
                <a:lnTo>
                  <a:pt x="358367" y="635008"/>
                </a:lnTo>
                <a:cubicBezTo>
                  <a:pt x="367702" y="676815"/>
                  <a:pt x="373591" y="683234"/>
                  <a:pt x="414872" y="685964"/>
                </a:cubicBezTo>
                <a:lnTo>
                  <a:pt x="754600" y="687284"/>
                </a:lnTo>
                <a:cubicBezTo>
                  <a:pt x="792786" y="685084"/>
                  <a:pt x="799825" y="675755"/>
                  <a:pt x="810034" y="645567"/>
                </a:cubicBezTo>
                <a:lnTo>
                  <a:pt x="915884" y="333033"/>
                </a:lnTo>
                <a:cubicBezTo>
                  <a:pt x="923539" y="306726"/>
                  <a:pt x="926438" y="298897"/>
                  <a:pt x="892121" y="297927"/>
                </a:cubicBezTo>
                <a:close/>
                <a:moveTo>
                  <a:pt x="238405" y="80045"/>
                </a:moveTo>
                <a:cubicBezTo>
                  <a:pt x="268593" y="82099"/>
                  <a:pt x="272686" y="86233"/>
                  <a:pt x="279840" y="116140"/>
                </a:cubicBezTo>
                <a:lnTo>
                  <a:pt x="300429" y="245163"/>
                </a:lnTo>
                <a:lnTo>
                  <a:pt x="408393" y="245200"/>
                </a:lnTo>
                <a:lnTo>
                  <a:pt x="408393" y="240898"/>
                </a:lnTo>
                <a:cubicBezTo>
                  <a:pt x="408393" y="232874"/>
                  <a:pt x="414898" y="226369"/>
                  <a:pt x="422922" y="226369"/>
                </a:cubicBezTo>
                <a:lnTo>
                  <a:pt x="785336" y="226369"/>
                </a:lnTo>
                <a:cubicBezTo>
                  <a:pt x="793360" y="226369"/>
                  <a:pt x="799864" y="232874"/>
                  <a:pt x="799864" y="240898"/>
                </a:cubicBezTo>
                <a:lnTo>
                  <a:pt x="799864" y="245334"/>
                </a:lnTo>
                <a:lnTo>
                  <a:pt x="960137" y="245388"/>
                </a:lnTo>
                <a:cubicBezTo>
                  <a:pt x="996590" y="244331"/>
                  <a:pt x="993420" y="260709"/>
                  <a:pt x="982326" y="296105"/>
                </a:cubicBezTo>
                <a:lnTo>
                  <a:pt x="847609" y="692330"/>
                </a:lnTo>
                <a:cubicBezTo>
                  <a:pt x="839156" y="715575"/>
                  <a:pt x="825949" y="724556"/>
                  <a:pt x="781043" y="727198"/>
                </a:cubicBezTo>
                <a:lnTo>
                  <a:pt x="351541" y="727176"/>
                </a:lnTo>
                <a:cubicBezTo>
                  <a:pt x="326677" y="722686"/>
                  <a:pt x="323144" y="701663"/>
                  <a:pt x="317772" y="677438"/>
                </a:cubicBezTo>
                <a:lnTo>
                  <a:pt x="232667" y="185162"/>
                </a:lnTo>
                <a:cubicBezTo>
                  <a:pt x="226391" y="154119"/>
                  <a:pt x="228039" y="137340"/>
                  <a:pt x="197989" y="137994"/>
                </a:cubicBezTo>
                <a:lnTo>
                  <a:pt x="30560" y="141164"/>
                </a:lnTo>
                <a:cubicBezTo>
                  <a:pt x="17245" y="141164"/>
                  <a:pt x="7406" y="136239"/>
                  <a:pt x="2526" y="124701"/>
                </a:cubicBezTo>
                <a:lnTo>
                  <a:pt x="0" y="112189"/>
                </a:lnTo>
                <a:lnTo>
                  <a:pt x="2526" y="99677"/>
                </a:lnTo>
                <a:cubicBezTo>
                  <a:pt x="7406" y="88140"/>
                  <a:pt x="20415" y="83215"/>
                  <a:pt x="33729" y="83215"/>
                </a:cubicBezTo>
                <a:close/>
                <a:moveTo>
                  <a:pt x="720847" y="44091"/>
                </a:moveTo>
                <a:cubicBezTo>
                  <a:pt x="695236" y="41798"/>
                  <a:pt x="658031" y="68015"/>
                  <a:pt x="643838" y="124777"/>
                </a:cubicBezTo>
                <a:cubicBezTo>
                  <a:pt x="722503" y="128094"/>
                  <a:pt x="774422" y="52660"/>
                  <a:pt x="720847" y="44091"/>
                </a:cubicBezTo>
                <a:close/>
                <a:moveTo>
                  <a:pt x="497508" y="39122"/>
                </a:moveTo>
                <a:cubicBezTo>
                  <a:pt x="418323" y="28731"/>
                  <a:pt x="451567" y="119378"/>
                  <a:pt x="555635" y="128304"/>
                </a:cubicBezTo>
                <a:cubicBezTo>
                  <a:pt x="552862" y="69860"/>
                  <a:pt x="523071" y="41902"/>
                  <a:pt x="497508" y="39122"/>
                </a:cubicBezTo>
                <a:close/>
                <a:moveTo>
                  <a:pt x="718683" y="1"/>
                </a:moveTo>
                <a:cubicBezTo>
                  <a:pt x="735258" y="92"/>
                  <a:pt x="752378" y="5804"/>
                  <a:pt x="769300" y="18747"/>
                </a:cubicBezTo>
                <a:cubicBezTo>
                  <a:pt x="802187" y="47672"/>
                  <a:pt x="797631" y="86403"/>
                  <a:pt x="763654" y="119562"/>
                </a:cubicBezTo>
                <a:lnTo>
                  <a:pt x="755239" y="126521"/>
                </a:lnTo>
                <a:lnTo>
                  <a:pt x="798151" y="126521"/>
                </a:lnTo>
                <a:cubicBezTo>
                  <a:pt x="804458" y="126521"/>
                  <a:pt x="809571" y="131634"/>
                  <a:pt x="809571" y="137941"/>
                </a:cubicBezTo>
                <a:lnTo>
                  <a:pt x="809571" y="192760"/>
                </a:lnTo>
                <a:cubicBezTo>
                  <a:pt x="809571" y="199068"/>
                  <a:pt x="804458" y="204181"/>
                  <a:pt x="798151" y="204181"/>
                </a:cubicBezTo>
                <a:lnTo>
                  <a:pt x="410106" y="204181"/>
                </a:lnTo>
                <a:cubicBezTo>
                  <a:pt x="403799" y="204181"/>
                  <a:pt x="398686" y="199068"/>
                  <a:pt x="398686" y="192760"/>
                </a:cubicBezTo>
                <a:lnTo>
                  <a:pt x="398686" y="137941"/>
                </a:lnTo>
                <a:cubicBezTo>
                  <a:pt x="398686" y="131634"/>
                  <a:pt x="403799" y="126521"/>
                  <a:pt x="410106" y="126521"/>
                </a:cubicBezTo>
                <a:lnTo>
                  <a:pt x="463455" y="126521"/>
                </a:lnTo>
                <a:lnTo>
                  <a:pt x="452287" y="120851"/>
                </a:lnTo>
                <a:cubicBezTo>
                  <a:pt x="338925" y="47449"/>
                  <a:pt x="524532" y="-98040"/>
                  <a:pt x="604272" y="107502"/>
                </a:cubicBezTo>
                <a:cubicBezTo>
                  <a:pt x="624134" y="50049"/>
                  <a:pt x="668956" y="-272"/>
                  <a:pt x="718683" y="1"/>
                </a:cubicBezTo>
                <a:close/>
              </a:path>
            </a:pathLst>
          </a:custGeom>
          <a:solidFill>
            <a:srgbClr val="EB3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nvGrpSpPr>
          <p:cNvPr id="8" name="Group 7"/>
          <p:cNvGrpSpPr/>
          <p:nvPr/>
        </p:nvGrpSpPr>
        <p:grpSpPr>
          <a:xfrm>
            <a:off x="6791336" y="3308427"/>
            <a:ext cx="1942231" cy="2055143"/>
            <a:chOff x="9035740" y="3528838"/>
            <a:chExt cx="2563096" cy="2712103"/>
          </a:xfrm>
        </p:grpSpPr>
        <p:sp>
          <p:nvSpPr>
            <p:cNvPr id="14" name="Rounded Rectangle 2"/>
            <p:cNvSpPr/>
            <p:nvPr/>
          </p:nvSpPr>
          <p:spPr>
            <a:xfrm>
              <a:off x="9035740" y="3528838"/>
              <a:ext cx="2492375" cy="2712103"/>
            </a:xfrm>
            <a:custGeom>
              <a:avLst/>
              <a:gdLst>
                <a:gd name="connsiteX0" fmla="*/ 0 w 2200275"/>
                <a:gd name="connsiteY0" fmla="*/ 64902 h 2176463"/>
                <a:gd name="connsiteX1" fmla="*/ 64902 w 2200275"/>
                <a:gd name="connsiteY1" fmla="*/ 0 h 2176463"/>
                <a:gd name="connsiteX2" fmla="*/ 2135373 w 2200275"/>
                <a:gd name="connsiteY2" fmla="*/ 0 h 2176463"/>
                <a:gd name="connsiteX3" fmla="*/ 2200275 w 2200275"/>
                <a:gd name="connsiteY3" fmla="*/ 64902 h 2176463"/>
                <a:gd name="connsiteX4" fmla="*/ 2200275 w 2200275"/>
                <a:gd name="connsiteY4" fmla="*/ 2111561 h 2176463"/>
                <a:gd name="connsiteX5" fmla="*/ 2135373 w 2200275"/>
                <a:gd name="connsiteY5" fmla="*/ 2176463 h 2176463"/>
                <a:gd name="connsiteX6" fmla="*/ 64902 w 2200275"/>
                <a:gd name="connsiteY6" fmla="*/ 2176463 h 2176463"/>
                <a:gd name="connsiteX7" fmla="*/ 0 w 2200275"/>
                <a:gd name="connsiteY7" fmla="*/ 2111561 h 2176463"/>
                <a:gd name="connsiteX8" fmla="*/ 0 w 2200275"/>
                <a:gd name="connsiteY8" fmla="*/ 64902 h 2176463"/>
                <a:gd name="connsiteX0" fmla="*/ 0 w 2200275"/>
                <a:gd name="connsiteY0" fmla="*/ 64902 h 2176463"/>
                <a:gd name="connsiteX1" fmla="*/ 64902 w 2200275"/>
                <a:gd name="connsiteY1" fmla="*/ 0 h 2176463"/>
                <a:gd name="connsiteX2" fmla="*/ 1495425 w 2200275"/>
                <a:gd name="connsiteY2" fmla="*/ 0 h 2176463"/>
                <a:gd name="connsiteX3" fmla="*/ 2135373 w 2200275"/>
                <a:gd name="connsiteY3" fmla="*/ 0 h 2176463"/>
                <a:gd name="connsiteX4" fmla="*/ 2200275 w 2200275"/>
                <a:gd name="connsiteY4" fmla="*/ 64902 h 2176463"/>
                <a:gd name="connsiteX5" fmla="*/ 2200275 w 2200275"/>
                <a:gd name="connsiteY5" fmla="*/ 2111561 h 2176463"/>
                <a:gd name="connsiteX6" fmla="*/ 2135373 w 2200275"/>
                <a:gd name="connsiteY6" fmla="*/ 2176463 h 2176463"/>
                <a:gd name="connsiteX7" fmla="*/ 64902 w 2200275"/>
                <a:gd name="connsiteY7" fmla="*/ 2176463 h 2176463"/>
                <a:gd name="connsiteX8" fmla="*/ 0 w 2200275"/>
                <a:gd name="connsiteY8" fmla="*/ 2111561 h 2176463"/>
                <a:gd name="connsiteX9" fmla="*/ 0 w 2200275"/>
                <a:gd name="connsiteY9" fmla="*/ 64902 h 2176463"/>
                <a:gd name="connsiteX0" fmla="*/ 2200275 w 2291715"/>
                <a:gd name="connsiteY0" fmla="*/ 64902 h 2176463"/>
                <a:gd name="connsiteX1" fmla="*/ 2200275 w 2291715"/>
                <a:gd name="connsiteY1" fmla="*/ 2111561 h 2176463"/>
                <a:gd name="connsiteX2" fmla="*/ 2135373 w 2291715"/>
                <a:gd name="connsiteY2" fmla="*/ 2176463 h 2176463"/>
                <a:gd name="connsiteX3" fmla="*/ 64902 w 2291715"/>
                <a:gd name="connsiteY3" fmla="*/ 2176463 h 2176463"/>
                <a:gd name="connsiteX4" fmla="*/ 0 w 2291715"/>
                <a:gd name="connsiteY4" fmla="*/ 2111561 h 2176463"/>
                <a:gd name="connsiteX5" fmla="*/ 0 w 2291715"/>
                <a:gd name="connsiteY5" fmla="*/ 64902 h 2176463"/>
                <a:gd name="connsiteX6" fmla="*/ 64902 w 2291715"/>
                <a:gd name="connsiteY6" fmla="*/ 0 h 2176463"/>
                <a:gd name="connsiteX7" fmla="*/ 1495425 w 2291715"/>
                <a:gd name="connsiteY7" fmla="*/ 0 h 2176463"/>
                <a:gd name="connsiteX8" fmla="*/ 2135373 w 2291715"/>
                <a:gd name="connsiteY8" fmla="*/ 0 h 2176463"/>
                <a:gd name="connsiteX9" fmla="*/ 2291715 w 2291715"/>
                <a:gd name="connsiteY9" fmla="*/ 156342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8" fmla="*/ 2135373 w 2200275"/>
                <a:gd name="connsiteY8" fmla="*/ 0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8" fmla="*/ 1495425 w 2200275"/>
                <a:gd name="connsiteY8" fmla="*/ 4762 h 2181225"/>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69664 h 2181225"/>
                <a:gd name="connsiteX1" fmla="*/ 2200275 w 2200275"/>
                <a:gd name="connsiteY1" fmla="*/ 1595437 h 2181225"/>
                <a:gd name="connsiteX2" fmla="*/ 2200275 w 2200275"/>
                <a:gd name="connsiteY2" fmla="*/ 2116323 h 2181225"/>
                <a:gd name="connsiteX3" fmla="*/ 2135373 w 2200275"/>
                <a:gd name="connsiteY3" fmla="*/ 2181225 h 2181225"/>
                <a:gd name="connsiteX4" fmla="*/ 64902 w 2200275"/>
                <a:gd name="connsiteY4" fmla="*/ 2181225 h 2181225"/>
                <a:gd name="connsiteX5" fmla="*/ 0 w 2200275"/>
                <a:gd name="connsiteY5" fmla="*/ 2116323 h 2181225"/>
                <a:gd name="connsiteX6" fmla="*/ 0 w 2200275"/>
                <a:gd name="connsiteY6" fmla="*/ 69664 h 2181225"/>
                <a:gd name="connsiteX7" fmla="*/ 64902 w 2200275"/>
                <a:gd name="connsiteY7" fmla="*/ 4762 h 2181225"/>
                <a:gd name="connsiteX8" fmla="*/ 604838 w 2200275"/>
                <a:gd name="connsiteY8" fmla="*/ 0 h 2181225"/>
                <a:gd name="connsiteX0" fmla="*/ 2200275 w 2200275"/>
                <a:gd name="connsiteY0" fmla="*/ 1595437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5" h="2181225">
                  <a:moveTo>
                    <a:pt x="2200275" y="1647824"/>
                  </a:moveTo>
                  <a:lnTo>
                    <a:pt x="2200275" y="2116323"/>
                  </a:lnTo>
                  <a:cubicBezTo>
                    <a:pt x="2200275" y="2152167"/>
                    <a:pt x="2171217" y="2181225"/>
                    <a:pt x="2135373" y="2181225"/>
                  </a:cubicBezTo>
                  <a:lnTo>
                    <a:pt x="64902" y="2181225"/>
                  </a:lnTo>
                  <a:cubicBezTo>
                    <a:pt x="29058" y="2181225"/>
                    <a:pt x="0" y="2152167"/>
                    <a:pt x="0" y="2116323"/>
                  </a:cubicBezTo>
                  <a:lnTo>
                    <a:pt x="0" y="69664"/>
                  </a:lnTo>
                  <a:cubicBezTo>
                    <a:pt x="0" y="33820"/>
                    <a:pt x="29058" y="4762"/>
                    <a:pt x="64902" y="4762"/>
                  </a:cubicBezTo>
                  <a:lnTo>
                    <a:pt x="833438" y="0"/>
                  </a:lnTo>
                </a:path>
              </a:pathLst>
            </a:custGeom>
            <a:noFill/>
            <a:ln w="28575">
              <a:solidFill>
                <a:srgbClr val="009BBA"/>
              </a:solidFill>
              <a:headEnd type="oval"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nvGrpSpPr>
            <p:cNvPr id="15" name="Group 14"/>
            <p:cNvGrpSpPr/>
            <p:nvPr/>
          </p:nvGrpSpPr>
          <p:grpSpPr>
            <a:xfrm>
              <a:off x="9037063" y="3830740"/>
              <a:ext cx="2561773" cy="2048612"/>
              <a:chOff x="9110458" y="3830740"/>
              <a:chExt cx="2561773" cy="2048612"/>
            </a:xfrm>
          </p:grpSpPr>
          <p:sp>
            <p:nvSpPr>
              <p:cNvPr id="16" name="TextBox 15"/>
              <p:cNvSpPr txBox="1"/>
              <p:nvPr/>
            </p:nvSpPr>
            <p:spPr>
              <a:xfrm>
                <a:off x="9166090" y="3830740"/>
                <a:ext cx="1976227" cy="690476"/>
              </a:xfrm>
              <a:prstGeom prst="rect">
                <a:avLst/>
              </a:prstGeom>
              <a:noFill/>
            </p:spPr>
            <p:txBody>
              <a:bodyPr wrap="square" rtlCol="0" anchor="ctr">
                <a:spAutoFit/>
              </a:bodyPr>
              <a:lstStyle/>
              <a:p>
                <a:pPr defTabSz="685800">
                  <a:defRPr/>
                </a:pPr>
                <a:r>
                  <a:rPr lang="en-US" sz="1400" b="1" dirty="0">
                    <a:solidFill>
                      <a:prstClr val="black"/>
                    </a:solidFill>
                    <a:latin typeface="Arial" panose="020B0604020202020204" pitchFamily="34" charset="0"/>
                    <a:ea typeface="Verdana" panose="020B0604030504040204" pitchFamily="34" charset="0"/>
                    <a:cs typeface="Arial" panose="020B0604020202020204" pitchFamily="34" charset="0"/>
                  </a:rPr>
                  <a:t>Stage 4- Sales Review</a:t>
                </a:r>
              </a:p>
            </p:txBody>
          </p:sp>
          <p:sp>
            <p:nvSpPr>
              <p:cNvPr id="17" name="Rectangle 16"/>
              <p:cNvSpPr/>
              <p:nvPr/>
            </p:nvSpPr>
            <p:spPr>
              <a:xfrm>
                <a:off x="9110458" y="4539013"/>
                <a:ext cx="2561773" cy="1340339"/>
              </a:xfrm>
              <a:prstGeom prst="rect">
                <a:avLst/>
              </a:prstGeom>
            </p:spPr>
            <p:txBody>
              <a:bodyPr wrap="square" anchor="ctr">
                <a:spAutoFit/>
              </a:bodyPr>
              <a:lstStyle/>
              <a:p>
                <a:pPr defTabSz="514350">
                  <a:defRPr/>
                </a:pPr>
                <a:r>
                  <a:rPr lang="en-US" sz="1000" kern="0" dirty="0">
                    <a:solidFill>
                      <a:prstClr val="black">
                        <a:lumMod val="65000"/>
                        <a:lumOff val="35000"/>
                      </a:prstClr>
                    </a:solidFill>
                    <a:latin typeface="Arial" panose="020B0604020202020204" pitchFamily="34" charset="0"/>
                    <a:cs typeface="Arial" panose="020B0604020202020204" pitchFamily="34" charset="0"/>
                  </a:rPr>
                  <a:t>This icon is for display purposes only and is completely editable. You can replace this with any other icon from the </a:t>
                </a:r>
                <a:r>
                  <a:rPr lang="en-US" sz="1000" kern="0" dirty="0">
                    <a:solidFill>
                      <a:srgbClr val="FFC000"/>
                    </a:solidFill>
                    <a:latin typeface="Arial" panose="020B0604020202020204" pitchFamily="34" charset="0"/>
                    <a:cs typeface="Arial" panose="020B0604020202020204" pitchFamily="34" charset="0"/>
                    <a:hlinkClick r:id="rId2"/>
                  </a:rPr>
                  <a:t>www.slideteam.net</a:t>
                </a:r>
                <a:r>
                  <a:rPr lang="en-US" sz="1000" kern="0" dirty="0">
                    <a:solidFill>
                      <a:srgbClr val="FFC000"/>
                    </a:solidFill>
                    <a:latin typeface="Arial" panose="020B0604020202020204" pitchFamily="34" charset="0"/>
                    <a:cs typeface="Arial" panose="020B0604020202020204" pitchFamily="34" charset="0"/>
                  </a:rPr>
                  <a:t> </a:t>
                </a:r>
                <a:r>
                  <a:rPr lang="en-US" sz="1000" kern="0" dirty="0">
                    <a:solidFill>
                      <a:prstClr val="black">
                        <a:lumMod val="65000"/>
                        <a:lumOff val="35000"/>
                      </a:prstClr>
                    </a:solidFill>
                    <a:latin typeface="Arial" panose="020B0604020202020204" pitchFamily="34" charset="0"/>
                    <a:cs typeface="Arial" panose="020B0604020202020204" pitchFamily="34" charset="0"/>
                  </a:rPr>
                  <a:t>icons section. </a:t>
                </a:r>
              </a:p>
            </p:txBody>
          </p:sp>
        </p:grpSp>
      </p:grpSp>
      <p:grpSp>
        <p:nvGrpSpPr>
          <p:cNvPr id="10" name="Group 9"/>
          <p:cNvGrpSpPr/>
          <p:nvPr/>
        </p:nvGrpSpPr>
        <p:grpSpPr>
          <a:xfrm>
            <a:off x="7095474" y="1877213"/>
            <a:ext cx="1247152" cy="1452960"/>
            <a:chOff x="1466850" y="1925222"/>
            <a:chExt cx="1219200" cy="1420397"/>
          </a:xfrm>
        </p:grpSpPr>
        <p:sp>
          <p:nvSpPr>
            <p:cNvPr id="12" name="Freeform 11"/>
            <p:cNvSpPr/>
            <p:nvPr/>
          </p:nvSpPr>
          <p:spPr>
            <a:xfrm>
              <a:off x="1466850" y="1925222"/>
              <a:ext cx="1219200" cy="1420397"/>
            </a:xfrm>
            <a:custGeom>
              <a:avLst/>
              <a:gdLst>
                <a:gd name="connsiteX0" fmla="*/ 609600 w 1219200"/>
                <a:gd name="connsiteY0" fmla="*/ 167738 h 1420397"/>
                <a:gd name="connsiteX1" fmla="*/ 167738 w 1219200"/>
                <a:gd name="connsiteY1" fmla="*/ 609600 h 1420397"/>
                <a:gd name="connsiteX2" fmla="*/ 609600 w 1219200"/>
                <a:gd name="connsiteY2" fmla="*/ 1051462 h 1420397"/>
                <a:gd name="connsiteX3" fmla="*/ 1051462 w 1219200"/>
                <a:gd name="connsiteY3" fmla="*/ 609600 h 1420397"/>
                <a:gd name="connsiteX4" fmla="*/ 609600 w 1219200"/>
                <a:gd name="connsiteY4" fmla="*/ 167738 h 1420397"/>
                <a:gd name="connsiteX5" fmla="*/ 609600 w 1219200"/>
                <a:gd name="connsiteY5" fmla="*/ 0 h 1420397"/>
                <a:gd name="connsiteX6" fmla="*/ 1219200 w 1219200"/>
                <a:gd name="connsiteY6" fmla="*/ 609600 h 1420397"/>
                <a:gd name="connsiteX7" fmla="*/ 846884 w 1219200"/>
                <a:gd name="connsiteY7" fmla="*/ 1171295 h 1420397"/>
                <a:gd name="connsiteX8" fmla="*/ 757085 w 1219200"/>
                <a:gd name="connsiteY8" fmla="*/ 1199170 h 1420397"/>
                <a:gd name="connsiteX9" fmla="*/ 609600 w 1219200"/>
                <a:gd name="connsiteY9" fmla="*/ 1420397 h 1420397"/>
                <a:gd name="connsiteX10" fmla="*/ 462115 w 1219200"/>
                <a:gd name="connsiteY10" fmla="*/ 1199170 h 1420397"/>
                <a:gd name="connsiteX11" fmla="*/ 372316 w 1219200"/>
                <a:gd name="connsiteY11" fmla="*/ 1171295 h 1420397"/>
                <a:gd name="connsiteX12" fmla="*/ 0 w 1219200"/>
                <a:gd name="connsiteY12" fmla="*/ 609600 h 1420397"/>
                <a:gd name="connsiteX13" fmla="*/ 609600 w 1219200"/>
                <a:gd name="connsiteY13" fmla="*/ 0 h 142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 h="1420397">
                  <a:moveTo>
                    <a:pt x="609600" y="167738"/>
                  </a:moveTo>
                  <a:cubicBezTo>
                    <a:pt x="365566" y="167738"/>
                    <a:pt x="167738" y="365566"/>
                    <a:pt x="167738" y="609600"/>
                  </a:cubicBezTo>
                  <a:cubicBezTo>
                    <a:pt x="167738" y="853634"/>
                    <a:pt x="365566" y="1051462"/>
                    <a:pt x="609600" y="1051462"/>
                  </a:cubicBezTo>
                  <a:cubicBezTo>
                    <a:pt x="853634" y="1051462"/>
                    <a:pt x="1051462" y="853634"/>
                    <a:pt x="1051462" y="609600"/>
                  </a:cubicBezTo>
                  <a:cubicBezTo>
                    <a:pt x="1051462" y="365566"/>
                    <a:pt x="853634" y="167738"/>
                    <a:pt x="609600" y="167738"/>
                  </a:cubicBezTo>
                  <a:close/>
                  <a:moveTo>
                    <a:pt x="609600" y="0"/>
                  </a:moveTo>
                  <a:cubicBezTo>
                    <a:pt x="946273" y="0"/>
                    <a:pt x="1219200" y="272927"/>
                    <a:pt x="1219200" y="609600"/>
                  </a:cubicBezTo>
                  <a:cubicBezTo>
                    <a:pt x="1219200" y="862105"/>
                    <a:pt x="1065679" y="1078752"/>
                    <a:pt x="846884" y="1171295"/>
                  </a:cubicBezTo>
                  <a:lnTo>
                    <a:pt x="757085" y="1199170"/>
                  </a:lnTo>
                  <a:lnTo>
                    <a:pt x="609600" y="1420397"/>
                  </a:lnTo>
                  <a:lnTo>
                    <a:pt x="462115" y="1199170"/>
                  </a:lnTo>
                  <a:lnTo>
                    <a:pt x="372316" y="1171295"/>
                  </a:lnTo>
                  <a:cubicBezTo>
                    <a:pt x="153522" y="1078752"/>
                    <a:pt x="0" y="862105"/>
                    <a:pt x="0" y="609600"/>
                  </a:cubicBezTo>
                  <a:cubicBezTo>
                    <a:pt x="0" y="272927"/>
                    <a:pt x="272927" y="0"/>
                    <a:pt x="609600" y="0"/>
                  </a:cubicBezTo>
                  <a:close/>
                </a:path>
              </a:pathLst>
            </a:custGeom>
            <a:gradFill>
              <a:gsLst>
                <a:gs pos="0">
                  <a:srgbClr val="00AACC"/>
                </a:gs>
                <a:gs pos="100000">
                  <a:srgbClr val="00809A"/>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13" name="Oval 12"/>
            <p:cNvSpPr/>
            <p:nvPr/>
          </p:nvSpPr>
          <p:spPr>
            <a:xfrm>
              <a:off x="1628410" y="2086783"/>
              <a:ext cx="896081" cy="896080"/>
            </a:xfrm>
            <a:prstGeom prst="ellipse">
              <a:avLst/>
            </a:prstGeom>
            <a:solidFill>
              <a:schemeClr val="bg1">
                <a:lumMod val="95000"/>
              </a:schemeClr>
            </a:solidFill>
            <a:ln>
              <a:noFill/>
            </a:ln>
            <a:effectLst>
              <a:innerShdw blurRad="38100" dist="50800" dir="108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sp>
        <p:nvSpPr>
          <p:cNvPr id="11" name="Freeform 10"/>
          <p:cNvSpPr/>
          <p:nvPr/>
        </p:nvSpPr>
        <p:spPr>
          <a:xfrm>
            <a:off x="7430995" y="2197446"/>
            <a:ext cx="576109" cy="606687"/>
          </a:xfrm>
          <a:custGeom>
            <a:avLst/>
            <a:gdLst>
              <a:gd name="connsiteX0" fmla="*/ 622929 w 820386"/>
              <a:gd name="connsiteY0" fmla="*/ 739419 h 863928"/>
              <a:gd name="connsiteX1" fmla="*/ 726814 w 820386"/>
              <a:gd name="connsiteY1" fmla="*/ 739419 h 863928"/>
              <a:gd name="connsiteX2" fmla="*/ 789069 w 820386"/>
              <a:gd name="connsiteY2" fmla="*/ 801674 h 863928"/>
              <a:gd name="connsiteX3" fmla="*/ 789068 w 820386"/>
              <a:gd name="connsiteY3" fmla="*/ 863928 h 863928"/>
              <a:gd name="connsiteX4" fmla="*/ 560674 w 820386"/>
              <a:gd name="connsiteY4" fmla="*/ 863928 h 863928"/>
              <a:gd name="connsiteX5" fmla="*/ 560674 w 820386"/>
              <a:gd name="connsiteY5" fmla="*/ 801674 h 863928"/>
              <a:gd name="connsiteX6" fmla="*/ 622929 w 820386"/>
              <a:gd name="connsiteY6" fmla="*/ 739419 h 863928"/>
              <a:gd name="connsiteX7" fmla="*/ 386896 w 820386"/>
              <a:gd name="connsiteY7" fmla="*/ 739419 h 863928"/>
              <a:gd name="connsiteX8" fmla="*/ 490781 w 820386"/>
              <a:gd name="connsiteY8" fmla="*/ 739419 h 863928"/>
              <a:gd name="connsiteX9" fmla="*/ 553036 w 820386"/>
              <a:gd name="connsiteY9" fmla="*/ 801674 h 863928"/>
              <a:gd name="connsiteX10" fmla="*/ 553035 w 820386"/>
              <a:gd name="connsiteY10" fmla="*/ 863928 h 863928"/>
              <a:gd name="connsiteX11" fmla="*/ 324641 w 820386"/>
              <a:gd name="connsiteY11" fmla="*/ 863928 h 863928"/>
              <a:gd name="connsiteX12" fmla="*/ 324641 w 820386"/>
              <a:gd name="connsiteY12" fmla="*/ 801674 h 863928"/>
              <a:gd name="connsiteX13" fmla="*/ 386896 w 820386"/>
              <a:gd name="connsiteY13" fmla="*/ 739419 h 863928"/>
              <a:gd name="connsiteX14" fmla="*/ 674948 w 820386"/>
              <a:gd name="connsiteY14" fmla="*/ 570359 h 863928"/>
              <a:gd name="connsiteX15" fmla="*/ 739907 w 820386"/>
              <a:gd name="connsiteY15" fmla="*/ 638584 h 863928"/>
              <a:gd name="connsiteX16" fmla="*/ 672771 w 820386"/>
              <a:gd name="connsiteY16" fmla="*/ 727494 h 863928"/>
              <a:gd name="connsiteX17" fmla="*/ 609989 w 820386"/>
              <a:gd name="connsiteY17" fmla="*/ 646205 h 863928"/>
              <a:gd name="connsiteX18" fmla="*/ 674948 w 820386"/>
              <a:gd name="connsiteY18" fmla="*/ 570359 h 863928"/>
              <a:gd name="connsiteX19" fmla="*/ 438915 w 820386"/>
              <a:gd name="connsiteY19" fmla="*/ 570359 h 863928"/>
              <a:gd name="connsiteX20" fmla="*/ 503874 w 820386"/>
              <a:gd name="connsiteY20" fmla="*/ 638584 h 863928"/>
              <a:gd name="connsiteX21" fmla="*/ 436738 w 820386"/>
              <a:gd name="connsiteY21" fmla="*/ 727494 h 863928"/>
              <a:gd name="connsiteX22" fmla="*/ 373956 w 820386"/>
              <a:gd name="connsiteY22" fmla="*/ 646205 h 863928"/>
              <a:gd name="connsiteX23" fmla="*/ 438915 w 820386"/>
              <a:gd name="connsiteY23" fmla="*/ 570359 h 863928"/>
              <a:gd name="connsiteX24" fmla="*/ 217879 w 820386"/>
              <a:gd name="connsiteY24" fmla="*/ 159910 h 863928"/>
              <a:gd name="connsiteX25" fmla="*/ 282838 w 820386"/>
              <a:gd name="connsiteY25" fmla="*/ 228135 h 863928"/>
              <a:gd name="connsiteX26" fmla="*/ 215702 w 820386"/>
              <a:gd name="connsiteY26" fmla="*/ 317046 h 863928"/>
              <a:gd name="connsiteX27" fmla="*/ 152920 w 820386"/>
              <a:gd name="connsiteY27" fmla="*/ 235756 h 863928"/>
              <a:gd name="connsiteX28" fmla="*/ 217879 w 820386"/>
              <a:gd name="connsiteY28" fmla="*/ 159910 h 863928"/>
              <a:gd name="connsiteX29" fmla="*/ 35392 w 820386"/>
              <a:gd name="connsiteY29" fmla="*/ 0 h 863928"/>
              <a:gd name="connsiteX30" fmla="*/ 784994 w 820386"/>
              <a:gd name="connsiteY30" fmla="*/ 0 h 863928"/>
              <a:gd name="connsiteX31" fmla="*/ 820386 w 820386"/>
              <a:gd name="connsiteY31" fmla="*/ 35392 h 863928"/>
              <a:gd name="connsiteX32" fmla="*/ 820386 w 820386"/>
              <a:gd name="connsiteY32" fmla="*/ 497783 h 863928"/>
              <a:gd name="connsiteX33" fmla="*/ 784994 w 820386"/>
              <a:gd name="connsiteY33" fmla="*/ 533176 h 863928"/>
              <a:gd name="connsiteX34" fmla="*/ 337014 w 820386"/>
              <a:gd name="connsiteY34" fmla="*/ 533176 h 863928"/>
              <a:gd name="connsiteX35" fmla="*/ 339595 w 820386"/>
              <a:gd name="connsiteY35" fmla="*/ 478942 h 863928"/>
              <a:gd name="connsiteX36" fmla="*/ 754005 w 820386"/>
              <a:gd name="connsiteY36" fmla="*/ 478942 h 863928"/>
              <a:gd name="connsiteX37" fmla="*/ 766916 w 820386"/>
              <a:gd name="connsiteY37" fmla="*/ 466030 h 863928"/>
              <a:gd name="connsiteX38" fmla="*/ 766916 w 820386"/>
              <a:gd name="connsiteY38" fmla="*/ 67145 h 863928"/>
              <a:gd name="connsiteX39" fmla="*/ 754005 w 820386"/>
              <a:gd name="connsiteY39" fmla="*/ 54234 h 863928"/>
              <a:gd name="connsiteX40" fmla="*/ 66381 w 820386"/>
              <a:gd name="connsiteY40" fmla="*/ 54234 h 863928"/>
              <a:gd name="connsiteX41" fmla="*/ 53470 w 820386"/>
              <a:gd name="connsiteY41" fmla="*/ 67145 h 863928"/>
              <a:gd name="connsiteX42" fmla="*/ 53470 w 820386"/>
              <a:gd name="connsiteY42" fmla="*/ 466030 h 863928"/>
              <a:gd name="connsiteX43" fmla="*/ 66381 w 820386"/>
              <a:gd name="connsiteY43" fmla="*/ 478942 h 863928"/>
              <a:gd name="connsiteX44" fmla="*/ 89024 w 820386"/>
              <a:gd name="connsiteY44" fmla="*/ 478942 h 863928"/>
              <a:gd name="connsiteX45" fmla="*/ 89024 w 820386"/>
              <a:gd name="connsiteY45" fmla="*/ 420135 h 863928"/>
              <a:gd name="connsiteX46" fmla="*/ 163050 w 820386"/>
              <a:gd name="connsiteY46" fmla="*/ 349618 h 863928"/>
              <a:gd name="connsiteX47" fmla="*/ 165592 w 820386"/>
              <a:gd name="connsiteY47" fmla="*/ 349500 h 863928"/>
              <a:gd name="connsiteX48" fmla="*/ 189491 w 820386"/>
              <a:gd name="connsiteY48" fmla="*/ 410262 h 863928"/>
              <a:gd name="connsiteX49" fmla="*/ 205142 w 820386"/>
              <a:gd name="connsiteY49" fmla="*/ 410262 h 863928"/>
              <a:gd name="connsiteX50" fmla="*/ 205142 w 820386"/>
              <a:gd name="connsiteY50" fmla="*/ 349809 h 863928"/>
              <a:gd name="connsiteX51" fmla="*/ 229231 w 820386"/>
              <a:gd name="connsiteY51" fmla="*/ 349809 h 863928"/>
              <a:gd name="connsiteX52" fmla="*/ 229231 w 820386"/>
              <a:gd name="connsiteY52" fmla="*/ 410262 h 863928"/>
              <a:gd name="connsiteX53" fmla="*/ 244882 w 820386"/>
              <a:gd name="connsiteY53" fmla="*/ 410262 h 863928"/>
              <a:gd name="connsiteX54" fmla="*/ 268001 w 820386"/>
              <a:gd name="connsiteY54" fmla="*/ 347034 h 863928"/>
              <a:gd name="connsiteX55" fmla="*/ 455921 w 820386"/>
              <a:gd name="connsiteY55" fmla="*/ 330910 h 863928"/>
              <a:gd name="connsiteX56" fmla="*/ 476718 w 820386"/>
              <a:gd name="connsiteY56" fmla="*/ 378256 h 863928"/>
              <a:gd name="connsiteX57" fmla="*/ 309501 w 820386"/>
              <a:gd name="connsiteY57" fmla="*/ 444137 h 863928"/>
              <a:gd name="connsiteX58" fmla="*/ 291922 w 820386"/>
              <a:gd name="connsiteY58" fmla="*/ 824847 h 863928"/>
              <a:gd name="connsiteX59" fmla="*/ 264128 w 820386"/>
              <a:gd name="connsiteY59" fmla="*/ 845971 h 863928"/>
              <a:gd name="connsiteX60" fmla="*/ 175557 w 820386"/>
              <a:gd name="connsiteY60" fmla="*/ 845971 h 863928"/>
              <a:gd name="connsiteX61" fmla="*/ 148134 w 820386"/>
              <a:gd name="connsiteY61" fmla="*/ 820400 h 863928"/>
              <a:gd name="connsiteX62" fmla="*/ 137386 w 820386"/>
              <a:gd name="connsiteY62" fmla="*/ 641934 h 863928"/>
              <a:gd name="connsiteX63" fmla="*/ 89024 w 820386"/>
              <a:gd name="connsiteY63" fmla="*/ 607469 h 863928"/>
              <a:gd name="connsiteX64" fmla="*/ 89024 w 820386"/>
              <a:gd name="connsiteY64" fmla="*/ 533176 h 863928"/>
              <a:gd name="connsiteX65" fmla="*/ 35392 w 820386"/>
              <a:gd name="connsiteY65" fmla="*/ 533176 h 863928"/>
              <a:gd name="connsiteX66" fmla="*/ 0 w 820386"/>
              <a:gd name="connsiteY66" fmla="*/ 497783 h 863928"/>
              <a:gd name="connsiteX67" fmla="*/ 0 w 820386"/>
              <a:gd name="connsiteY67" fmla="*/ 35392 h 863928"/>
              <a:gd name="connsiteX68" fmla="*/ 35392 w 820386"/>
              <a:gd name="connsiteY68" fmla="*/ 0 h 863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20386" h="863928">
                <a:moveTo>
                  <a:pt x="622929" y="739419"/>
                </a:moveTo>
                <a:lnTo>
                  <a:pt x="726814" y="739419"/>
                </a:lnTo>
                <a:cubicBezTo>
                  <a:pt x="761196" y="739419"/>
                  <a:pt x="789069" y="767292"/>
                  <a:pt x="789069" y="801674"/>
                </a:cubicBezTo>
                <a:cubicBezTo>
                  <a:pt x="789069" y="822425"/>
                  <a:pt x="789068" y="843177"/>
                  <a:pt x="789068" y="863928"/>
                </a:cubicBezTo>
                <a:lnTo>
                  <a:pt x="560674" y="863928"/>
                </a:lnTo>
                <a:lnTo>
                  <a:pt x="560674" y="801674"/>
                </a:lnTo>
                <a:cubicBezTo>
                  <a:pt x="560674" y="767292"/>
                  <a:pt x="588547" y="739419"/>
                  <a:pt x="622929" y="739419"/>
                </a:cubicBezTo>
                <a:close/>
                <a:moveTo>
                  <a:pt x="386896" y="739419"/>
                </a:moveTo>
                <a:lnTo>
                  <a:pt x="490781" y="739419"/>
                </a:lnTo>
                <a:cubicBezTo>
                  <a:pt x="525163" y="739419"/>
                  <a:pt x="553036" y="767292"/>
                  <a:pt x="553036" y="801674"/>
                </a:cubicBezTo>
                <a:cubicBezTo>
                  <a:pt x="553036" y="822425"/>
                  <a:pt x="553035" y="843177"/>
                  <a:pt x="553035" y="863928"/>
                </a:cubicBezTo>
                <a:lnTo>
                  <a:pt x="324641" y="863928"/>
                </a:lnTo>
                <a:lnTo>
                  <a:pt x="324641" y="801674"/>
                </a:lnTo>
                <a:cubicBezTo>
                  <a:pt x="324641" y="767292"/>
                  <a:pt x="352514" y="739419"/>
                  <a:pt x="386896" y="739419"/>
                </a:cubicBezTo>
                <a:close/>
                <a:moveTo>
                  <a:pt x="674948" y="570359"/>
                </a:moveTo>
                <a:cubicBezTo>
                  <a:pt x="733651" y="570991"/>
                  <a:pt x="738792" y="604463"/>
                  <a:pt x="739907" y="638584"/>
                </a:cubicBezTo>
                <a:cubicBezTo>
                  <a:pt x="741377" y="683569"/>
                  <a:pt x="720291" y="727617"/>
                  <a:pt x="672771" y="727494"/>
                </a:cubicBezTo>
                <a:cubicBezTo>
                  <a:pt x="623506" y="727367"/>
                  <a:pt x="610781" y="672384"/>
                  <a:pt x="609989" y="646205"/>
                </a:cubicBezTo>
                <a:cubicBezTo>
                  <a:pt x="609264" y="622193"/>
                  <a:pt x="606459" y="569621"/>
                  <a:pt x="674948" y="570359"/>
                </a:cubicBezTo>
                <a:close/>
                <a:moveTo>
                  <a:pt x="438915" y="570359"/>
                </a:moveTo>
                <a:cubicBezTo>
                  <a:pt x="497618" y="570991"/>
                  <a:pt x="502759" y="604463"/>
                  <a:pt x="503874" y="638584"/>
                </a:cubicBezTo>
                <a:cubicBezTo>
                  <a:pt x="505344" y="683569"/>
                  <a:pt x="484258" y="727617"/>
                  <a:pt x="436738" y="727494"/>
                </a:cubicBezTo>
                <a:cubicBezTo>
                  <a:pt x="387473" y="727367"/>
                  <a:pt x="374748" y="672384"/>
                  <a:pt x="373956" y="646205"/>
                </a:cubicBezTo>
                <a:cubicBezTo>
                  <a:pt x="373231" y="622193"/>
                  <a:pt x="370426" y="569621"/>
                  <a:pt x="438915" y="570359"/>
                </a:cubicBezTo>
                <a:close/>
                <a:moveTo>
                  <a:pt x="217879" y="159910"/>
                </a:moveTo>
                <a:cubicBezTo>
                  <a:pt x="276582" y="160542"/>
                  <a:pt x="281723" y="194014"/>
                  <a:pt x="282838" y="228135"/>
                </a:cubicBezTo>
                <a:cubicBezTo>
                  <a:pt x="284308" y="273121"/>
                  <a:pt x="263222" y="317168"/>
                  <a:pt x="215702" y="317046"/>
                </a:cubicBezTo>
                <a:cubicBezTo>
                  <a:pt x="166437" y="316919"/>
                  <a:pt x="153712" y="261936"/>
                  <a:pt x="152920" y="235756"/>
                </a:cubicBezTo>
                <a:cubicBezTo>
                  <a:pt x="152195" y="211744"/>
                  <a:pt x="149390" y="159172"/>
                  <a:pt x="217879" y="159910"/>
                </a:cubicBezTo>
                <a:close/>
                <a:moveTo>
                  <a:pt x="35392" y="0"/>
                </a:moveTo>
                <a:lnTo>
                  <a:pt x="784994" y="0"/>
                </a:lnTo>
                <a:cubicBezTo>
                  <a:pt x="804540" y="0"/>
                  <a:pt x="820386" y="15846"/>
                  <a:pt x="820386" y="35392"/>
                </a:cubicBezTo>
                <a:lnTo>
                  <a:pt x="820386" y="497783"/>
                </a:lnTo>
                <a:cubicBezTo>
                  <a:pt x="820386" y="517330"/>
                  <a:pt x="804540" y="533176"/>
                  <a:pt x="784994" y="533176"/>
                </a:cubicBezTo>
                <a:lnTo>
                  <a:pt x="337014" y="533176"/>
                </a:lnTo>
                <a:lnTo>
                  <a:pt x="339595" y="478942"/>
                </a:lnTo>
                <a:lnTo>
                  <a:pt x="754005" y="478942"/>
                </a:lnTo>
                <a:cubicBezTo>
                  <a:pt x="761135" y="478942"/>
                  <a:pt x="766916" y="473161"/>
                  <a:pt x="766916" y="466030"/>
                </a:cubicBezTo>
                <a:lnTo>
                  <a:pt x="766916" y="67145"/>
                </a:lnTo>
                <a:cubicBezTo>
                  <a:pt x="766916" y="60015"/>
                  <a:pt x="761135" y="54234"/>
                  <a:pt x="754005" y="54234"/>
                </a:cubicBezTo>
                <a:lnTo>
                  <a:pt x="66381" y="54234"/>
                </a:lnTo>
                <a:cubicBezTo>
                  <a:pt x="59251" y="54234"/>
                  <a:pt x="53470" y="60015"/>
                  <a:pt x="53470" y="67145"/>
                </a:cubicBezTo>
                <a:lnTo>
                  <a:pt x="53470" y="466030"/>
                </a:lnTo>
                <a:cubicBezTo>
                  <a:pt x="53470" y="473161"/>
                  <a:pt x="59251" y="478942"/>
                  <a:pt x="66381" y="478942"/>
                </a:cubicBezTo>
                <a:lnTo>
                  <a:pt x="89024" y="478942"/>
                </a:lnTo>
                <a:lnTo>
                  <a:pt x="89024" y="420135"/>
                </a:lnTo>
                <a:cubicBezTo>
                  <a:pt x="88147" y="371617"/>
                  <a:pt x="115045" y="354040"/>
                  <a:pt x="163050" y="349618"/>
                </a:cubicBezTo>
                <a:lnTo>
                  <a:pt x="165592" y="349500"/>
                </a:lnTo>
                <a:lnTo>
                  <a:pt x="189491" y="410262"/>
                </a:lnTo>
                <a:lnTo>
                  <a:pt x="205142" y="410262"/>
                </a:lnTo>
                <a:lnTo>
                  <a:pt x="205142" y="349809"/>
                </a:lnTo>
                <a:lnTo>
                  <a:pt x="229231" y="349809"/>
                </a:lnTo>
                <a:lnTo>
                  <a:pt x="229231" y="410262"/>
                </a:lnTo>
                <a:lnTo>
                  <a:pt x="244882" y="410262"/>
                </a:lnTo>
                <a:lnTo>
                  <a:pt x="268001" y="347034"/>
                </a:lnTo>
                <a:lnTo>
                  <a:pt x="455921" y="330910"/>
                </a:lnTo>
                <a:cubicBezTo>
                  <a:pt x="494496" y="325186"/>
                  <a:pt x="501194" y="366053"/>
                  <a:pt x="476718" y="378256"/>
                </a:cubicBezTo>
                <a:cubicBezTo>
                  <a:pt x="449245" y="391955"/>
                  <a:pt x="308241" y="392178"/>
                  <a:pt x="309501" y="444137"/>
                </a:cubicBezTo>
                <a:cubicBezTo>
                  <a:pt x="305922" y="522277"/>
                  <a:pt x="293740" y="755553"/>
                  <a:pt x="291922" y="824847"/>
                </a:cubicBezTo>
                <a:cubicBezTo>
                  <a:pt x="290417" y="841617"/>
                  <a:pt x="280921" y="845878"/>
                  <a:pt x="264128" y="845971"/>
                </a:cubicBezTo>
                <a:lnTo>
                  <a:pt x="175557" y="845971"/>
                </a:lnTo>
                <a:cubicBezTo>
                  <a:pt x="162054" y="845786"/>
                  <a:pt x="147740" y="843863"/>
                  <a:pt x="148134" y="820400"/>
                </a:cubicBezTo>
                <a:lnTo>
                  <a:pt x="137386" y="641934"/>
                </a:lnTo>
                <a:cubicBezTo>
                  <a:pt x="116324" y="636622"/>
                  <a:pt x="90630" y="631311"/>
                  <a:pt x="89024" y="607469"/>
                </a:cubicBezTo>
                <a:lnTo>
                  <a:pt x="89024" y="533176"/>
                </a:lnTo>
                <a:lnTo>
                  <a:pt x="35392" y="533176"/>
                </a:lnTo>
                <a:cubicBezTo>
                  <a:pt x="15846" y="533176"/>
                  <a:pt x="0" y="517330"/>
                  <a:pt x="0" y="497783"/>
                </a:cubicBezTo>
                <a:lnTo>
                  <a:pt x="0" y="35392"/>
                </a:lnTo>
                <a:cubicBezTo>
                  <a:pt x="0" y="15846"/>
                  <a:pt x="15846" y="0"/>
                  <a:pt x="35392" y="0"/>
                </a:cubicBezTo>
                <a:close/>
              </a:path>
            </a:pathLst>
          </a:custGeom>
          <a:solidFill>
            <a:srgbClr val="00A8C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24" name="Rounded Rectangle 2"/>
          <p:cNvSpPr/>
          <p:nvPr/>
        </p:nvSpPr>
        <p:spPr>
          <a:xfrm>
            <a:off x="4676164" y="3313955"/>
            <a:ext cx="1888641" cy="2055144"/>
          </a:xfrm>
          <a:custGeom>
            <a:avLst/>
            <a:gdLst>
              <a:gd name="connsiteX0" fmla="*/ 0 w 2200275"/>
              <a:gd name="connsiteY0" fmla="*/ 64902 h 2176463"/>
              <a:gd name="connsiteX1" fmla="*/ 64902 w 2200275"/>
              <a:gd name="connsiteY1" fmla="*/ 0 h 2176463"/>
              <a:gd name="connsiteX2" fmla="*/ 2135373 w 2200275"/>
              <a:gd name="connsiteY2" fmla="*/ 0 h 2176463"/>
              <a:gd name="connsiteX3" fmla="*/ 2200275 w 2200275"/>
              <a:gd name="connsiteY3" fmla="*/ 64902 h 2176463"/>
              <a:gd name="connsiteX4" fmla="*/ 2200275 w 2200275"/>
              <a:gd name="connsiteY4" fmla="*/ 2111561 h 2176463"/>
              <a:gd name="connsiteX5" fmla="*/ 2135373 w 2200275"/>
              <a:gd name="connsiteY5" fmla="*/ 2176463 h 2176463"/>
              <a:gd name="connsiteX6" fmla="*/ 64902 w 2200275"/>
              <a:gd name="connsiteY6" fmla="*/ 2176463 h 2176463"/>
              <a:gd name="connsiteX7" fmla="*/ 0 w 2200275"/>
              <a:gd name="connsiteY7" fmla="*/ 2111561 h 2176463"/>
              <a:gd name="connsiteX8" fmla="*/ 0 w 2200275"/>
              <a:gd name="connsiteY8" fmla="*/ 64902 h 2176463"/>
              <a:gd name="connsiteX0" fmla="*/ 0 w 2200275"/>
              <a:gd name="connsiteY0" fmla="*/ 64902 h 2176463"/>
              <a:gd name="connsiteX1" fmla="*/ 64902 w 2200275"/>
              <a:gd name="connsiteY1" fmla="*/ 0 h 2176463"/>
              <a:gd name="connsiteX2" fmla="*/ 1495425 w 2200275"/>
              <a:gd name="connsiteY2" fmla="*/ 0 h 2176463"/>
              <a:gd name="connsiteX3" fmla="*/ 2135373 w 2200275"/>
              <a:gd name="connsiteY3" fmla="*/ 0 h 2176463"/>
              <a:gd name="connsiteX4" fmla="*/ 2200275 w 2200275"/>
              <a:gd name="connsiteY4" fmla="*/ 64902 h 2176463"/>
              <a:gd name="connsiteX5" fmla="*/ 2200275 w 2200275"/>
              <a:gd name="connsiteY5" fmla="*/ 2111561 h 2176463"/>
              <a:gd name="connsiteX6" fmla="*/ 2135373 w 2200275"/>
              <a:gd name="connsiteY6" fmla="*/ 2176463 h 2176463"/>
              <a:gd name="connsiteX7" fmla="*/ 64902 w 2200275"/>
              <a:gd name="connsiteY7" fmla="*/ 2176463 h 2176463"/>
              <a:gd name="connsiteX8" fmla="*/ 0 w 2200275"/>
              <a:gd name="connsiteY8" fmla="*/ 2111561 h 2176463"/>
              <a:gd name="connsiteX9" fmla="*/ 0 w 2200275"/>
              <a:gd name="connsiteY9" fmla="*/ 64902 h 2176463"/>
              <a:gd name="connsiteX0" fmla="*/ 2200275 w 2291715"/>
              <a:gd name="connsiteY0" fmla="*/ 64902 h 2176463"/>
              <a:gd name="connsiteX1" fmla="*/ 2200275 w 2291715"/>
              <a:gd name="connsiteY1" fmla="*/ 2111561 h 2176463"/>
              <a:gd name="connsiteX2" fmla="*/ 2135373 w 2291715"/>
              <a:gd name="connsiteY2" fmla="*/ 2176463 h 2176463"/>
              <a:gd name="connsiteX3" fmla="*/ 64902 w 2291715"/>
              <a:gd name="connsiteY3" fmla="*/ 2176463 h 2176463"/>
              <a:gd name="connsiteX4" fmla="*/ 0 w 2291715"/>
              <a:gd name="connsiteY4" fmla="*/ 2111561 h 2176463"/>
              <a:gd name="connsiteX5" fmla="*/ 0 w 2291715"/>
              <a:gd name="connsiteY5" fmla="*/ 64902 h 2176463"/>
              <a:gd name="connsiteX6" fmla="*/ 64902 w 2291715"/>
              <a:gd name="connsiteY6" fmla="*/ 0 h 2176463"/>
              <a:gd name="connsiteX7" fmla="*/ 1495425 w 2291715"/>
              <a:gd name="connsiteY7" fmla="*/ 0 h 2176463"/>
              <a:gd name="connsiteX8" fmla="*/ 2135373 w 2291715"/>
              <a:gd name="connsiteY8" fmla="*/ 0 h 2176463"/>
              <a:gd name="connsiteX9" fmla="*/ 2291715 w 2291715"/>
              <a:gd name="connsiteY9" fmla="*/ 156342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8" fmla="*/ 2135373 w 2200275"/>
              <a:gd name="connsiteY8" fmla="*/ 0 h 2176463"/>
              <a:gd name="connsiteX0" fmla="*/ 2200275 w 2200275"/>
              <a:gd name="connsiteY0" fmla="*/ 64902 h 2176463"/>
              <a:gd name="connsiteX1" fmla="*/ 2200275 w 2200275"/>
              <a:gd name="connsiteY1" fmla="*/ 2111561 h 2176463"/>
              <a:gd name="connsiteX2" fmla="*/ 2135373 w 2200275"/>
              <a:gd name="connsiteY2" fmla="*/ 2176463 h 2176463"/>
              <a:gd name="connsiteX3" fmla="*/ 64902 w 2200275"/>
              <a:gd name="connsiteY3" fmla="*/ 2176463 h 2176463"/>
              <a:gd name="connsiteX4" fmla="*/ 0 w 2200275"/>
              <a:gd name="connsiteY4" fmla="*/ 2111561 h 2176463"/>
              <a:gd name="connsiteX5" fmla="*/ 0 w 2200275"/>
              <a:gd name="connsiteY5" fmla="*/ 64902 h 2176463"/>
              <a:gd name="connsiteX6" fmla="*/ 64902 w 2200275"/>
              <a:gd name="connsiteY6" fmla="*/ 0 h 2176463"/>
              <a:gd name="connsiteX7" fmla="*/ 1495425 w 2200275"/>
              <a:gd name="connsiteY7" fmla="*/ 0 h 2176463"/>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8" fmla="*/ 1495425 w 2200275"/>
              <a:gd name="connsiteY8" fmla="*/ 4762 h 2181225"/>
              <a:gd name="connsiteX0" fmla="*/ 2200275 w 2200275"/>
              <a:gd name="connsiteY0" fmla="*/ 6966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69664 h 2181225"/>
              <a:gd name="connsiteX1" fmla="*/ 2200275 w 2200275"/>
              <a:gd name="connsiteY1" fmla="*/ 1595437 h 2181225"/>
              <a:gd name="connsiteX2" fmla="*/ 2200275 w 2200275"/>
              <a:gd name="connsiteY2" fmla="*/ 2116323 h 2181225"/>
              <a:gd name="connsiteX3" fmla="*/ 2135373 w 2200275"/>
              <a:gd name="connsiteY3" fmla="*/ 2181225 h 2181225"/>
              <a:gd name="connsiteX4" fmla="*/ 64902 w 2200275"/>
              <a:gd name="connsiteY4" fmla="*/ 2181225 h 2181225"/>
              <a:gd name="connsiteX5" fmla="*/ 0 w 2200275"/>
              <a:gd name="connsiteY5" fmla="*/ 2116323 h 2181225"/>
              <a:gd name="connsiteX6" fmla="*/ 0 w 2200275"/>
              <a:gd name="connsiteY6" fmla="*/ 69664 h 2181225"/>
              <a:gd name="connsiteX7" fmla="*/ 64902 w 2200275"/>
              <a:gd name="connsiteY7" fmla="*/ 4762 h 2181225"/>
              <a:gd name="connsiteX8" fmla="*/ 604838 w 2200275"/>
              <a:gd name="connsiteY8" fmla="*/ 0 h 2181225"/>
              <a:gd name="connsiteX0" fmla="*/ 2200275 w 2200275"/>
              <a:gd name="connsiteY0" fmla="*/ 1595437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6048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 name="connsiteX0" fmla="*/ 2200275 w 2200275"/>
              <a:gd name="connsiteY0" fmla="*/ 1647824 h 2181225"/>
              <a:gd name="connsiteX1" fmla="*/ 2200275 w 2200275"/>
              <a:gd name="connsiteY1" fmla="*/ 2116323 h 2181225"/>
              <a:gd name="connsiteX2" fmla="*/ 2135373 w 2200275"/>
              <a:gd name="connsiteY2" fmla="*/ 2181225 h 2181225"/>
              <a:gd name="connsiteX3" fmla="*/ 64902 w 2200275"/>
              <a:gd name="connsiteY3" fmla="*/ 2181225 h 2181225"/>
              <a:gd name="connsiteX4" fmla="*/ 0 w 2200275"/>
              <a:gd name="connsiteY4" fmla="*/ 2116323 h 2181225"/>
              <a:gd name="connsiteX5" fmla="*/ 0 w 2200275"/>
              <a:gd name="connsiteY5" fmla="*/ 69664 h 2181225"/>
              <a:gd name="connsiteX6" fmla="*/ 64902 w 2200275"/>
              <a:gd name="connsiteY6" fmla="*/ 4762 h 2181225"/>
              <a:gd name="connsiteX7" fmla="*/ 833438 w 2200275"/>
              <a:gd name="connsiteY7" fmla="*/ 0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0275" h="2181225">
                <a:moveTo>
                  <a:pt x="2200275" y="1647824"/>
                </a:moveTo>
                <a:lnTo>
                  <a:pt x="2200275" y="2116323"/>
                </a:lnTo>
                <a:cubicBezTo>
                  <a:pt x="2200275" y="2152167"/>
                  <a:pt x="2171217" y="2181225"/>
                  <a:pt x="2135373" y="2181225"/>
                </a:cubicBezTo>
                <a:lnTo>
                  <a:pt x="64902" y="2181225"/>
                </a:lnTo>
                <a:cubicBezTo>
                  <a:pt x="29058" y="2181225"/>
                  <a:pt x="0" y="2152167"/>
                  <a:pt x="0" y="2116323"/>
                </a:cubicBezTo>
                <a:lnTo>
                  <a:pt x="0" y="69664"/>
                </a:lnTo>
                <a:cubicBezTo>
                  <a:pt x="0" y="33820"/>
                  <a:pt x="29058" y="4762"/>
                  <a:pt x="64902" y="4762"/>
                </a:cubicBezTo>
                <a:lnTo>
                  <a:pt x="833438" y="0"/>
                </a:lnTo>
              </a:path>
            </a:pathLst>
          </a:custGeom>
          <a:noFill/>
          <a:ln w="28575">
            <a:solidFill>
              <a:srgbClr val="7CBA01"/>
            </a:solidFill>
            <a:headEnd type="oval"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grpSp>
        <p:nvGrpSpPr>
          <p:cNvPr id="25" name="Group 24"/>
          <p:cNvGrpSpPr/>
          <p:nvPr/>
        </p:nvGrpSpPr>
        <p:grpSpPr>
          <a:xfrm>
            <a:off x="4677167" y="3534476"/>
            <a:ext cx="1941228" cy="1555091"/>
            <a:chOff x="6303824" y="3827165"/>
            <a:chExt cx="2561773" cy="2052200"/>
          </a:xfrm>
        </p:grpSpPr>
        <p:sp>
          <p:nvSpPr>
            <p:cNvPr id="26" name="TextBox 25"/>
            <p:cNvSpPr txBox="1"/>
            <p:nvPr/>
          </p:nvSpPr>
          <p:spPr>
            <a:xfrm>
              <a:off x="6359456" y="3827165"/>
              <a:ext cx="2275172" cy="690475"/>
            </a:xfrm>
            <a:prstGeom prst="rect">
              <a:avLst/>
            </a:prstGeom>
            <a:noFill/>
          </p:spPr>
          <p:txBody>
            <a:bodyPr wrap="square" rtlCol="0" anchor="ctr">
              <a:spAutoFit/>
            </a:bodyPr>
            <a:lstStyle/>
            <a:p>
              <a:pPr defTabSz="685800">
                <a:defRPr/>
              </a:pPr>
              <a:r>
                <a:rPr lang="en-US" sz="1400" b="1" dirty="0">
                  <a:solidFill>
                    <a:prstClr val="black"/>
                  </a:solidFill>
                  <a:latin typeface="Arial" panose="020B0604020202020204" pitchFamily="34" charset="0"/>
                  <a:ea typeface="Verdana" panose="020B0604030504040204" pitchFamily="34" charset="0"/>
                  <a:cs typeface="Arial" panose="020B0604020202020204" pitchFamily="34" charset="0"/>
                </a:rPr>
                <a:t>Stage 3- Product Analysis</a:t>
              </a:r>
            </a:p>
          </p:txBody>
        </p:sp>
        <p:sp>
          <p:nvSpPr>
            <p:cNvPr id="27" name="Rectangle 26"/>
            <p:cNvSpPr/>
            <p:nvPr/>
          </p:nvSpPr>
          <p:spPr>
            <a:xfrm>
              <a:off x="6303824" y="4539030"/>
              <a:ext cx="2561773" cy="1340335"/>
            </a:xfrm>
            <a:prstGeom prst="rect">
              <a:avLst/>
            </a:prstGeom>
          </p:spPr>
          <p:txBody>
            <a:bodyPr wrap="square" anchor="ctr">
              <a:spAutoFit/>
            </a:bodyPr>
            <a:lstStyle/>
            <a:p>
              <a:pPr defTabSz="514350">
                <a:defRPr/>
              </a:pPr>
              <a:r>
                <a:rPr lang="en-US" sz="1000" kern="0" dirty="0">
                  <a:solidFill>
                    <a:prstClr val="black">
                      <a:lumMod val="65000"/>
                      <a:lumOff val="35000"/>
                    </a:prstClr>
                  </a:solidFill>
                  <a:latin typeface="Arial" panose="020B0604020202020204" pitchFamily="34" charset="0"/>
                  <a:cs typeface="Arial" panose="020B0604020202020204" pitchFamily="34" charset="0"/>
                </a:rPr>
                <a:t>This icon is for display purposes only and is completely editable. You can replace this with any other icon from the </a:t>
              </a:r>
              <a:r>
                <a:rPr lang="en-US" sz="1000" kern="0" dirty="0">
                  <a:solidFill>
                    <a:srgbClr val="FFC000"/>
                  </a:solidFill>
                  <a:latin typeface="Arial" panose="020B0604020202020204" pitchFamily="34" charset="0"/>
                  <a:cs typeface="Arial" panose="020B0604020202020204" pitchFamily="34" charset="0"/>
                  <a:hlinkClick r:id="rId2"/>
                </a:rPr>
                <a:t>www.slideteam.net</a:t>
              </a:r>
              <a:r>
                <a:rPr lang="en-US" sz="1000" kern="0" dirty="0">
                  <a:solidFill>
                    <a:srgbClr val="FFC000"/>
                  </a:solidFill>
                  <a:latin typeface="Arial" panose="020B0604020202020204" pitchFamily="34" charset="0"/>
                  <a:cs typeface="Arial" panose="020B0604020202020204" pitchFamily="34" charset="0"/>
                </a:rPr>
                <a:t> </a:t>
              </a:r>
              <a:r>
                <a:rPr lang="en-US" sz="1000" kern="0" dirty="0">
                  <a:solidFill>
                    <a:prstClr val="black">
                      <a:lumMod val="65000"/>
                      <a:lumOff val="35000"/>
                    </a:prstClr>
                  </a:solidFill>
                  <a:latin typeface="Arial" panose="020B0604020202020204" pitchFamily="34" charset="0"/>
                  <a:cs typeface="Arial" panose="020B0604020202020204" pitchFamily="34" charset="0"/>
                </a:rPr>
                <a:t>icons section. </a:t>
              </a:r>
            </a:p>
          </p:txBody>
        </p:sp>
      </p:grpSp>
      <p:sp>
        <p:nvSpPr>
          <p:cNvPr id="22" name="Freeform 21"/>
          <p:cNvSpPr/>
          <p:nvPr/>
        </p:nvSpPr>
        <p:spPr>
          <a:xfrm>
            <a:off x="4991905" y="1877213"/>
            <a:ext cx="1247152" cy="1452960"/>
          </a:xfrm>
          <a:custGeom>
            <a:avLst/>
            <a:gdLst>
              <a:gd name="connsiteX0" fmla="*/ 609600 w 1219200"/>
              <a:gd name="connsiteY0" fmla="*/ 167738 h 1420397"/>
              <a:gd name="connsiteX1" fmla="*/ 167738 w 1219200"/>
              <a:gd name="connsiteY1" fmla="*/ 609600 h 1420397"/>
              <a:gd name="connsiteX2" fmla="*/ 609600 w 1219200"/>
              <a:gd name="connsiteY2" fmla="*/ 1051462 h 1420397"/>
              <a:gd name="connsiteX3" fmla="*/ 1051462 w 1219200"/>
              <a:gd name="connsiteY3" fmla="*/ 609600 h 1420397"/>
              <a:gd name="connsiteX4" fmla="*/ 609600 w 1219200"/>
              <a:gd name="connsiteY4" fmla="*/ 167738 h 1420397"/>
              <a:gd name="connsiteX5" fmla="*/ 609600 w 1219200"/>
              <a:gd name="connsiteY5" fmla="*/ 0 h 1420397"/>
              <a:gd name="connsiteX6" fmla="*/ 1219200 w 1219200"/>
              <a:gd name="connsiteY6" fmla="*/ 609600 h 1420397"/>
              <a:gd name="connsiteX7" fmla="*/ 846884 w 1219200"/>
              <a:gd name="connsiteY7" fmla="*/ 1171295 h 1420397"/>
              <a:gd name="connsiteX8" fmla="*/ 757085 w 1219200"/>
              <a:gd name="connsiteY8" fmla="*/ 1199170 h 1420397"/>
              <a:gd name="connsiteX9" fmla="*/ 609600 w 1219200"/>
              <a:gd name="connsiteY9" fmla="*/ 1420397 h 1420397"/>
              <a:gd name="connsiteX10" fmla="*/ 462115 w 1219200"/>
              <a:gd name="connsiteY10" fmla="*/ 1199170 h 1420397"/>
              <a:gd name="connsiteX11" fmla="*/ 372316 w 1219200"/>
              <a:gd name="connsiteY11" fmla="*/ 1171295 h 1420397"/>
              <a:gd name="connsiteX12" fmla="*/ 0 w 1219200"/>
              <a:gd name="connsiteY12" fmla="*/ 609600 h 1420397"/>
              <a:gd name="connsiteX13" fmla="*/ 609600 w 1219200"/>
              <a:gd name="connsiteY13" fmla="*/ 0 h 142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 h="1420397">
                <a:moveTo>
                  <a:pt x="609600" y="167738"/>
                </a:moveTo>
                <a:cubicBezTo>
                  <a:pt x="365566" y="167738"/>
                  <a:pt x="167738" y="365566"/>
                  <a:pt x="167738" y="609600"/>
                </a:cubicBezTo>
                <a:cubicBezTo>
                  <a:pt x="167738" y="853634"/>
                  <a:pt x="365566" y="1051462"/>
                  <a:pt x="609600" y="1051462"/>
                </a:cubicBezTo>
                <a:cubicBezTo>
                  <a:pt x="853634" y="1051462"/>
                  <a:pt x="1051462" y="853634"/>
                  <a:pt x="1051462" y="609600"/>
                </a:cubicBezTo>
                <a:cubicBezTo>
                  <a:pt x="1051462" y="365566"/>
                  <a:pt x="853634" y="167738"/>
                  <a:pt x="609600" y="167738"/>
                </a:cubicBezTo>
                <a:close/>
                <a:moveTo>
                  <a:pt x="609600" y="0"/>
                </a:moveTo>
                <a:cubicBezTo>
                  <a:pt x="946273" y="0"/>
                  <a:pt x="1219200" y="272927"/>
                  <a:pt x="1219200" y="609600"/>
                </a:cubicBezTo>
                <a:cubicBezTo>
                  <a:pt x="1219200" y="862105"/>
                  <a:pt x="1065679" y="1078752"/>
                  <a:pt x="846884" y="1171295"/>
                </a:cubicBezTo>
                <a:lnTo>
                  <a:pt x="757085" y="1199170"/>
                </a:lnTo>
                <a:lnTo>
                  <a:pt x="609600" y="1420397"/>
                </a:lnTo>
                <a:lnTo>
                  <a:pt x="462115" y="1199170"/>
                </a:lnTo>
                <a:lnTo>
                  <a:pt x="372316" y="1171295"/>
                </a:lnTo>
                <a:cubicBezTo>
                  <a:pt x="153522" y="1078752"/>
                  <a:pt x="0" y="862105"/>
                  <a:pt x="0" y="609600"/>
                </a:cubicBezTo>
                <a:cubicBezTo>
                  <a:pt x="0" y="272927"/>
                  <a:pt x="272927" y="0"/>
                  <a:pt x="609600" y="0"/>
                </a:cubicBezTo>
                <a:close/>
              </a:path>
            </a:pathLst>
          </a:custGeom>
          <a:gradFill>
            <a:gsLst>
              <a:gs pos="0">
                <a:srgbClr val="7CBA01"/>
              </a:gs>
              <a:gs pos="100000">
                <a:srgbClr val="6DA301"/>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defRPr/>
            </a:pPr>
            <a:endParaRPr lang="en-US" sz="1350">
              <a:solidFill>
                <a:prstClr val="white"/>
              </a:solidFill>
              <a:latin typeface="Arial" panose="020B0604020202020204" pitchFamily="34" charset="0"/>
              <a:cs typeface="Arial" panose="020B0604020202020204" pitchFamily="34" charset="0"/>
            </a:endParaRPr>
          </a:p>
        </p:txBody>
      </p:sp>
      <p:sp>
        <p:nvSpPr>
          <p:cNvPr id="48" name="Freeform 47"/>
          <p:cNvSpPr/>
          <p:nvPr/>
        </p:nvSpPr>
        <p:spPr>
          <a:xfrm>
            <a:off x="5370484" y="2201310"/>
            <a:ext cx="489994" cy="598958"/>
          </a:xfrm>
          <a:custGeom>
            <a:avLst/>
            <a:gdLst>
              <a:gd name="connsiteX0" fmla="*/ 266700 w 3516417"/>
              <a:gd name="connsiteY0" fmla="*/ 3150716 h 4298398"/>
              <a:gd name="connsiteX1" fmla="*/ 167640 w 3516417"/>
              <a:gd name="connsiteY1" fmla="*/ 3249776 h 4298398"/>
              <a:gd name="connsiteX2" fmla="*/ 266700 w 3516417"/>
              <a:gd name="connsiteY2" fmla="*/ 3348836 h 4298398"/>
              <a:gd name="connsiteX3" fmla="*/ 365760 w 3516417"/>
              <a:gd name="connsiteY3" fmla="*/ 3249776 h 4298398"/>
              <a:gd name="connsiteX4" fmla="*/ 266700 w 3516417"/>
              <a:gd name="connsiteY4" fmla="*/ 3150716 h 4298398"/>
              <a:gd name="connsiteX5" fmla="*/ 1115376 w 3516417"/>
              <a:gd name="connsiteY5" fmla="*/ 3006533 h 4298398"/>
              <a:gd name="connsiteX6" fmla="*/ 1314449 w 3516417"/>
              <a:gd name="connsiteY6" fmla="*/ 3063207 h 4298398"/>
              <a:gd name="connsiteX7" fmla="*/ 1781174 w 3516417"/>
              <a:gd name="connsiteY7" fmla="*/ 3239420 h 4298398"/>
              <a:gd name="connsiteX8" fmla="*/ 2185987 w 3516417"/>
              <a:gd name="connsiteY8" fmla="*/ 3163220 h 4298398"/>
              <a:gd name="connsiteX9" fmla="*/ 2300287 w 3516417"/>
              <a:gd name="connsiteY9" fmla="*/ 3515645 h 4298398"/>
              <a:gd name="connsiteX10" fmla="*/ 1950243 w 3516417"/>
              <a:gd name="connsiteY10" fmla="*/ 3596607 h 4298398"/>
              <a:gd name="connsiteX11" fmla="*/ 1743074 w 3516417"/>
              <a:gd name="connsiteY11" fmla="*/ 3618039 h 4298398"/>
              <a:gd name="connsiteX12" fmla="*/ 1495424 w 3516417"/>
              <a:gd name="connsiteY12" fmla="*/ 3553745 h 4298398"/>
              <a:gd name="connsiteX13" fmla="*/ 1514474 w 3516417"/>
              <a:gd name="connsiteY13" fmla="*/ 3641851 h 4298398"/>
              <a:gd name="connsiteX14" fmla="*/ 2069306 w 3516417"/>
              <a:gd name="connsiteY14" fmla="*/ 3672808 h 4298398"/>
              <a:gd name="connsiteX15" fmla="*/ 2486025 w 3516417"/>
              <a:gd name="connsiteY15" fmla="*/ 3575176 h 4298398"/>
              <a:gd name="connsiteX16" fmla="*/ 3231355 w 3516417"/>
              <a:gd name="connsiteY16" fmla="*/ 3206083 h 4298398"/>
              <a:gd name="connsiteX17" fmla="*/ 3284219 w 3516417"/>
              <a:gd name="connsiteY17" fmla="*/ 3506120 h 4298398"/>
              <a:gd name="connsiteX18" fmla="*/ 2717481 w 3516417"/>
              <a:gd name="connsiteY18" fmla="*/ 3901408 h 4298398"/>
              <a:gd name="connsiteX19" fmla="*/ 2224087 w 3516417"/>
              <a:gd name="connsiteY19" fmla="*/ 4134771 h 4298398"/>
              <a:gd name="connsiteX20" fmla="*/ 1781175 w 3516417"/>
              <a:gd name="connsiteY20" fmla="*/ 4253832 h 4298398"/>
              <a:gd name="connsiteX21" fmla="*/ 1119188 w 3516417"/>
              <a:gd name="connsiteY21" fmla="*/ 4225257 h 4298398"/>
              <a:gd name="connsiteX22" fmla="*/ 675107 w 3516417"/>
              <a:gd name="connsiteY22" fmla="*/ 4136675 h 4298398"/>
              <a:gd name="connsiteX23" fmla="*/ 662725 w 3516417"/>
              <a:gd name="connsiteY23" fmla="*/ 3207035 h 4298398"/>
              <a:gd name="connsiteX24" fmla="*/ 959166 w 3516417"/>
              <a:gd name="connsiteY24" fmla="*/ 3049872 h 4298398"/>
              <a:gd name="connsiteX25" fmla="*/ 1115376 w 3516417"/>
              <a:gd name="connsiteY25" fmla="*/ 3006533 h 4298398"/>
              <a:gd name="connsiteX26" fmla="*/ 88902 w 3516417"/>
              <a:gd name="connsiteY26" fmla="*/ 3005800 h 4298398"/>
              <a:gd name="connsiteX27" fmla="*/ 444498 w 3516417"/>
              <a:gd name="connsiteY27" fmla="*/ 3005800 h 4298398"/>
              <a:gd name="connsiteX28" fmla="*/ 533400 w 3516417"/>
              <a:gd name="connsiteY28" fmla="*/ 3094702 h 4298398"/>
              <a:gd name="connsiteX29" fmla="*/ 533400 w 3516417"/>
              <a:gd name="connsiteY29" fmla="*/ 4209496 h 4298398"/>
              <a:gd name="connsiteX30" fmla="*/ 444498 w 3516417"/>
              <a:gd name="connsiteY30" fmla="*/ 4298398 h 4298398"/>
              <a:gd name="connsiteX31" fmla="*/ 88902 w 3516417"/>
              <a:gd name="connsiteY31" fmla="*/ 4298398 h 4298398"/>
              <a:gd name="connsiteX32" fmla="*/ 0 w 3516417"/>
              <a:gd name="connsiteY32" fmla="*/ 4209496 h 4298398"/>
              <a:gd name="connsiteX33" fmla="*/ 0 w 3516417"/>
              <a:gd name="connsiteY33" fmla="*/ 3094702 h 4298398"/>
              <a:gd name="connsiteX34" fmla="*/ 88902 w 3516417"/>
              <a:gd name="connsiteY34" fmla="*/ 3005800 h 4298398"/>
              <a:gd name="connsiteX35" fmla="*/ 2070100 w 3516417"/>
              <a:gd name="connsiteY35" fmla="*/ 1410619 h 4298398"/>
              <a:gd name="connsiteX36" fmla="*/ 2365375 w 3516417"/>
              <a:gd name="connsiteY36" fmla="*/ 1642395 h 4298398"/>
              <a:gd name="connsiteX37" fmla="*/ 2367914 w 3516417"/>
              <a:gd name="connsiteY37" fmla="*/ 1886236 h 4298398"/>
              <a:gd name="connsiteX38" fmla="*/ 2171064 w 3516417"/>
              <a:gd name="connsiteY38" fmla="*/ 2116110 h 4298398"/>
              <a:gd name="connsiteX39" fmla="*/ 1440179 w 3516417"/>
              <a:gd name="connsiteY39" fmla="*/ 2122460 h 4298398"/>
              <a:gd name="connsiteX40" fmla="*/ 1275079 w 3516417"/>
              <a:gd name="connsiteY40" fmla="*/ 1613186 h 4298398"/>
              <a:gd name="connsiteX41" fmla="*/ 1581150 w 3516417"/>
              <a:gd name="connsiteY41" fmla="*/ 1423320 h 4298398"/>
              <a:gd name="connsiteX42" fmla="*/ 2070100 w 3516417"/>
              <a:gd name="connsiteY42" fmla="*/ 1410619 h 4298398"/>
              <a:gd name="connsiteX43" fmla="*/ 3082980 w 3516417"/>
              <a:gd name="connsiteY43" fmla="*/ 903490 h 4298398"/>
              <a:gd name="connsiteX44" fmla="*/ 3198012 w 3516417"/>
              <a:gd name="connsiteY44" fmla="*/ 987268 h 4298398"/>
              <a:gd name="connsiteX45" fmla="*/ 3458362 w 3516417"/>
              <a:gd name="connsiteY45" fmla="*/ 1383508 h 4298398"/>
              <a:gd name="connsiteX46" fmla="*/ 3434232 w 3516417"/>
              <a:gd name="connsiteY46" fmla="*/ 1535908 h 4298398"/>
              <a:gd name="connsiteX47" fmla="*/ 3233599 w 3516417"/>
              <a:gd name="connsiteY47" fmla="*/ 1536942 h 4298398"/>
              <a:gd name="connsiteX48" fmla="*/ 3202045 w 3516417"/>
              <a:gd name="connsiteY48" fmla="*/ 1685542 h 4298398"/>
              <a:gd name="connsiteX49" fmla="*/ 1783686 w 3516417"/>
              <a:gd name="connsiteY49" fmla="*/ 2828433 h 4298398"/>
              <a:gd name="connsiteX50" fmla="*/ 749451 w 3516417"/>
              <a:gd name="connsiteY50" fmla="*/ 2355692 h 4298398"/>
              <a:gd name="connsiteX51" fmla="*/ 810411 w 3516417"/>
              <a:gd name="connsiteY51" fmla="*/ 1954372 h 4298398"/>
              <a:gd name="connsiteX52" fmla="*/ 2887103 w 3516417"/>
              <a:gd name="connsiteY52" fmla="*/ 1726135 h 4298398"/>
              <a:gd name="connsiteX53" fmla="*/ 2919214 w 3516417"/>
              <a:gd name="connsiteY53" fmla="*/ 1538563 h 4298398"/>
              <a:gd name="connsiteX54" fmla="*/ 2818282 w 3516417"/>
              <a:gd name="connsiteY54" fmla="*/ 1539083 h 4298398"/>
              <a:gd name="connsiteX55" fmla="*/ 2715412 w 3516417"/>
              <a:gd name="connsiteY55" fmla="*/ 1401923 h 4298398"/>
              <a:gd name="connsiteX56" fmla="*/ 2991637 w 3516417"/>
              <a:gd name="connsiteY56" fmla="*/ 980918 h 4298398"/>
              <a:gd name="connsiteX57" fmla="*/ 3082980 w 3516417"/>
              <a:gd name="connsiteY57" fmla="*/ 903490 h 4298398"/>
              <a:gd name="connsiteX58" fmla="*/ 1817632 w 3516417"/>
              <a:gd name="connsiteY58" fmla="*/ 662590 h 4298398"/>
              <a:gd name="connsiteX59" fmla="*/ 2183392 w 3516417"/>
              <a:gd name="connsiteY59" fmla="*/ 1028350 h 4298398"/>
              <a:gd name="connsiteX60" fmla="*/ 1817632 w 3516417"/>
              <a:gd name="connsiteY60" fmla="*/ 1394110 h 4298398"/>
              <a:gd name="connsiteX61" fmla="*/ 1451872 w 3516417"/>
              <a:gd name="connsiteY61" fmla="*/ 1028350 h 4298398"/>
              <a:gd name="connsiteX62" fmla="*/ 1817632 w 3516417"/>
              <a:gd name="connsiteY62" fmla="*/ 662590 h 4298398"/>
              <a:gd name="connsiteX63" fmla="*/ 1866445 w 3516417"/>
              <a:gd name="connsiteY63" fmla="*/ 478 h 4298398"/>
              <a:gd name="connsiteX64" fmla="*/ 2900680 w 3516417"/>
              <a:gd name="connsiteY64" fmla="*/ 473219 h 4298398"/>
              <a:gd name="connsiteX65" fmla="*/ 2839720 w 3516417"/>
              <a:gd name="connsiteY65" fmla="*/ 874539 h 4298398"/>
              <a:gd name="connsiteX66" fmla="*/ 763028 w 3516417"/>
              <a:gd name="connsiteY66" fmla="*/ 1102776 h 4298398"/>
              <a:gd name="connsiteX67" fmla="*/ 730917 w 3516417"/>
              <a:gd name="connsiteY67" fmla="*/ 1290348 h 4298398"/>
              <a:gd name="connsiteX68" fmla="*/ 831849 w 3516417"/>
              <a:gd name="connsiteY68" fmla="*/ 1289828 h 4298398"/>
              <a:gd name="connsiteX69" fmla="*/ 934719 w 3516417"/>
              <a:gd name="connsiteY69" fmla="*/ 1426988 h 4298398"/>
              <a:gd name="connsiteX70" fmla="*/ 658494 w 3516417"/>
              <a:gd name="connsiteY70" fmla="*/ 1847993 h 4298398"/>
              <a:gd name="connsiteX71" fmla="*/ 452119 w 3516417"/>
              <a:gd name="connsiteY71" fmla="*/ 1841643 h 4298398"/>
              <a:gd name="connsiteX72" fmla="*/ 191769 w 3516417"/>
              <a:gd name="connsiteY72" fmla="*/ 1445403 h 4298398"/>
              <a:gd name="connsiteX73" fmla="*/ 215899 w 3516417"/>
              <a:gd name="connsiteY73" fmla="*/ 1293003 h 4298398"/>
              <a:gd name="connsiteX74" fmla="*/ 416532 w 3516417"/>
              <a:gd name="connsiteY74" fmla="*/ 1291969 h 4298398"/>
              <a:gd name="connsiteX75" fmla="*/ 448086 w 3516417"/>
              <a:gd name="connsiteY75" fmla="*/ 1143369 h 4298398"/>
              <a:gd name="connsiteX76" fmla="*/ 1866445 w 3516417"/>
              <a:gd name="connsiteY76" fmla="*/ 478 h 429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516417" h="4298398">
                <a:moveTo>
                  <a:pt x="266700" y="3150716"/>
                </a:moveTo>
                <a:cubicBezTo>
                  <a:pt x="211991" y="3150716"/>
                  <a:pt x="167640" y="3195067"/>
                  <a:pt x="167640" y="3249776"/>
                </a:cubicBezTo>
                <a:cubicBezTo>
                  <a:pt x="167640" y="3304485"/>
                  <a:pt x="211991" y="3348836"/>
                  <a:pt x="266700" y="3348836"/>
                </a:cubicBezTo>
                <a:cubicBezTo>
                  <a:pt x="321409" y="3348836"/>
                  <a:pt x="365760" y="3304485"/>
                  <a:pt x="365760" y="3249776"/>
                </a:cubicBezTo>
                <a:cubicBezTo>
                  <a:pt x="365760" y="3195067"/>
                  <a:pt x="321409" y="3150716"/>
                  <a:pt x="266700" y="3150716"/>
                </a:cubicBezTo>
                <a:close/>
                <a:moveTo>
                  <a:pt x="1115376" y="3006533"/>
                </a:moveTo>
                <a:cubicBezTo>
                  <a:pt x="1162684" y="3002406"/>
                  <a:pt x="1217135" y="3014947"/>
                  <a:pt x="1314449" y="3063207"/>
                </a:cubicBezTo>
                <a:lnTo>
                  <a:pt x="1781174" y="3239420"/>
                </a:lnTo>
                <a:lnTo>
                  <a:pt x="2185987" y="3163220"/>
                </a:lnTo>
                <a:cubicBezTo>
                  <a:pt x="2466974" y="3066383"/>
                  <a:pt x="2659856" y="3443415"/>
                  <a:pt x="2300287" y="3515645"/>
                </a:cubicBezTo>
                <a:lnTo>
                  <a:pt x="1950243" y="3596607"/>
                </a:lnTo>
                <a:cubicBezTo>
                  <a:pt x="1857374" y="3618039"/>
                  <a:pt x="1814511" y="3627564"/>
                  <a:pt x="1743074" y="3618039"/>
                </a:cubicBezTo>
                <a:lnTo>
                  <a:pt x="1495424" y="3553745"/>
                </a:lnTo>
                <a:cubicBezTo>
                  <a:pt x="1412081" y="3533901"/>
                  <a:pt x="1414462" y="3606926"/>
                  <a:pt x="1514474" y="3641851"/>
                </a:cubicBezTo>
                <a:cubicBezTo>
                  <a:pt x="1732756" y="3711701"/>
                  <a:pt x="1874837" y="3717258"/>
                  <a:pt x="2069306" y="3672808"/>
                </a:cubicBezTo>
                <a:lnTo>
                  <a:pt x="2486025" y="3575176"/>
                </a:lnTo>
                <a:lnTo>
                  <a:pt x="3231355" y="3206083"/>
                </a:lnTo>
                <a:cubicBezTo>
                  <a:pt x="3334701" y="3153695"/>
                  <a:pt x="3590448" y="3315620"/>
                  <a:pt x="3284219" y="3506120"/>
                </a:cubicBezTo>
                <a:lnTo>
                  <a:pt x="2717481" y="3901408"/>
                </a:lnTo>
                <a:lnTo>
                  <a:pt x="2224087" y="4134771"/>
                </a:lnTo>
                <a:cubicBezTo>
                  <a:pt x="2028825" y="4226845"/>
                  <a:pt x="1947862" y="4242720"/>
                  <a:pt x="1781175" y="4253832"/>
                </a:cubicBezTo>
                <a:lnTo>
                  <a:pt x="1119188" y="4225257"/>
                </a:lnTo>
                <a:lnTo>
                  <a:pt x="675107" y="4136675"/>
                </a:lnTo>
                <a:lnTo>
                  <a:pt x="662725" y="3207035"/>
                </a:lnTo>
                <a:lnTo>
                  <a:pt x="959166" y="3049872"/>
                </a:lnTo>
                <a:cubicBezTo>
                  <a:pt x="1027905" y="3031457"/>
                  <a:pt x="1068069" y="3010661"/>
                  <a:pt x="1115376" y="3006533"/>
                </a:cubicBezTo>
                <a:close/>
                <a:moveTo>
                  <a:pt x="88902" y="3005800"/>
                </a:moveTo>
                <a:lnTo>
                  <a:pt x="444498" y="3005800"/>
                </a:lnTo>
                <a:cubicBezTo>
                  <a:pt x="493597" y="3005800"/>
                  <a:pt x="533400" y="3045603"/>
                  <a:pt x="533400" y="3094702"/>
                </a:cubicBezTo>
                <a:lnTo>
                  <a:pt x="533400" y="4209496"/>
                </a:lnTo>
                <a:cubicBezTo>
                  <a:pt x="533400" y="4258595"/>
                  <a:pt x="493597" y="4298398"/>
                  <a:pt x="444498" y="4298398"/>
                </a:cubicBezTo>
                <a:lnTo>
                  <a:pt x="88902" y="4298398"/>
                </a:lnTo>
                <a:cubicBezTo>
                  <a:pt x="39803" y="4298398"/>
                  <a:pt x="0" y="4258595"/>
                  <a:pt x="0" y="4209496"/>
                </a:cubicBezTo>
                <a:lnTo>
                  <a:pt x="0" y="3094702"/>
                </a:lnTo>
                <a:cubicBezTo>
                  <a:pt x="0" y="3045603"/>
                  <a:pt x="39803" y="3005800"/>
                  <a:pt x="88902" y="3005800"/>
                </a:cubicBezTo>
                <a:close/>
                <a:moveTo>
                  <a:pt x="2070100" y="1410619"/>
                </a:moveTo>
                <a:cubicBezTo>
                  <a:pt x="2263775" y="1437078"/>
                  <a:pt x="2359025" y="1527036"/>
                  <a:pt x="2365375" y="1642395"/>
                </a:cubicBezTo>
                <a:cubicBezTo>
                  <a:pt x="2366221" y="1723675"/>
                  <a:pt x="2367068" y="1804956"/>
                  <a:pt x="2367914" y="1886236"/>
                </a:cubicBezTo>
                <a:cubicBezTo>
                  <a:pt x="2343572" y="2051761"/>
                  <a:pt x="2331931" y="2106160"/>
                  <a:pt x="2171064" y="2116110"/>
                </a:cubicBezTo>
                <a:cubicBezTo>
                  <a:pt x="1930611" y="2139393"/>
                  <a:pt x="1690157" y="2130927"/>
                  <a:pt x="1440179" y="2122460"/>
                </a:cubicBezTo>
                <a:cubicBezTo>
                  <a:pt x="1296246" y="2112510"/>
                  <a:pt x="1234862" y="1988261"/>
                  <a:pt x="1275079" y="1613186"/>
                </a:cubicBezTo>
                <a:cubicBezTo>
                  <a:pt x="1299844" y="1508622"/>
                  <a:pt x="1416685" y="1410409"/>
                  <a:pt x="1581150" y="1423320"/>
                </a:cubicBezTo>
                <a:cubicBezTo>
                  <a:pt x="1794933" y="1555611"/>
                  <a:pt x="1929342" y="1510103"/>
                  <a:pt x="2070100" y="1410619"/>
                </a:cubicBezTo>
                <a:close/>
                <a:moveTo>
                  <a:pt x="3082980" y="903490"/>
                </a:moveTo>
                <a:cubicBezTo>
                  <a:pt x="3128145" y="897310"/>
                  <a:pt x="3164939" y="942289"/>
                  <a:pt x="3198012" y="987268"/>
                </a:cubicBezTo>
                <a:lnTo>
                  <a:pt x="3458362" y="1383508"/>
                </a:lnTo>
                <a:cubicBezTo>
                  <a:pt x="3558269" y="1492516"/>
                  <a:pt x="3515300" y="1538025"/>
                  <a:pt x="3434232" y="1535908"/>
                </a:cubicBezTo>
                <a:lnTo>
                  <a:pt x="3233599" y="1536942"/>
                </a:lnTo>
                <a:lnTo>
                  <a:pt x="3202045" y="1685542"/>
                </a:lnTo>
                <a:cubicBezTo>
                  <a:pt x="2984280" y="2559523"/>
                  <a:pt x="2355354" y="2842233"/>
                  <a:pt x="1783686" y="2828433"/>
                </a:cubicBezTo>
                <a:cubicBezTo>
                  <a:pt x="1312901" y="2817069"/>
                  <a:pt x="880949" y="2604612"/>
                  <a:pt x="749451" y="2355692"/>
                </a:cubicBezTo>
                <a:cubicBezTo>
                  <a:pt x="655471" y="2206679"/>
                  <a:pt x="698651" y="2080525"/>
                  <a:pt x="810411" y="1954372"/>
                </a:cubicBezTo>
                <a:cubicBezTo>
                  <a:pt x="1225542" y="2802097"/>
                  <a:pt x="2625171" y="2732297"/>
                  <a:pt x="2887103" y="1726135"/>
                </a:cubicBezTo>
                <a:lnTo>
                  <a:pt x="2919214" y="1538563"/>
                </a:lnTo>
                <a:lnTo>
                  <a:pt x="2818282" y="1539083"/>
                </a:lnTo>
                <a:cubicBezTo>
                  <a:pt x="2643234" y="1548396"/>
                  <a:pt x="2661860" y="1487860"/>
                  <a:pt x="2715412" y="1401923"/>
                </a:cubicBezTo>
                <a:lnTo>
                  <a:pt x="2991637" y="980918"/>
                </a:lnTo>
                <a:cubicBezTo>
                  <a:pt x="3025768" y="929324"/>
                  <a:pt x="3055881" y="907199"/>
                  <a:pt x="3082980" y="903490"/>
                </a:cubicBezTo>
                <a:close/>
                <a:moveTo>
                  <a:pt x="1817632" y="662590"/>
                </a:moveTo>
                <a:cubicBezTo>
                  <a:pt x="2019636" y="662590"/>
                  <a:pt x="2183392" y="826346"/>
                  <a:pt x="2183392" y="1028350"/>
                </a:cubicBezTo>
                <a:cubicBezTo>
                  <a:pt x="2183392" y="1230354"/>
                  <a:pt x="2019636" y="1394110"/>
                  <a:pt x="1817632" y="1394110"/>
                </a:cubicBezTo>
                <a:cubicBezTo>
                  <a:pt x="1615628" y="1394110"/>
                  <a:pt x="1451872" y="1230354"/>
                  <a:pt x="1451872" y="1028350"/>
                </a:cubicBezTo>
                <a:cubicBezTo>
                  <a:pt x="1451872" y="826346"/>
                  <a:pt x="1615628" y="662590"/>
                  <a:pt x="1817632" y="662590"/>
                </a:cubicBezTo>
                <a:close/>
                <a:moveTo>
                  <a:pt x="1866445" y="478"/>
                </a:moveTo>
                <a:cubicBezTo>
                  <a:pt x="2337230" y="11842"/>
                  <a:pt x="2769182" y="224299"/>
                  <a:pt x="2900680" y="473219"/>
                </a:cubicBezTo>
                <a:cubicBezTo>
                  <a:pt x="2994660" y="622232"/>
                  <a:pt x="2951480" y="748386"/>
                  <a:pt x="2839720" y="874539"/>
                </a:cubicBezTo>
                <a:cubicBezTo>
                  <a:pt x="2424589" y="26814"/>
                  <a:pt x="1024960" y="96614"/>
                  <a:pt x="763028" y="1102776"/>
                </a:cubicBezTo>
                <a:lnTo>
                  <a:pt x="730917" y="1290348"/>
                </a:lnTo>
                <a:lnTo>
                  <a:pt x="831849" y="1289828"/>
                </a:lnTo>
                <a:cubicBezTo>
                  <a:pt x="1006897" y="1280515"/>
                  <a:pt x="988271" y="1341051"/>
                  <a:pt x="934719" y="1426988"/>
                </a:cubicBezTo>
                <a:lnTo>
                  <a:pt x="658494" y="1847993"/>
                </a:lnTo>
                <a:cubicBezTo>
                  <a:pt x="567477" y="1985576"/>
                  <a:pt x="505036" y="1913610"/>
                  <a:pt x="452119" y="1841643"/>
                </a:cubicBezTo>
                <a:lnTo>
                  <a:pt x="191769" y="1445403"/>
                </a:lnTo>
                <a:cubicBezTo>
                  <a:pt x="91862" y="1336395"/>
                  <a:pt x="134831" y="1290886"/>
                  <a:pt x="215899" y="1293003"/>
                </a:cubicBezTo>
                <a:lnTo>
                  <a:pt x="416532" y="1291969"/>
                </a:lnTo>
                <a:lnTo>
                  <a:pt x="448086" y="1143369"/>
                </a:lnTo>
                <a:cubicBezTo>
                  <a:pt x="665851" y="269388"/>
                  <a:pt x="1294777" y="-13322"/>
                  <a:pt x="1866445" y="478"/>
                </a:cubicBezTo>
                <a:close/>
              </a:path>
            </a:pathLst>
          </a:custGeom>
          <a:solidFill>
            <a:srgbClr val="7BB90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430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071" y="0"/>
            <a:ext cx="7916752" cy="172354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Instructions To Edit This Slide</a:t>
            </a:r>
          </a:p>
          <a:p>
            <a:endParaRPr lang="en-US" dirty="0">
              <a:solidFill>
                <a:prstClr val="white">
                  <a:lumMod val="50000"/>
                </a:prstClr>
              </a:solidFill>
              <a:latin typeface="Arial" panose="020B0604020202020204" pitchFamily="34" charset="0"/>
              <a:cs typeface="Arial" panose="020B0604020202020204" pitchFamily="34" charset="0"/>
            </a:endParaRPr>
          </a:p>
          <a:p>
            <a:pPr algn="just"/>
            <a:r>
              <a:rPr lang="en-US" sz="1600" dirty="0">
                <a:solidFill>
                  <a:prstClr val="white">
                    <a:lumMod val="50000"/>
                  </a:prst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sz="1600" dirty="0">
                <a:solidFill>
                  <a:prstClr val="white">
                    <a:lumMod val="50000"/>
                  </a:prst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6" name="Group 5"/>
          <p:cNvGrpSpPr/>
          <p:nvPr/>
        </p:nvGrpSpPr>
        <p:grpSpPr>
          <a:xfrm>
            <a:off x="732559" y="2337548"/>
            <a:ext cx="7678882" cy="3810001"/>
            <a:chOff x="571499" y="2324101"/>
            <a:chExt cx="7678882" cy="3810001"/>
          </a:xfrm>
        </p:grpSpPr>
        <p:grpSp>
          <p:nvGrpSpPr>
            <p:cNvPr id="3" name="Group 2"/>
            <p:cNvGrpSpPr/>
            <p:nvPr/>
          </p:nvGrpSpPr>
          <p:grpSpPr>
            <a:xfrm>
              <a:off x="571499" y="2324101"/>
              <a:ext cx="7678882" cy="1423555"/>
              <a:chOff x="571499" y="2324101"/>
              <a:chExt cx="7678882" cy="1423555"/>
            </a:xfrm>
          </p:grpSpPr>
          <p:sp>
            <p:nvSpPr>
              <p:cNvPr id="2" name="Oval 1"/>
              <p:cNvSpPr/>
              <p:nvPr/>
            </p:nvSpPr>
            <p:spPr>
              <a:xfrm>
                <a:off x="571499" y="2324101"/>
                <a:ext cx="1423555" cy="14235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656608" y="2324101"/>
                <a:ext cx="1423555" cy="1423555"/>
              </a:xfrm>
              <a:prstGeom prst="rect">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Isosceles Triangle 9"/>
              <p:cNvSpPr/>
              <p:nvPr/>
            </p:nvSpPr>
            <p:spPr>
              <a:xfrm>
                <a:off x="4741717" y="2324101"/>
                <a:ext cx="1423555" cy="1423555"/>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Diamond 12"/>
              <p:cNvSpPr/>
              <p:nvPr/>
            </p:nvSpPr>
            <p:spPr>
              <a:xfrm>
                <a:off x="6826826" y="2324101"/>
                <a:ext cx="1423555" cy="1423555"/>
              </a:xfrm>
              <a:prstGeom prst="diamond">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571499" y="4710547"/>
              <a:ext cx="7678882" cy="1423555"/>
              <a:chOff x="571499" y="4710547"/>
              <a:chExt cx="7678882" cy="1423555"/>
            </a:xfrm>
          </p:grpSpPr>
          <p:sp>
            <p:nvSpPr>
              <p:cNvPr id="14" name="Regular Pentagon 13"/>
              <p:cNvSpPr/>
              <p:nvPr/>
            </p:nvSpPr>
            <p:spPr>
              <a:xfrm>
                <a:off x="571499" y="4710547"/>
                <a:ext cx="1423555" cy="1423555"/>
              </a:xfrm>
              <a:prstGeom prst="pent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hevron 14"/>
              <p:cNvSpPr/>
              <p:nvPr/>
            </p:nvSpPr>
            <p:spPr>
              <a:xfrm>
                <a:off x="2656608" y="4710547"/>
                <a:ext cx="1423555" cy="1423555"/>
              </a:xfrm>
              <a:prstGeom prst="chevron">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Left Arrow 15"/>
              <p:cNvSpPr/>
              <p:nvPr/>
            </p:nvSpPr>
            <p:spPr>
              <a:xfrm>
                <a:off x="4741717" y="4710547"/>
                <a:ext cx="1423555" cy="1423555"/>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Oval Callout 16"/>
              <p:cNvSpPr/>
              <p:nvPr/>
            </p:nvSpPr>
            <p:spPr>
              <a:xfrm>
                <a:off x="6826826" y="4859484"/>
                <a:ext cx="1423555" cy="1125681"/>
              </a:xfrm>
              <a:prstGeom prst="wedgeEllipseCallout">
                <a:avLst>
                  <a:gd name="adj1" fmla="val -42731"/>
                  <a:gd name="adj2" fmla="val 70850"/>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Tree>
    <p:extLst>
      <p:ext uri="{BB962C8B-B14F-4D97-AF65-F5344CB8AC3E}">
        <p14:creationId xmlns:p14="http://schemas.microsoft.com/office/powerpoint/2010/main" val="338823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2"/>
          <a:srcRect l="41333" t="35284" r="36666" b="24024"/>
          <a:stretch/>
        </p:blipFill>
        <p:spPr>
          <a:xfrm>
            <a:off x="280598" y="2059925"/>
            <a:ext cx="3031644" cy="3154135"/>
          </a:xfrm>
          <a:prstGeom prst="rect">
            <a:avLst/>
          </a:prstGeom>
        </p:spPr>
      </p:pic>
      <p:sp>
        <p:nvSpPr>
          <p:cNvPr id="4" name="Rectangle 3"/>
          <p:cNvSpPr/>
          <p:nvPr/>
        </p:nvSpPr>
        <p:spPr>
          <a:xfrm>
            <a:off x="280597" y="0"/>
            <a:ext cx="7999225" cy="1446550"/>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Resize Any Shape And Edit Color</a:t>
            </a:r>
            <a:endParaRPr lang="en-US" sz="3600" b="1" i="1" u="sng" dirty="0">
              <a:solidFill>
                <a:prstClr val="black">
                  <a:lumMod val="65000"/>
                  <a:lumOff val="35000"/>
                </a:prstClr>
              </a:solidFill>
              <a:latin typeface="Arial" panose="020B0604020202020204" pitchFamily="34" charset="0"/>
              <a:cs typeface="Arial" panose="020B0604020202020204" pitchFamily="34" charset="0"/>
            </a:endParaRPr>
          </a:p>
          <a:p>
            <a:pPr algn="just"/>
            <a:endParaRPr lang="en-US" sz="1600" dirty="0">
              <a:solidFill>
                <a:prstClr val="white">
                  <a:lumMod val="65000"/>
                </a:prstClr>
              </a:solidFill>
              <a:latin typeface="Arial" panose="020B0604020202020204" pitchFamily="34" charset="0"/>
              <a:cs typeface="Arial" panose="020B0604020202020204" pitchFamily="34" charset="0"/>
            </a:endParaRPr>
          </a:p>
          <a:p>
            <a:pPr algn="just"/>
            <a:r>
              <a:rPr lang="en-US" sz="1600" dirty="0">
                <a:solidFill>
                  <a:prstClr val="white">
                    <a:lumMod val="50000"/>
                  </a:prst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3"/>
          <a:srcRect l="34498" t="33273" r="53564" b="20036"/>
          <a:stretch/>
        </p:blipFill>
        <p:spPr>
          <a:xfrm>
            <a:off x="3711074" y="2099009"/>
            <a:ext cx="1321088" cy="2917880"/>
          </a:xfrm>
          <a:prstGeom prst="rect">
            <a:avLst/>
          </a:prstGeom>
        </p:spPr>
      </p:pic>
      <p:grpSp>
        <p:nvGrpSpPr>
          <p:cNvPr id="2" name="Group 1"/>
          <p:cNvGrpSpPr/>
          <p:nvPr/>
        </p:nvGrpSpPr>
        <p:grpSpPr>
          <a:xfrm>
            <a:off x="1571645" y="1613728"/>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2"/>
          <p:cNvGrpSpPr/>
          <p:nvPr/>
        </p:nvGrpSpPr>
        <p:grpSpPr>
          <a:xfrm>
            <a:off x="4135324" y="1618592"/>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6944575" y="1618592"/>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1" name="TextBox 40"/>
          <p:cNvSpPr txBox="1"/>
          <p:nvPr/>
        </p:nvSpPr>
        <p:spPr>
          <a:xfrm>
            <a:off x="280597" y="5653945"/>
            <a:ext cx="8664112" cy="954107"/>
          </a:xfrm>
          <a:prstGeom prst="rect">
            <a:avLst/>
          </a:prstGeom>
          <a:noFill/>
        </p:spPr>
        <p:txBody>
          <a:bodyPr wrap="square" rtlCol="0">
            <a:spAutoFit/>
          </a:bodyPr>
          <a:lstStyle/>
          <a:p>
            <a:pPr marL="342900" indent="-342900" algn="just">
              <a:buFont typeface="+mj-lt"/>
              <a:buAutoNum type="arabicPeriod"/>
            </a:pPr>
            <a:r>
              <a:rPr lang="en-US" sz="1400" dirty="0">
                <a:solidFill>
                  <a:prstClr val="white">
                    <a:lumMod val="50000"/>
                  </a:prst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400" dirty="0">
                <a:solidFill>
                  <a:prstClr val="white">
                    <a:lumMod val="50000"/>
                  </a:prst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400" dirty="0">
                <a:solidFill>
                  <a:prstClr val="white">
                    <a:lumMod val="50000"/>
                  </a:prst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pic>
        <p:nvPicPr>
          <p:cNvPr id="6" name="Picture 5"/>
          <p:cNvPicPr>
            <a:picLocks noChangeAspect="1"/>
          </p:cNvPicPr>
          <p:nvPr/>
        </p:nvPicPr>
        <p:blipFill rotWithShape="1">
          <a:blip r:embed="rId4"/>
          <a:srcRect l="78834" t="26837" b="17832"/>
          <a:stretch/>
        </p:blipFill>
        <p:spPr>
          <a:xfrm>
            <a:off x="6231264" y="2141575"/>
            <a:ext cx="1902872" cy="2796814"/>
          </a:xfrm>
          <a:prstGeom prst="rect">
            <a:avLst/>
          </a:prstGeom>
        </p:spPr>
      </p:pic>
    </p:spTree>
    <p:extLst>
      <p:ext uri="{BB962C8B-B14F-4D97-AF65-F5344CB8AC3E}">
        <p14:creationId xmlns:p14="http://schemas.microsoft.com/office/powerpoint/2010/main" val="291620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srcRect l="40445" t="37259" r="36222" b="28568"/>
          <a:stretch/>
        </p:blipFill>
        <p:spPr>
          <a:xfrm>
            <a:off x="924576" y="2089792"/>
            <a:ext cx="2071430" cy="1706464"/>
          </a:xfrm>
          <a:prstGeom prst="rect">
            <a:avLst/>
          </a:prstGeom>
        </p:spPr>
      </p:pic>
      <p:pic>
        <p:nvPicPr>
          <p:cNvPr id="20" name="Picture 19"/>
          <p:cNvPicPr>
            <a:picLocks noChangeAspect="1"/>
          </p:cNvPicPr>
          <p:nvPr/>
        </p:nvPicPr>
        <p:blipFill rotWithShape="1">
          <a:blip r:embed="rId3"/>
          <a:srcRect l="41779" t="37852" r="37555" b="29753"/>
          <a:stretch/>
        </p:blipFill>
        <p:spPr>
          <a:xfrm>
            <a:off x="6331401" y="2142158"/>
            <a:ext cx="2266176" cy="1998134"/>
          </a:xfrm>
          <a:prstGeom prst="rect">
            <a:avLst/>
          </a:prstGeom>
        </p:spPr>
      </p:pic>
      <p:sp>
        <p:nvSpPr>
          <p:cNvPr id="4" name="Rectangle 3"/>
          <p:cNvSpPr/>
          <p:nvPr/>
        </p:nvSpPr>
        <p:spPr>
          <a:xfrm>
            <a:off x="351467" y="0"/>
            <a:ext cx="7928356" cy="132343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Use Your Own Icons In Any Slide</a:t>
            </a:r>
          </a:p>
          <a:p>
            <a:endParaRPr lang="en-US" sz="2400" dirty="0">
              <a:solidFill>
                <a:prstClr val="white">
                  <a:lumMod val="50000"/>
                </a:prstClr>
              </a:solidFill>
              <a:latin typeface="Arial" panose="020B0604020202020204" pitchFamily="34" charset="0"/>
              <a:cs typeface="Arial" panose="020B0604020202020204" pitchFamily="34" charset="0"/>
            </a:endParaRPr>
          </a:p>
          <a:p>
            <a:r>
              <a:rPr lang="en-US" sz="1600" dirty="0">
                <a:solidFill>
                  <a:prstClr val="white">
                    <a:lumMod val="50000"/>
                  </a:prst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2</a:t>
            </a:r>
          </a:p>
        </p:txBody>
      </p:sp>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3</a:t>
            </a:r>
          </a:p>
        </p:txBody>
      </p:sp>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363071" y="5653945"/>
            <a:ext cx="8546468" cy="954107"/>
          </a:xfrm>
          <a:prstGeom prst="rect">
            <a:avLst/>
          </a:prstGeom>
          <a:noFill/>
        </p:spPr>
        <p:txBody>
          <a:bodyPr wrap="square" rtlCol="0">
            <a:spAutoFit/>
          </a:bodyPr>
          <a:lstStyle/>
          <a:p>
            <a:pPr algn="just"/>
            <a:r>
              <a:rPr lang="en-US" sz="1400" dirty="0">
                <a:solidFill>
                  <a:prstClr val="white">
                    <a:lumMod val="50000"/>
                  </a:prst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400" dirty="0">
                <a:solidFill>
                  <a:prstClr val="white">
                    <a:lumMod val="50000"/>
                  </a:prst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400" dirty="0">
                <a:solidFill>
                  <a:prstClr val="white">
                    <a:lumMod val="50000"/>
                  </a:prstClr>
                </a:solidFill>
                <a:latin typeface="Arial" panose="020B0604020202020204" pitchFamily="34" charset="0"/>
                <a:cs typeface="Arial" panose="020B0604020202020204" pitchFamily="34" charset="0"/>
              </a:rPr>
              <a:t>Delete the icon and replace it with any icon or graphic from our site.</a:t>
            </a:r>
            <a:endParaRPr lang="en-GB" sz="1400" dirty="0">
              <a:solidFill>
                <a:prstClr val="white">
                  <a:lumMod val="50000"/>
                </a:prst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3264626" y="2095096"/>
            <a:ext cx="2614748" cy="2635624"/>
          </a:xfrm>
          <a:prstGeom prst="rect">
            <a:avLst/>
          </a:prstGeom>
        </p:spPr>
      </p:pic>
    </p:spTree>
    <p:extLst>
      <p:ext uri="{BB962C8B-B14F-4D97-AF65-F5344CB8AC3E}">
        <p14:creationId xmlns:p14="http://schemas.microsoft.com/office/powerpoint/2010/main" val="276044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9411" y="1815217"/>
            <a:ext cx="8645179" cy="4092484"/>
            <a:chOff x="292308" y="1815217"/>
            <a:chExt cx="8645179" cy="4092484"/>
          </a:xfrm>
        </p:grpSpPr>
        <p:grpSp>
          <p:nvGrpSpPr>
            <p:cNvPr id="6" name="Group 5"/>
            <p:cNvGrpSpPr/>
            <p:nvPr/>
          </p:nvGrpSpPr>
          <p:grpSpPr>
            <a:xfrm>
              <a:off x="293903" y="2917469"/>
              <a:ext cx="8610497" cy="781064"/>
              <a:chOff x="293903" y="3049733"/>
              <a:chExt cx="8610497" cy="781064"/>
            </a:xfrm>
          </p:grpSpPr>
          <p:grpSp>
            <p:nvGrpSpPr>
              <p:cNvPr id="212" name="Group 211"/>
              <p:cNvGrpSpPr/>
              <p:nvPr/>
            </p:nvGrpSpPr>
            <p:grpSpPr>
              <a:xfrm>
                <a:off x="5151505" y="3049733"/>
                <a:ext cx="698692" cy="781064"/>
                <a:chOff x="7370624" y="1776206"/>
                <a:chExt cx="1057188" cy="1181826"/>
              </a:xfrm>
              <a:solidFill>
                <a:srgbClr val="2688AA"/>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216" name="Freeform 215"/>
              <p:cNvSpPr/>
              <p:nvPr/>
            </p:nvSpPr>
            <p:spPr>
              <a:xfrm>
                <a:off x="3583979" y="3123161"/>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2688AA"/>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220" name="Freeform 219"/>
              <p:cNvSpPr/>
              <p:nvPr/>
            </p:nvSpPr>
            <p:spPr>
              <a:xfrm>
                <a:off x="1807668" y="3077514"/>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224" name="Freeform 223"/>
              <p:cNvSpPr/>
              <p:nvPr/>
            </p:nvSpPr>
            <p:spPr>
              <a:xfrm>
                <a:off x="293903" y="3121740"/>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8" name="Group 227"/>
              <p:cNvGrpSpPr/>
              <p:nvPr/>
            </p:nvGrpSpPr>
            <p:grpSpPr>
              <a:xfrm>
                <a:off x="8334078" y="3088653"/>
                <a:ext cx="570322" cy="703224"/>
                <a:chOff x="690622" y="3966187"/>
                <a:chExt cx="669174" cy="825115"/>
              </a:xfrm>
              <a:solidFill>
                <a:srgbClr val="2688AA"/>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2" name="Freeform 231"/>
              <p:cNvSpPr/>
              <p:nvPr/>
            </p:nvSpPr>
            <p:spPr>
              <a:xfrm flipV="1">
                <a:off x="6723956" y="3136126"/>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5" name="Group 4"/>
            <p:cNvGrpSpPr/>
            <p:nvPr/>
          </p:nvGrpSpPr>
          <p:grpSpPr>
            <a:xfrm>
              <a:off x="292308" y="4079144"/>
              <a:ext cx="8530982" cy="812732"/>
              <a:chOff x="292308" y="4092625"/>
              <a:chExt cx="8530982" cy="812732"/>
            </a:xfrm>
          </p:grpSpPr>
          <p:grpSp>
            <p:nvGrpSpPr>
              <p:cNvPr id="213" name="Group 212"/>
              <p:cNvGrpSpPr/>
              <p:nvPr/>
            </p:nvGrpSpPr>
            <p:grpSpPr>
              <a:xfrm>
                <a:off x="5063420" y="4259074"/>
                <a:ext cx="874862" cy="479835"/>
                <a:chOff x="3485967" y="3223136"/>
                <a:chExt cx="884894" cy="485338"/>
              </a:xfrm>
              <a:solidFill>
                <a:schemeClr val="tx1">
                  <a:lumMod val="50000"/>
                  <a:lumOff val="50000"/>
                </a:schemeClr>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7" name="Group 216"/>
              <p:cNvGrpSpPr/>
              <p:nvPr/>
            </p:nvGrpSpPr>
            <p:grpSpPr>
              <a:xfrm>
                <a:off x="3679944" y="4163715"/>
                <a:ext cx="442851" cy="670552"/>
                <a:chOff x="7162118" y="1922306"/>
                <a:chExt cx="717438" cy="1086322"/>
              </a:xfrm>
              <a:solidFill>
                <a:schemeClr val="tx1">
                  <a:lumMod val="50000"/>
                  <a:lumOff val="50000"/>
                </a:schemeClr>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1" name="Group 220"/>
              <p:cNvGrpSpPr/>
              <p:nvPr/>
            </p:nvGrpSpPr>
            <p:grpSpPr>
              <a:xfrm>
                <a:off x="1879378" y="4206412"/>
                <a:ext cx="582085" cy="585158"/>
                <a:chOff x="2130683" y="2079870"/>
                <a:chExt cx="4390433" cy="4413610"/>
              </a:xfrm>
              <a:solidFill>
                <a:schemeClr val="tx1">
                  <a:lumMod val="50000"/>
                  <a:lumOff val="50000"/>
                </a:schemeClr>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5" name="Group 224"/>
              <p:cNvGrpSpPr/>
              <p:nvPr/>
            </p:nvGrpSpPr>
            <p:grpSpPr>
              <a:xfrm>
                <a:off x="292308" y="4092625"/>
                <a:ext cx="640154" cy="812732"/>
                <a:chOff x="1224581" y="2015160"/>
                <a:chExt cx="692208" cy="878824"/>
              </a:xfrm>
              <a:solidFill>
                <a:schemeClr val="tx1">
                  <a:lumMod val="50000"/>
                  <a:lumOff val="50000"/>
                </a:schemeClr>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230" name="Freeform 229"/>
              <p:cNvSpPr/>
              <p:nvPr/>
            </p:nvSpPr>
            <p:spPr>
              <a:xfrm rot="18999791">
                <a:off x="8415188" y="4143586"/>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chemeClr val="tx1">
                  <a:lumMod val="50000"/>
                  <a:lumOff val="50000"/>
                </a:schemeClr>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233" name="Freeform 232"/>
              <p:cNvSpPr/>
              <p:nvPr/>
            </p:nvSpPr>
            <p:spPr>
              <a:xfrm flipV="1">
                <a:off x="6697061" y="4204591"/>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4" name="Group 3"/>
            <p:cNvGrpSpPr/>
            <p:nvPr/>
          </p:nvGrpSpPr>
          <p:grpSpPr>
            <a:xfrm>
              <a:off x="327673" y="5272487"/>
              <a:ext cx="8609814" cy="635214"/>
              <a:chOff x="327673" y="5272487"/>
              <a:chExt cx="8609814" cy="635214"/>
            </a:xfrm>
          </p:grpSpPr>
          <p:grpSp>
            <p:nvGrpSpPr>
              <p:cNvPr id="214" name="Group 213"/>
              <p:cNvGrpSpPr/>
              <p:nvPr/>
            </p:nvGrpSpPr>
            <p:grpSpPr>
              <a:xfrm>
                <a:off x="5125140" y="5272487"/>
                <a:ext cx="751422" cy="635214"/>
                <a:chOff x="6293887" y="2500564"/>
                <a:chExt cx="946844" cy="800414"/>
              </a:xfrm>
              <a:solidFill>
                <a:srgbClr val="607D8B"/>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8" name="Group 217"/>
              <p:cNvGrpSpPr/>
              <p:nvPr/>
            </p:nvGrpSpPr>
            <p:grpSpPr>
              <a:xfrm>
                <a:off x="3583320" y="5340868"/>
                <a:ext cx="636098" cy="498452"/>
                <a:chOff x="5355703" y="5434094"/>
                <a:chExt cx="880442" cy="689925"/>
              </a:xfrm>
              <a:solidFill>
                <a:srgbClr val="607D8B"/>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22" name="Group 221"/>
              <p:cNvGrpSpPr/>
              <p:nvPr/>
            </p:nvGrpSpPr>
            <p:grpSpPr>
              <a:xfrm>
                <a:off x="1797819" y="5292291"/>
                <a:ext cx="745202" cy="595607"/>
                <a:chOff x="3230535" y="2315028"/>
                <a:chExt cx="4203539" cy="3326439"/>
              </a:xfrm>
              <a:solidFill>
                <a:srgbClr val="607D8B"/>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6" name="Group 225"/>
              <p:cNvGrpSpPr/>
              <p:nvPr/>
            </p:nvGrpSpPr>
            <p:grpSpPr>
              <a:xfrm>
                <a:off x="327673" y="5342124"/>
                <a:ext cx="569424" cy="495940"/>
                <a:chOff x="1423344" y="4179037"/>
                <a:chExt cx="716252" cy="623822"/>
              </a:xfrm>
              <a:solidFill>
                <a:srgbClr val="607D8B"/>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9" name="Group 228"/>
              <p:cNvGrpSpPr/>
              <p:nvPr/>
            </p:nvGrpSpPr>
            <p:grpSpPr>
              <a:xfrm>
                <a:off x="8300991" y="5324855"/>
                <a:ext cx="636496" cy="530478"/>
                <a:chOff x="1805868" y="1095374"/>
                <a:chExt cx="4699708" cy="3916924"/>
              </a:xfrm>
              <a:solidFill>
                <a:srgbClr val="607D8B"/>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4" name="Group 233"/>
              <p:cNvGrpSpPr/>
              <p:nvPr/>
            </p:nvGrpSpPr>
            <p:grpSpPr>
              <a:xfrm>
                <a:off x="6743069" y="5279463"/>
                <a:ext cx="647148" cy="621262"/>
                <a:chOff x="3204066" y="2440823"/>
                <a:chExt cx="1226268" cy="1178286"/>
              </a:xfrm>
              <a:solidFill>
                <a:srgbClr val="607D8B"/>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7" name="Group 6"/>
            <p:cNvGrpSpPr/>
            <p:nvPr/>
          </p:nvGrpSpPr>
          <p:grpSpPr>
            <a:xfrm>
              <a:off x="294490" y="1815217"/>
              <a:ext cx="8594017" cy="721641"/>
              <a:chOff x="294490" y="1815217"/>
              <a:chExt cx="8594017" cy="721641"/>
            </a:xfrm>
          </p:grpSpPr>
          <p:grpSp>
            <p:nvGrpSpPr>
              <p:cNvPr id="215" name="Group 214"/>
              <p:cNvGrpSpPr/>
              <p:nvPr/>
            </p:nvGrpSpPr>
            <p:grpSpPr>
              <a:xfrm>
                <a:off x="5098686" y="1871392"/>
                <a:ext cx="804331" cy="609291"/>
                <a:chOff x="7554372" y="3220625"/>
                <a:chExt cx="987370" cy="747946"/>
              </a:xfrm>
              <a:solidFill>
                <a:srgbClr val="595959"/>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19" name="Group 218"/>
              <p:cNvGrpSpPr/>
              <p:nvPr/>
            </p:nvGrpSpPr>
            <p:grpSpPr>
              <a:xfrm>
                <a:off x="3438450" y="1815217"/>
                <a:ext cx="925838" cy="721641"/>
                <a:chOff x="842552" y="4657366"/>
                <a:chExt cx="759780" cy="592208"/>
              </a:xfrm>
              <a:solidFill>
                <a:srgbClr val="595959"/>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nvGrpSpPr>
              <p:cNvPr id="223" name="Group 222"/>
              <p:cNvGrpSpPr/>
              <p:nvPr/>
            </p:nvGrpSpPr>
            <p:grpSpPr>
              <a:xfrm>
                <a:off x="1736062" y="1822214"/>
                <a:ext cx="868717" cy="707647"/>
                <a:chOff x="734758" y="1095428"/>
                <a:chExt cx="1075852" cy="876378"/>
              </a:xfrm>
              <a:solidFill>
                <a:srgbClr val="595959"/>
              </a:solid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sp>
            <p:nvSpPr>
              <p:cNvPr id="227" name="Freeform 226"/>
              <p:cNvSpPr/>
              <p:nvPr/>
            </p:nvSpPr>
            <p:spPr>
              <a:xfrm>
                <a:off x="294490" y="1858375"/>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1" name="Group 230"/>
              <p:cNvGrpSpPr/>
              <p:nvPr/>
            </p:nvGrpSpPr>
            <p:grpSpPr>
              <a:xfrm>
                <a:off x="8349971" y="1831040"/>
                <a:ext cx="538536" cy="689994"/>
                <a:chOff x="945387" y="5316120"/>
                <a:chExt cx="724244" cy="927936"/>
              </a:xfrm>
              <a:solidFill>
                <a:srgbClr val="595959"/>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35" name="Freeform 234"/>
              <p:cNvSpPr/>
              <p:nvPr/>
            </p:nvSpPr>
            <p:spPr>
              <a:xfrm>
                <a:off x="6777745" y="1851200"/>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sp>
        <p:nvSpPr>
          <p:cNvPr id="197" name="TextBox 196"/>
          <p:cNvSpPr txBox="1"/>
          <p:nvPr/>
        </p:nvSpPr>
        <p:spPr>
          <a:xfrm>
            <a:off x="363071" y="2985"/>
            <a:ext cx="8780928" cy="1015663"/>
          </a:xfrm>
          <a:prstGeom prst="rect">
            <a:avLst/>
          </a:prstGeom>
          <a:noFill/>
        </p:spPr>
        <p:txBody>
          <a:bodyPr wrap="square" rtlCol="0">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Select From Thousands Of Editable Icons On Every Topic</a:t>
            </a:r>
          </a:p>
          <a:p>
            <a:endParaRPr lang="en-US" dirty="0">
              <a:solidFill>
                <a:prstClr val="white">
                  <a:lumMod val="50000"/>
                </a:prstClr>
              </a:solidFill>
              <a:latin typeface="Arial" pitchFamily="34" charset="0"/>
              <a:cs typeface="Arial" pitchFamily="34" charset="0"/>
            </a:endParaRPr>
          </a:p>
          <a:p>
            <a:r>
              <a:rPr lang="en-US" sz="1600" dirty="0">
                <a:solidFill>
                  <a:prstClr val="white">
                    <a:lumMod val="50000"/>
                  </a:prst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215289240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TotalTime>
  <Words>429</Words>
  <Application>Microsoft Office PowerPoint</Application>
  <PresentationFormat>On-screen Show (4:3)</PresentationFormat>
  <Paragraphs>34</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Calibri Light</vt:lpstr>
      <vt:lpstr>Franklin Gothic Demi Cond</vt:lpstr>
      <vt:lpstr>Verdana</vt:lpstr>
      <vt:lpstr>1_Office Theme</vt:lpstr>
      <vt:lpstr>Office Theme</vt:lpstr>
      <vt:lpstr>Business Process 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Accomplishments Slide</dc:title>
  <dc:creator>kanchan</dc:creator>
  <cp:lastModifiedBy>John Kuang/USA</cp:lastModifiedBy>
  <cp:revision>17</cp:revision>
  <dcterms:created xsi:type="dcterms:W3CDTF">2017-11-28T07:09:18Z</dcterms:created>
  <dcterms:modified xsi:type="dcterms:W3CDTF">2022-06-08T19:16:08Z</dcterms:modified>
</cp:coreProperties>
</file>