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6" r:id="rId5"/>
    <p:sldId id="267" r:id="rId6"/>
    <p:sldId id="268" r:id="rId7"/>
    <p:sldId id="261" r:id="rId8"/>
    <p:sldId id="269" r:id="rId9"/>
    <p:sldId id="270" r:id="rId10"/>
    <p:sldId id="27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2" r:id="rId19"/>
    <p:sldId id="272" r:id="rId20"/>
    <p:sldId id="273" r:id="rId21"/>
    <p:sldId id="293" r:id="rId22"/>
    <p:sldId id="294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orient="horz" pos="459">
          <p15:clr>
            <a:srgbClr val="A4A3A4"/>
          </p15:clr>
        </p15:guide>
        <p15:guide id="3" orient="horz" pos="3841">
          <p15:clr>
            <a:srgbClr val="A4A3A4"/>
          </p15:clr>
        </p15:guide>
        <p15:guide id="4" pos="3854">
          <p15:clr>
            <a:srgbClr val="A4A3A4"/>
          </p15:clr>
        </p15:guide>
        <p15:guide id="5" pos="665">
          <p15:clr>
            <a:srgbClr val="A4A3A4"/>
          </p15:clr>
        </p15:guide>
        <p15:guide id="6" pos="70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04D"/>
    <a:srgbClr val="93CD66"/>
    <a:srgbClr val="D6ECC6"/>
    <a:srgbClr val="ADBBC3"/>
    <a:srgbClr val="7E94A2"/>
    <a:srgbClr val="465761"/>
    <a:srgbClr val="EC8558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94649"/>
  </p:normalViewPr>
  <p:slideViewPr>
    <p:cSldViewPr snapToGrid="0" snapToObjects="1">
      <p:cViewPr varScale="1">
        <p:scale>
          <a:sx n="91" d="100"/>
          <a:sy n="91" d="100"/>
        </p:scale>
        <p:origin x="854" y="73"/>
      </p:cViewPr>
      <p:guideLst>
        <p:guide orient="horz" pos="2242"/>
        <p:guide orient="horz" pos="459"/>
        <p:guide orient="horz" pos="3841"/>
        <p:guide pos="3854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01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7E94A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4-4F2B-A617-7EA08B69189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4-4F2B-A617-7EA08B69189A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E4-4F2B-A617-7EA08B6918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5E4-4F2B-A617-7EA08B69189A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5E4-4F2B-A617-7EA08B69189A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E4-4F2B-A617-7EA08B6918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46576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5E4-4F2B-A617-7EA08B69189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5E4-4F2B-A617-7EA08B69189A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5E4-4F2B-A617-7EA08B691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E09-AC9A-44B3-BF83-0F9610CC79D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F472-FCE9-4AB8-90DE-76BF7F21A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465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8605" t="970" r="25315" b="9353"/>
          <a:stretch>
            <a:fillRect/>
          </a:stretch>
        </p:blipFill>
        <p:spPr>
          <a:xfrm>
            <a:off x="-19251" y="19251"/>
            <a:ext cx="12214459" cy="6833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 userDrawn="1"/>
        </p:nvPicPr>
        <p:blipFill rotWithShape="1">
          <a:blip r:embed="rId2"/>
          <a:srcRect l="27003" r="27052" b="9880"/>
          <a:stretch>
            <a:fillRect/>
          </a:stretch>
        </p:blipFill>
        <p:spPr>
          <a:xfrm>
            <a:off x="0" y="0"/>
            <a:ext cx="12179030" cy="6867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 userDrawn="1"/>
        </p:nvPicPr>
        <p:blipFill rotWithShape="1">
          <a:blip r:embed="rId2"/>
          <a:srcRect l="27003" t="89496" r="26971" b="7254"/>
          <a:stretch>
            <a:fillRect/>
          </a:stretch>
        </p:blipFill>
        <p:spPr>
          <a:xfrm>
            <a:off x="-1" y="6635750"/>
            <a:ext cx="12200467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Impact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</a:p>
          <a:p>
            <a:pPr defTabSz="609600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部分设计灵感与元素来源于网络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如有建议请联系 </a:t>
            </a:r>
            <a:r>
              <a:rPr lang="zh-CN" altLang="en-US" sz="1335" dirty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6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60758" y="517816"/>
            <a:ext cx="3997338" cy="4025730"/>
            <a:chOff x="8948738" y="746125"/>
            <a:chExt cx="5364162" cy="540226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800090" y="1515745"/>
            <a:ext cx="65811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SCHALOD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1055688" y="4541500"/>
            <a:ext cx="10080625" cy="10160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					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与航空事业的不解之缘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05240" y="6126480"/>
            <a:ext cx="313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王哲 </a:t>
            </a:r>
            <a:r>
              <a:rPr lang="en-US" altLang="zh-CN" sz="2400">
                <a:solidFill>
                  <a:schemeClr val="bg1"/>
                </a:solidFill>
              </a:rPr>
              <a:t>2020.9.25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95060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messotron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1652027" y="3589441"/>
            <a:ext cx="873467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面板中可以对字体、字号、颜色、行距等进行修改。建议正文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10-16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号字，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间距。点击此处添加文本信息。标题数字等都可以通过点击和重新输入进行更改，顶部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09370"/>
            <a:ext cx="11064240" cy="51885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95060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messotron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500" y="1856105"/>
            <a:ext cx="64001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利用 messotron 的感应位移传感器，可以测量任何可以转换成距离的机械</a:t>
            </a:r>
          </a:p>
          <a:p>
            <a:pPr algn="l"/>
            <a:r>
              <a:rPr lang="zh-CN" altLang="en-US" sz="2400"/>
              <a:t>物理量。这些传感器用于测量，例如，位移</a:t>
            </a:r>
          </a:p>
          <a:p>
            <a:pPr algn="l"/>
            <a:r>
              <a:rPr lang="zh-CN" altLang="en-US" sz="2400"/>
              <a:t>• 位置变化</a:t>
            </a:r>
          </a:p>
          <a:p>
            <a:pPr algn="l"/>
            <a:r>
              <a:rPr lang="zh-CN" altLang="en-US" sz="2400"/>
              <a:t>•</a:t>
            </a:r>
            <a:r>
              <a:rPr lang="zh-CN" altLang="en-US" sz="2400">
                <a:sym typeface="+mn-ea"/>
              </a:rPr>
              <a:t>振动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• 张力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• 倾角 • 温度膨胀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• 材料强度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• 和许多额外的测量任务</a:t>
            </a:r>
            <a:endParaRPr lang="zh-CN" altLang="en-US" sz="2400"/>
          </a:p>
          <a:p>
            <a:pPr algn="l"/>
            <a:r>
              <a:rPr lang="zh-CN" altLang="en-US" sz="2400"/>
              <a:t> 距离</a:t>
            </a:r>
          </a:p>
          <a:p>
            <a:pPr algn="l"/>
            <a:r>
              <a:rPr lang="zh-CN" altLang="en-US" sz="2400"/>
              <a:t>•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63230" y="1021080"/>
            <a:ext cx="33470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Messotron 位移传感器在过去的几十年中已在以下应用中得到证明：： • 用于测量液压缸中活塞位置的耐压系统 • 作为应用于液压阀的紧凑型产品，可精确测量阀门的浮动位置</a:t>
            </a:r>
          </a:p>
          <a:p>
            <a:r>
              <a:rPr lang="zh-CN" altLang="en-US"/>
              <a:t>• 作为生产自动化中的标准或定制变体，例如用于获取压力位移</a:t>
            </a:r>
          </a:p>
          <a:p>
            <a:r>
              <a:rPr lang="zh-CN" altLang="en-US"/>
              <a:t>• 材质坚固的版本用于钢厂测量和设置钢板厚度</a:t>
            </a:r>
          </a:p>
          <a:p>
            <a:r>
              <a:rPr lang="zh-CN" altLang="en-US"/>
              <a:t>• 用于测试设备中，例如在汽车工业中用于获取震动测试结果</a:t>
            </a:r>
          </a:p>
          <a:p>
            <a:r>
              <a:rPr lang="zh-CN" altLang="en-US"/>
              <a:t>• 用于高动态材料测试的设备 • 在电力生产中用于测量温度膨胀</a:t>
            </a:r>
          </a:p>
          <a:p>
            <a:r>
              <a:rPr lang="zh-CN" altLang="en-US"/>
              <a:t>• 在测试设备的研究中</a:t>
            </a:r>
          </a:p>
          <a:p>
            <a:r>
              <a:rPr lang="zh-CN" altLang="en-US"/>
              <a:t>• 在电梯领域中获取电梯位置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891760"/>
            <a:chOff x="874712" y="570404"/>
            <a:chExt cx="5836421" cy="1452900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167435" cy="135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burkert</a:t>
              </a: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52027" y="3589441"/>
            <a:ext cx="873467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面板中可以对字体、字号、颜色、行距等进行修改。建议正文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10-16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号字，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间距。点击此处添加文本信息。标题数字等都可以通过点击和重新输入进行更改，顶部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327785"/>
            <a:ext cx="10264140" cy="52863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891760"/>
            <a:chOff x="874712" y="570404"/>
            <a:chExt cx="5836421" cy="1452900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167435" cy="135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burkert</a:t>
              </a: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28725" y="2459990"/>
            <a:ext cx="64001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过程控制的专家</a:t>
            </a:r>
          </a:p>
          <a:p>
            <a:pPr algn="l"/>
            <a:r>
              <a:rPr lang="zh-CN" altLang="en-US" sz="2400"/>
              <a:t>调节阀</a:t>
            </a:r>
          </a:p>
          <a:p>
            <a:pPr algn="l"/>
            <a:r>
              <a:rPr lang="zh-CN" altLang="en-US" sz="2400"/>
              <a:t>比例阀</a:t>
            </a:r>
          </a:p>
          <a:p>
            <a:pPr algn="l"/>
            <a:r>
              <a:rPr lang="zh-CN" altLang="en-US" sz="2400"/>
              <a:t>流量计</a:t>
            </a:r>
          </a:p>
          <a:p>
            <a:pPr algn="l"/>
            <a:r>
              <a:rPr lang="zh-CN" altLang="en-US" sz="2400"/>
              <a:t>质量流量控制器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28890" y="3106420"/>
            <a:ext cx="350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应用：燃料的过程控制</a:t>
            </a:r>
          </a:p>
          <a:p>
            <a:endParaRPr lang="zh-CN" altLang="en-US" sz="240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147633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ELBE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1652027" y="3589441"/>
            <a:ext cx="873467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面板中可以对字体、字号、颜色、行距等进行修改。建议正文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10-16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号字，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间距。点击此处添加文本信息。标题数字等都可以通过点击和重新输入进行更改，顶部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47800"/>
            <a:ext cx="8458200" cy="50876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147633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ELBE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24190" y="3475355"/>
            <a:ext cx="33470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应用：发动机和机翼</a:t>
            </a:r>
          </a:p>
          <a:p>
            <a:endParaRPr lang="zh-CN" altLang="en-US" sz="2400"/>
          </a:p>
          <a:p>
            <a:r>
              <a:rPr lang="zh-CN" altLang="en-US" sz="2400"/>
              <a:t>联轴器和万向节</a:t>
            </a:r>
          </a:p>
          <a:p>
            <a:r>
              <a:rPr lang="zh-CN" altLang="en-US" sz="2400"/>
              <a:t>动力装置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1741805"/>
            <a:ext cx="7140575" cy="40309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157048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FLUX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1652027" y="3589441"/>
            <a:ext cx="873467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面板中可以对字体、字号、颜色、行距等进行修改。建议正文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10-16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号字，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间距。点击此处添加文本信息。标题数字等都可以通过点击和重新输入进行更改，顶部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5" y="1066403"/>
            <a:ext cx="9093835" cy="57915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157048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FLUX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992110" y="2967990"/>
            <a:ext cx="3347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应用：</a:t>
            </a:r>
          </a:p>
          <a:p>
            <a:r>
              <a:rPr lang="zh-CN" altLang="en-US" sz="2400" dirty="0"/>
              <a:t>航空润滑油的搬运</a:t>
            </a:r>
          </a:p>
          <a:p>
            <a:r>
              <a:rPr lang="zh-CN" altLang="en-US" sz="2400" dirty="0"/>
              <a:t>粘度高</a:t>
            </a:r>
            <a:r>
              <a:rPr lang="en-US" altLang="zh-CN" sz="2400" dirty="0"/>
              <a:t>/</a:t>
            </a:r>
            <a:r>
              <a:rPr lang="zh-CN" altLang="en-US" sz="2400" dirty="0"/>
              <a:t>流量大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68" y="1092162"/>
            <a:ext cx="4511040" cy="52844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852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3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合作伙伴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合作伙伴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5206" y="1712117"/>
            <a:ext cx="3886394" cy="3517993"/>
            <a:chOff x="1521113" y="1764827"/>
            <a:chExt cx="3582269" cy="3242697"/>
          </a:xfrm>
        </p:grpSpPr>
        <p:sp>
          <p:nvSpPr>
            <p:cNvPr id="13" name="五边形 12"/>
            <p:cNvSpPr/>
            <p:nvPr/>
          </p:nvSpPr>
          <p:spPr>
            <a:xfrm rot="16200000">
              <a:off x="2407112" y="878828"/>
              <a:ext cx="1810271" cy="3582269"/>
            </a:xfrm>
            <a:prstGeom prst="homePlate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5400000" flipV="1">
              <a:off x="2658073" y="2562215"/>
              <a:ext cx="1308349" cy="3582269"/>
            </a:xfrm>
            <a:prstGeom prst="homePlate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 rot="16200000">
              <a:off x="2148439" y="2606112"/>
              <a:ext cx="646880" cy="57454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2257822" y="3978897"/>
              <a:ext cx="427634" cy="37981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59111" y="2570246"/>
              <a:ext cx="1479661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kistler</a:t>
              </a:r>
              <a:r>
                <a:rPr lang="zh-CN" altLang="en-US" sz="2400" dirty="0">
                  <a:solidFill>
                    <a:schemeClr val="bg1"/>
                  </a:solidFill>
                </a:rPr>
                <a:t>扭矩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59192" y="3731475"/>
              <a:ext cx="1760609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kistler</a:t>
              </a:r>
              <a:r>
                <a:rPr lang="zh-CN" altLang="en-US" sz="2400" dirty="0">
                  <a:solidFill>
                    <a:schemeClr val="bg1"/>
                  </a:solidFill>
                </a:rPr>
                <a:t>加速度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39"/>
          <p:cNvSpPr/>
          <p:nvPr/>
        </p:nvSpPr>
        <p:spPr>
          <a:xfrm>
            <a:off x="5811057" y="2940863"/>
            <a:ext cx="308610" cy="582295"/>
          </a:xfrm>
          <a:prstGeom prst="rect">
            <a:avLst/>
          </a:prstGeom>
          <a:solidFill>
            <a:srgbClr val="465761"/>
          </a:solidFill>
        </p:spPr>
        <p:txBody>
          <a:bodyPr wrap="none" lIns="91424" tIns="45712" rIns="91424" bIns="45712">
            <a:spAutoFit/>
          </a:bodyPr>
          <a:lstStyle/>
          <a:p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9495" y="2971800"/>
            <a:ext cx="5701665" cy="95186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沈阳飞机工业（集团）有限公司</a:t>
            </a:r>
          </a:p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成都飞机工业(集团)有限责任公司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9"/>
          <p:cNvGrpSpPr/>
          <p:nvPr/>
        </p:nvGrpSpPr>
        <p:grpSpPr>
          <a:xfrm>
            <a:off x="1270503" y="710767"/>
            <a:ext cx="2941487" cy="460375"/>
            <a:chOff x="1247965" y="959103"/>
            <a:chExt cx="2941487" cy="460375"/>
          </a:xfrm>
        </p:grpSpPr>
        <p:sp>
          <p:nvSpPr>
            <p:cNvPr id="40" name="文本框 39"/>
            <p:cNvSpPr txBox="1"/>
            <p:nvPr/>
          </p:nvSpPr>
          <p:spPr>
            <a:xfrm>
              <a:off x="1562457" y="959103"/>
              <a:ext cx="26269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PART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ONE  </a:t>
              </a:r>
              <a:r>
                <a:rPr kumimoji="1" lang="zh-CN" altLang="en-US" sz="2400" dirty="0"/>
                <a:t>公司介绍</a:t>
              </a:r>
            </a:p>
          </p:txBody>
        </p:sp>
        <p:grpSp>
          <p:nvGrpSpPr>
            <p:cNvPr id="37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9"/>
          <p:cNvGrpSpPr/>
          <p:nvPr/>
        </p:nvGrpSpPr>
        <p:grpSpPr>
          <a:xfrm>
            <a:off x="2564696" y="2506136"/>
            <a:ext cx="3959392" cy="460375"/>
            <a:chOff x="1247965" y="959103"/>
            <a:chExt cx="3959392" cy="460375"/>
          </a:xfrm>
        </p:grpSpPr>
        <p:sp>
          <p:nvSpPr>
            <p:cNvPr id="68" name="文本框 67"/>
            <p:cNvSpPr txBox="1"/>
            <p:nvPr/>
          </p:nvSpPr>
          <p:spPr>
            <a:xfrm>
              <a:off x="1562457" y="959103"/>
              <a:ext cx="3644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PART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TWO  </a:t>
              </a:r>
              <a:r>
                <a:rPr kumimoji="1" lang="zh-CN" altLang="en-US" sz="2400" dirty="0"/>
                <a:t>产品简介与应用</a:t>
              </a:r>
            </a:p>
          </p:txBody>
        </p:sp>
        <p:grpSp>
          <p:nvGrpSpPr>
            <p:cNvPr id="65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70" name="组 9"/>
          <p:cNvGrpSpPr/>
          <p:nvPr/>
        </p:nvGrpSpPr>
        <p:grpSpPr>
          <a:xfrm>
            <a:off x="4262325" y="4156943"/>
            <a:ext cx="3210092" cy="460375"/>
            <a:chOff x="1247965" y="959103"/>
            <a:chExt cx="3210092" cy="460375"/>
          </a:xfrm>
        </p:grpSpPr>
        <p:sp>
          <p:nvSpPr>
            <p:cNvPr id="75" name="文本框 74"/>
            <p:cNvSpPr txBox="1"/>
            <p:nvPr/>
          </p:nvSpPr>
          <p:spPr>
            <a:xfrm>
              <a:off x="1562457" y="959103"/>
              <a:ext cx="28956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PART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THREE  </a:t>
              </a:r>
              <a:r>
                <a:rPr kumimoji="1" lang="zh-CN" altLang="en-US" sz="2400" dirty="0"/>
                <a:t>合作伙伴</a:t>
              </a:r>
            </a:p>
          </p:txBody>
        </p:sp>
        <p:grpSp>
          <p:nvGrpSpPr>
            <p:cNvPr id="72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797375" y="-4147234"/>
            <a:ext cx="8750402" cy="8812555"/>
            <a:chOff x="8948738" y="746125"/>
            <a:chExt cx="5364162" cy="5402263"/>
          </a:xfrm>
        </p:grpSpPr>
        <p:sp>
          <p:nvSpPr>
            <p:cNvPr id="9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13" name="组合 1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" name="等腰三角形 1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合作伙伴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5206" y="1712117"/>
            <a:ext cx="3886394" cy="3517993"/>
            <a:chOff x="1521113" y="1764827"/>
            <a:chExt cx="3582269" cy="3242697"/>
          </a:xfrm>
        </p:grpSpPr>
        <p:sp>
          <p:nvSpPr>
            <p:cNvPr id="2" name="五边形 1"/>
            <p:cNvSpPr/>
            <p:nvPr/>
          </p:nvSpPr>
          <p:spPr>
            <a:xfrm rot="16200000">
              <a:off x="2407112" y="878828"/>
              <a:ext cx="1810271" cy="3582269"/>
            </a:xfrm>
            <a:prstGeom prst="homePlate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五边形 2"/>
            <p:cNvSpPr/>
            <p:nvPr/>
          </p:nvSpPr>
          <p:spPr>
            <a:xfrm rot="5400000" flipV="1">
              <a:off x="2658073" y="2562215"/>
              <a:ext cx="1308349" cy="3582269"/>
            </a:xfrm>
            <a:prstGeom prst="homePlate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 rot="16200000">
              <a:off x="2148439" y="2606112"/>
              <a:ext cx="646880" cy="57454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2257822" y="3978897"/>
              <a:ext cx="427634" cy="37981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59111" y="2570246"/>
              <a:ext cx="1974832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messotron</a:t>
              </a:r>
              <a:r>
                <a:rPr lang="zh-CN" altLang="en-US" sz="2400" dirty="0">
                  <a:solidFill>
                    <a:schemeClr val="bg1"/>
                  </a:solidFill>
                </a:rPr>
                <a:t>位移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59192" y="3731475"/>
              <a:ext cx="1872988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burkert</a:t>
              </a:r>
              <a:r>
                <a:rPr lang="zh-CN" altLang="en-US" sz="2400" dirty="0">
                  <a:solidFill>
                    <a:schemeClr val="bg1"/>
                  </a:solidFill>
                </a:rPr>
                <a:t>调节阀</a:t>
              </a:r>
            </a:p>
          </p:txBody>
        </p:sp>
      </p:grpSp>
      <p:sp>
        <p:nvSpPr>
          <p:cNvPr id="26" name="矩形 39"/>
          <p:cNvSpPr/>
          <p:nvPr/>
        </p:nvSpPr>
        <p:spPr>
          <a:xfrm>
            <a:off x="5811057" y="2940863"/>
            <a:ext cx="308610" cy="582295"/>
          </a:xfrm>
          <a:prstGeom prst="rect">
            <a:avLst/>
          </a:prstGeom>
          <a:solidFill>
            <a:srgbClr val="465761"/>
          </a:solidFill>
        </p:spPr>
        <p:txBody>
          <a:bodyPr wrap="none" lIns="91424" tIns="45712" rIns="91424" bIns="45712">
            <a:spAutoFit/>
          </a:bodyPr>
          <a:lstStyle/>
          <a:p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9495" y="2971800"/>
            <a:ext cx="5701665" cy="95186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中国航空工业集团公司北京航空精密机械研究所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13" name="组合 1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" name="等腰三角形 1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合作伙伴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5206" y="1712117"/>
            <a:ext cx="3886394" cy="3517993"/>
            <a:chOff x="1521113" y="1764827"/>
            <a:chExt cx="3582269" cy="3242697"/>
          </a:xfrm>
        </p:grpSpPr>
        <p:sp>
          <p:nvSpPr>
            <p:cNvPr id="2" name="五边形 1"/>
            <p:cNvSpPr/>
            <p:nvPr/>
          </p:nvSpPr>
          <p:spPr>
            <a:xfrm rot="16200000">
              <a:off x="2407112" y="878828"/>
              <a:ext cx="1810271" cy="3582269"/>
            </a:xfrm>
            <a:prstGeom prst="homePlate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五边形 2"/>
            <p:cNvSpPr/>
            <p:nvPr/>
          </p:nvSpPr>
          <p:spPr>
            <a:xfrm rot="5400000" flipV="1">
              <a:off x="2658073" y="2562215"/>
              <a:ext cx="1308349" cy="3582269"/>
            </a:xfrm>
            <a:prstGeom prst="homePlate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 rot="16200000">
              <a:off x="2148439" y="2606112"/>
              <a:ext cx="646880" cy="57454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2257822" y="3978897"/>
              <a:ext cx="427634" cy="37981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59111" y="2570246"/>
              <a:ext cx="1479661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kistler</a:t>
              </a:r>
              <a:r>
                <a:rPr lang="zh-CN" altLang="en-US" sz="2400" dirty="0">
                  <a:solidFill>
                    <a:schemeClr val="bg1"/>
                  </a:solidFill>
                </a:rPr>
                <a:t>压力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59192" y="3731475"/>
              <a:ext cx="1198713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kistler</a:t>
              </a:r>
              <a:r>
                <a:rPr lang="zh-CN" altLang="en-US" sz="2400" dirty="0">
                  <a:solidFill>
                    <a:schemeClr val="bg1"/>
                  </a:solidFill>
                </a:rPr>
                <a:t>力</a:t>
              </a:r>
            </a:p>
          </p:txBody>
        </p:sp>
      </p:grpSp>
      <p:sp>
        <p:nvSpPr>
          <p:cNvPr id="26" name="矩形 39"/>
          <p:cNvSpPr/>
          <p:nvPr/>
        </p:nvSpPr>
        <p:spPr>
          <a:xfrm>
            <a:off x="5811057" y="2940863"/>
            <a:ext cx="308610" cy="582295"/>
          </a:xfrm>
          <a:prstGeom prst="rect">
            <a:avLst/>
          </a:prstGeom>
          <a:solidFill>
            <a:srgbClr val="465761"/>
          </a:solidFill>
        </p:spPr>
        <p:txBody>
          <a:bodyPr wrap="none" lIns="91424" tIns="45712" rIns="91424" bIns="45712">
            <a:spAutoFit/>
          </a:bodyPr>
          <a:lstStyle/>
          <a:p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9495" y="2971800"/>
            <a:ext cx="5701665" cy="138239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北京航空航天大学</a:t>
            </a:r>
          </a:p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南京航空航天大学 </a:t>
            </a:r>
          </a:p>
          <a:p>
            <a:endParaRPr lang="en-US" altLang="zh-CN" sz="2800" dirty="0">
              <a:solidFill>
                <a:srgbClr val="1E324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13" name="组合 1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" name="等腰三角形 1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合作伙伴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5206" y="1712117"/>
            <a:ext cx="3886394" cy="3517993"/>
            <a:chOff x="1521113" y="1764827"/>
            <a:chExt cx="3582269" cy="3242697"/>
          </a:xfrm>
        </p:grpSpPr>
        <p:sp>
          <p:nvSpPr>
            <p:cNvPr id="2" name="五边形 1"/>
            <p:cNvSpPr/>
            <p:nvPr/>
          </p:nvSpPr>
          <p:spPr>
            <a:xfrm rot="16200000">
              <a:off x="2407112" y="878828"/>
              <a:ext cx="1810271" cy="3582269"/>
            </a:xfrm>
            <a:prstGeom prst="homePlate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五边形 2"/>
            <p:cNvSpPr/>
            <p:nvPr/>
          </p:nvSpPr>
          <p:spPr>
            <a:xfrm rot="5400000" flipV="1">
              <a:off x="2658073" y="2562215"/>
              <a:ext cx="1308349" cy="3582269"/>
            </a:xfrm>
            <a:prstGeom prst="homePlate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 rot="16200000">
              <a:off x="2148439" y="2606112"/>
              <a:ext cx="646880" cy="57454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2257822" y="3978897"/>
              <a:ext cx="427634" cy="37981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59111" y="2570246"/>
              <a:ext cx="1520047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FLUX</a:t>
              </a:r>
              <a:r>
                <a:rPr lang="zh-CN" altLang="en-US" sz="2400" dirty="0">
                  <a:solidFill>
                    <a:schemeClr val="bg1"/>
                  </a:solidFill>
                </a:rPr>
                <a:t>螺杆泵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59192" y="3731475"/>
              <a:ext cx="1520632" cy="424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elbe</a:t>
              </a:r>
              <a:r>
                <a:rPr lang="zh-CN" altLang="en-US" sz="2400" dirty="0">
                  <a:solidFill>
                    <a:schemeClr val="bg1"/>
                  </a:solidFill>
                </a:rPr>
                <a:t>联轴器</a:t>
              </a:r>
            </a:p>
          </p:txBody>
        </p:sp>
      </p:grpSp>
      <p:sp>
        <p:nvSpPr>
          <p:cNvPr id="26" name="矩形 39"/>
          <p:cNvSpPr/>
          <p:nvPr/>
        </p:nvSpPr>
        <p:spPr>
          <a:xfrm>
            <a:off x="5811057" y="2940863"/>
            <a:ext cx="308610" cy="582295"/>
          </a:xfrm>
          <a:prstGeom prst="rect">
            <a:avLst/>
          </a:prstGeom>
          <a:solidFill>
            <a:srgbClr val="465761"/>
          </a:solidFill>
        </p:spPr>
        <p:txBody>
          <a:bodyPr wrap="none" lIns="91424" tIns="45712" rIns="91424" bIns="45712">
            <a:spAutoFit/>
          </a:bodyPr>
          <a:lstStyle/>
          <a:p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9495" y="2971800"/>
            <a:ext cx="5701665" cy="95186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郑州郑飞特种装备有限公司</a:t>
            </a:r>
          </a:p>
          <a:p>
            <a:r>
              <a:rPr lang="en-US" altLang="zh-CN" sz="2800" dirty="0">
                <a:solidFill>
                  <a:srgbClr val="1E3240"/>
                </a:solidFill>
                <a:latin typeface="+mj-ea"/>
                <a:ea typeface="+mj-ea"/>
              </a:rPr>
              <a:t>西安神舟航空动力装备有限公司</a:t>
            </a: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1491981" y="1928569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87" name="矩形 86"/>
          <p:cNvSpPr/>
          <p:nvPr/>
        </p:nvSpPr>
        <p:spPr>
          <a:xfrm>
            <a:off x="8680450" y="5577840"/>
            <a:ext cx="26485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+mj-lt"/>
              </a:rPr>
              <a:t>谢谢观看</a:t>
            </a:r>
          </a:p>
        </p:txBody>
      </p:sp>
      <p:sp>
        <p:nvSpPr>
          <p:cNvPr id="88" name="矩形 87"/>
          <p:cNvSpPr/>
          <p:nvPr/>
        </p:nvSpPr>
        <p:spPr>
          <a:xfrm>
            <a:off x="14986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89" name="矩形 88"/>
          <p:cNvSpPr/>
          <p:nvPr/>
        </p:nvSpPr>
        <p:spPr>
          <a:xfrm>
            <a:off x="15113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90" name="矩形 89"/>
          <p:cNvSpPr/>
          <p:nvPr/>
        </p:nvSpPr>
        <p:spPr>
          <a:xfrm>
            <a:off x="15240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FOR WATCHING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7169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1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公司介绍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4" name="组合 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公司介绍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082192" y="5198130"/>
            <a:ext cx="100806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35150" y="1176655"/>
            <a:ext cx="7810500" cy="388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夏罗登工业科技（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SCHALOD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）主要从事德国进口工业品贸易，为制造业提供工业品技术支持与销售服务。公司成立于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2014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年，现有员工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人，技术型销售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。公司在东莞，成都，天津有办事处和仓储中心。目前，我们集中精力于传感器领域，包括压力传感器、力传感器、扭矩传感器、位移传感器和温度传感器！在各大领域中发挥着重大的作用，为我们的客户提供完整的技术解决方案！在航空航天领域中发光发热，为国家的航天之路贡献着属于自己的一份力量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7021EC-0936-453B-B7D9-218F20CA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491" y="5319353"/>
            <a:ext cx="3011602" cy="8762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016428-1CAD-4AE1-A35A-A313D9E3371A}"/>
              </a:ext>
            </a:extLst>
          </p:cNvPr>
          <p:cNvSpPr txBox="1"/>
          <p:nvPr/>
        </p:nvSpPr>
        <p:spPr>
          <a:xfrm>
            <a:off x="8667279" y="6105468"/>
            <a:ext cx="219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德国工业品方案解决专家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公司介绍</a:t>
              </a:r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4111272" y="1148316"/>
          <a:ext cx="3969455" cy="432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075931" y="2580600"/>
            <a:ext cx="2040138" cy="1696799"/>
            <a:chOff x="5775326" y="3146426"/>
            <a:chExt cx="650875" cy="541338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5775326" y="3146426"/>
              <a:ext cx="455613" cy="433388"/>
            </a:xfrm>
            <a:custGeom>
              <a:avLst/>
              <a:gdLst>
                <a:gd name="T0" fmla="*/ 0 w 337"/>
                <a:gd name="T1" fmla="*/ 144 h 321"/>
                <a:gd name="T2" fmla="*/ 5 w 337"/>
                <a:gd name="T3" fmla="*/ 123 h 321"/>
                <a:gd name="T4" fmla="*/ 108 w 337"/>
                <a:gd name="T5" fmla="*/ 25 h 321"/>
                <a:gd name="T6" fmla="*/ 310 w 337"/>
                <a:gd name="T7" fmla="*/ 78 h 321"/>
                <a:gd name="T8" fmla="*/ 337 w 337"/>
                <a:gd name="T9" fmla="*/ 132 h 321"/>
                <a:gd name="T10" fmla="*/ 215 w 337"/>
                <a:gd name="T11" fmla="*/ 176 h 321"/>
                <a:gd name="T12" fmla="*/ 183 w 337"/>
                <a:gd name="T13" fmla="*/ 301 h 321"/>
                <a:gd name="T14" fmla="*/ 143 w 337"/>
                <a:gd name="T15" fmla="*/ 298 h 321"/>
                <a:gd name="T16" fmla="*/ 76 w 337"/>
                <a:gd name="T17" fmla="*/ 308 h 321"/>
                <a:gd name="T18" fmla="*/ 51 w 337"/>
                <a:gd name="T19" fmla="*/ 321 h 321"/>
                <a:gd name="T20" fmla="*/ 65 w 337"/>
                <a:gd name="T21" fmla="*/ 278 h 321"/>
                <a:gd name="T22" fmla="*/ 63 w 337"/>
                <a:gd name="T23" fmla="*/ 267 h 321"/>
                <a:gd name="T24" fmla="*/ 1 w 337"/>
                <a:gd name="T25" fmla="*/ 173 h 321"/>
                <a:gd name="T26" fmla="*/ 0 w 337"/>
                <a:gd name="T27" fmla="*/ 171 h 321"/>
                <a:gd name="T28" fmla="*/ 0 w 337"/>
                <a:gd name="T29" fmla="*/ 144 h 321"/>
                <a:gd name="T30" fmla="*/ 135 w 337"/>
                <a:gd name="T31" fmla="*/ 107 h 321"/>
                <a:gd name="T32" fmla="*/ 113 w 337"/>
                <a:gd name="T33" fmla="*/ 86 h 321"/>
                <a:gd name="T34" fmla="*/ 88 w 337"/>
                <a:gd name="T35" fmla="*/ 108 h 321"/>
                <a:gd name="T36" fmla="*/ 114 w 337"/>
                <a:gd name="T37" fmla="*/ 128 h 321"/>
                <a:gd name="T38" fmla="*/ 135 w 337"/>
                <a:gd name="T39" fmla="*/ 107 h 321"/>
                <a:gd name="T40" fmla="*/ 232 w 337"/>
                <a:gd name="T41" fmla="*/ 86 h 321"/>
                <a:gd name="T42" fmla="*/ 206 w 337"/>
                <a:gd name="T43" fmla="*/ 106 h 321"/>
                <a:gd name="T44" fmla="*/ 230 w 337"/>
                <a:gd name="T45" fmla="*/ 128 h 321"/>
                <a:gd name="T46" fmla="*/ 252 w 337"/>
                <a:gd name="T47" fmla="*/ 108 h 321"/>
                <a:gd name="T48" fmla="*/ 232 w 337"/>
                <a:gd name="T49" fmla="*/ 8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321">
                  <a:moveTo>
                    <a:pt x="0" y="144"/>
                  </a:moveTo>
                  <a:cubicBezTo>
                    <a:pt x="2" y="137"/>
                    <a:pt x="3" y="130"/>
                    <a:pt x="5" y="123"/>
                  </a:cubicBezTo>
                  <a:cubicBezTo>
                    <a:pt x="22" y="72"/>
                    <a:pt x="59" y="41"/>
                    <a:pt x="108" y="25"/>
                  </a:cubicBezTo>
                  <a:cubicBezTo>
                    <a:pt x="181" y="0"/>
                    <a:pt x="265" y="23"/>
                    <a:pt x="310" y="78"/>
                  </a:cubicBezTo>
                  <a:cubicBezTo>
                    <a:pt x="323" y="94"/>
                    <a:pt x="332" y="111"/>
                    <a:pt x="337" y="132"/>
                  </a:cubicBezTo>
                  <a:cubicBezTo>
                    <a:pt x="289" y="129"/>
                    <a:pt x="248" y="141"/>
                    <a:pt x="215" y="176"/>
                  </a:cubicBezTo>
                  <a:cubicBezTo>
                    <a:pt x="182" y="210"/>
                    <a:pt x="172" y="251"/>
                    <a:pt x="183" y="301"/>
                  </a:cubicBezTo>
                  <a:cubicBezTo>
                    <a:pt x="169" y="300"/>
                    <a:pt x="155" y="302"/>
                    <a:pt x="143" y="298"/>
                  </a:cubicBezTo>
                  <a:cubicBezTo>
                    <a:pt x="119" y="291"/>
                    <a:pt x="97" y="294"/>
                    <a:pt x="76" y="308"/>
                  </a:cubicBezTo>
                  <a:cubicBezTo>
                    <a:pt x="69" y="313"/>
                    <a:pt x="61" y="316"/>
                    <a:pt x="51" y="321"/>
                  </a:cubicBezTo>
                  <a:cubicBezTo>
                    <a:pt x="56" y="305"/>
                    <a:pt x="61" y="292"/>
                    <a:pt x="65" y="278"/>
                  </a:cubicBezTo>
                  <a:cubicBezTo>
                    <a:pt x="67" y="273"/>
                    <a:pt x="67" y="270"/>
                    <a:pt x="63" y="267"/>
                  </a:cubicBezTo>
                  <a:cubicBezTo>
                    <a:pt x="30" y="243"/>
                    <a:pt x="8" y="214"/>
                    <a:pt x="1" y="173"/>
                  </a:cubicBezTo>
                  <a:cubicBezTo>
                    <a:pt x="1" y="172"/>
                    <a:pt x="1" y="171"/>
                    <a:pt x="0" y="171"/>
                  </a:cubicBezTo>
                  <a:cubicBezTo>
                    <a:pt x="0" y="162"/>
                    <a:pt x="0" y="153"/>
                    <a:pt x="0" y="144"/>
                  </a:cubicBezTo>
                  <a:close/>
                  <a:moveTo>
                    <a:pt x="135" y="107"/>
                  </a:moveTo>
                  <a:cubicBezTo>
                    <a:pt x="134" y="94"/>
                    <a:pt x="126" y="86"/>
                    <a:pt x="113" y="86"/>
                  </a:cubicBezTo>
                  <a:cubicBezTo>
                    <a:pt x="99" y="86"/>
                    <a:pt x="88" y="96"/>
                    <a:pt x="88" y="108"/>
                  </a:cubicBezTo>
                  <a:cubicBezTo>
                    <a:pt x="88" y="119"/>
                    <a:pt x="100" y="129"/>
                    <a:pt x="114" y="128"/>
                  </a:cubicBezTo>
                  <a:cubicBezTo>
                    <a:pt x="126" y="128"/>
                    <a:pt x="135" y="119"/>
                    <a:pt x="135" y="107"/>
                  </a:cubicBezTo>
                  <a:close/>
                  <a:moveTo>
                    <a:pt x="232" y="86"/>
                  </a:moveTo>
                  <a:cubicBezTo>
                    <a:pt x="219" y="85"/>
                    <a:pt x="206" y="95"/>
                    <a:pt x="206" y="106"/>
                  </a:cubicBezTo>
                  <a:cubicBezTo>
                    <a:pt x="205" y="117"/>
                    <a:pt x="216" y="128"/>
                    <a:pt x="230" y="128"/>
                  </a:cubicBezTo>
                  <a:cubicBezTo>
                    <a:pt x="242" y="129"/>
                    <a:pt x="252" y="121"/>
                    <a:pt x="252" y="108"/>
                  </a:cubicBezTo>
                  <a:cubicBezTo>
                    <a:pt x="253" y="96"/>
                    <a:pt x="245" y="87"/>
                    <a:pt x="232" y="86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027738" y="3311526"/>
              <a:ext cx="398463" cy="376238"/>
            </a:xfrm>
            <a:custGeom>
              <a:avLst/>
              <a:gdLst>
                <a:gd name="T0" fmla="*/ 241 w 295"/>
                <a:gd name="T1" fmla="*/ 279 h 279"/>
                <a:gd name="T2" fmla="*/ 202 w 295"/>
                <a:gd name="T3" fmla="*/ 258 h 279"/>
                <a:gd name="T4" fmla="*/ 187 w 295"/>
                <a:gd name="T5" fmla="*/ 256 h 279"/>
                <a:gd name="T6" fmla="*/ 71 w 295"/>
                <a:gd name="T7" fmla="*/ 244 h 279"/>
                <a:gd name="T8" fmla="*/ 3 w 295"/>
                <a:gd name="T9" fmla="*/ 151 h 279"/>
                <a:gd name="T10" fmla="*/ 26 w 295"/>
                <a:gd name="T11" fmla="*/ 73 h 279"/>
                <a:gd name="T12" fmla="*/ 266 w 295"/>
                <a:gd name="T13" fmla="*/ 77 h 279"/>
                <a:gd name="T14" fmla="*/ 264 w 295"/>
                <a:gd name="T15" fmla="*/ 202 h 279"/>
                <a:gd name="T16" fmla="*/ 234 w 295"/>
                <a:gd name="T17" fmla="*/ 232 h 279"/>
                <a:gd name="T18" fmla="*/ 231 w 295"/>
                <a:gd name="T19" fmla="*/ 245 h 279"/>
                <a:gd name="T20" fmla="*/ 241 w 295"/>
                <a:gd name="T21" fmla="*/ 279 h 279"/>
                <a:gd name="T22" fmla="*/ 192 w 295"/>
                <a:gd name="T23" fmla="*/ 86 h 279"/>
                <a:gd name="T24" fmla="*/ 174 w 295"/>
                <a:gd name="T25" fmla="*/ 103 h 279"/>
                <a:gd name="T26" fmla="*/ 193 w 295"/>
                <a:gd name="T27" fmla="*/ 120 h 279"/>
                <a:gd name="T28" fmla="*/ 212 w 295"/>
                <a:gd name="T29" fmla="*/ 102 h 279"/>
                <a:gd name="T30" fmla="*/ 192 w 295"/>
                <a:gd name="T31" fmla="*/ 86 h 279"/>
                <a:gd name="T32" fmla="*/ 119 w 295"/>
                <a:gd name="T33" fmla="*/ 103 h 279"/>
                <a:gd name="T34" fmla="*/ 100 w 295"/>
                <a:gd name="T35" fmla="*/ 86 h 279"/>
                <a:gd name="T36" fmla="*/ 82 w 295"/>
                <a:gd name="T37" fmla="*/ 102 h 279"/>
                <a:gd name="T38" fmla="*/ 99 w 295"/>
                <a:gd name="T39" fmla="*/ 120 h 279"/>
                <a:gd name="T40" fmla="*/ 119 w 295"/>
                <a:gd name="T41" fmla="*/ 10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79">
                  <a:moveTo>
                    <a:pt x="241" y="279"/>
                  </a:moveTo>
                  <a:cubicBezTo>
                    <a:pt x="226" y="271"/>
                    <a:pt x="215" y="264"/>
                    <a:pt x="202" y="258"/>
                  </a:cubicBezTo>
                  <a:cubicBezTo>
                    <a:pt x="198" y="256"/>
                    <a:pt x="192" y="255"/>
                    <a:pt x="187" y="256"/>
                  </a:cubicBezTo>
                  <a:cubicBezTo>
                    <a:pt x="147" y="266"/>
                    <a:pt x="108" y="264"/>
                    <a:pt x="71" y="244"/>
                  </a:cubicBezTo>
                  <a:cubicBezTo>
                    <a:pt x="33" y="225"/>
                    <a:pt x="8" y="195"/>
                    <a:pt x="3" y="151"/>
                  </a:cubicBezTo>
                  <a:cubicBezTo>
                    <a:pt x="0" y="121"/>
                    <a:pt x="8" y="96"/>
                    <a:pt x="26" y="73"/>
                  </a:cubicBezTo>
                  <a:cubicBezTo>
                    <a:pt x="84" y="0"/>
                    <a:pt x="211" y="2"/>
                    <a:pt x="266" y="77"/>
                  </a:cubicBezTo>
                  <a:cubicBezTo>
                    <a:pt x="295" y="118"/>
                    <a:pt x="295" y="163"/>
                    <a:pt x="264" y="202"/>
                  </a:cubicBezTo>
                  <a:cubicBezTo>
                    <a:pt x="255" y="213"/>
                    <a:pt x="245" y="223"/>
                    <a:pt x="234" y="232"/>
                  </a:cubicBezTo>
                  <a:cubicBezTo>
                    <a:pt x="230" y="236"/>
                    <a:pt x="229" y="240"/>
                    <a:pt x="231" y="245"/>
                  </a:cubicBezTo>
                  <a:cubicBezTo>
                    <a:pt x="234" y="255"/>
                    <a:pt x="237" y="266"/>
                    <a:pt x="241" y="279"/>
                  </a:cubicBezTo>
                  <a:close/>
                  <a:moveTo>
                    <a:pt x="192" y="86"/>
                  </a:moveTo>
                  <a:cubicBezTo>
                    <a:pt x="182" y="86"/>
                    <a:pt x="174" y="94"/>
                    <a:pt x="174" y="103"/>
                  </a:cubicBezTo>
                  <a:cubicBezTo>
                    <a:pt x="174" y="112"/>
                    <a:pt x="183" y="120"/>
                    <a:pt x="193" y="120"/>
                  </a:cubicBezTo>
                  <a:cubicBezTo>
                    <a:pt x="203" y="119"/>
                    <a:pt x="212" y="111"/>
                    <a:pt x="212" y="102"/>
                  </a:cubicBezTo>
                  <a:cubicBezTo>
                    <a:pt x="212" y="93"/>
                    <a:pt x="202" y="86"/>
                    <a:pt x="192" y="86"/>
                  </a:cubicBezTo>
                  <a:close/>
                  <a:moveTo>
                    <a:pt x="119" y="103"/>
                  </a:moveTo>
                  <a:cubicBezTo>
                    <a:pt x="120" y="94"/>
                    <a:pt x="111" y="86"/>
                    <a:pt x="100" y="86"/>
                  </a:cubicBezTo>
                  <a:cubicBezTo>
                    <a:pt x="91" y="86"/>
                    <a:pt x="82" y="93"/>
                    <a:pt x="82" y="102"/>
                  </a:cubicBezTo>
                  <a:cubicBezTo>
                    <a:pt x="81" y="111"/>
                    <a:pt x="90" y="120"/>
                    <a:pt x="99" y="120"/>
                  </a:cubicBezTo>
                  <a:cubicBezTo>
                    <a:pt x="110" y="120"/>
                    <a:pt x="119" y="112"/>
                    <a:pt x="119" y="103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392641" y="3189186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759585" y="2942590"/>
            <a:ext cx="1599565" cy="486410"/>
          </a:xfrm>
          <a:prstGeom prst="roundRect">
            <a:avLst>
              <a:gd name="adj" fmla="val 7843"/>
            </a:avLst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供应商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080727" y="3189186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119235" y="2942590"/>
            <a:ext cx="1599565" cy="486410"/>
          </a:xfrm>
          <a:prstGeom prst="roundRect">
            <a:avLst>
              <a:gd name="adj" fmla="val 7843"/>
            </a:avLst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客户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64030" y="3877945"/>
            <a:ext cx="1599565" cy="486410"/>
          </a:xfrm>
          <a:prstGeom prst="roundRect">
            <a:avLst>
              <a:gd name="adj" fmla="val 7843"/>
            </a:avLst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渠道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119235" y="3938905"/>
            <a:ext cx="1599565" cy="486410"/>
          </a:xfrm>
          <a:prstGeom prst="roundRect">
            <a:avLst>
              <a:gd name="adj" fmla="val 7843"/>
            </a:avLst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技术服务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284342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公司介绍</a:t>
              </a:r>
            </a:p>
          </p:txBody>
        </p:sp>
      </p:grpSp>
      <p:grpSp>
        <p:nvGrpSpPr>
          <p:cNvPr id="18" name="Group 414"/>
          <p:cNvGrpSpPr>
            <a:grpSpLocks noChangeAspect="1"/>
          </p:cNvGrpSpPr>
          <p:nvPr/>
        </p:nvGrpSpPr>
        <p:grpSpPr bwMode="auto">
          <a:xfrm>
            <a:off x="1809883" y="3515478"/>
            <a:ext cx="2880000" cy="1306364"/>
            <a:chOff x="86" y="1154"/>
            <a:chExt cx="5590" cy="2747"/>
          </a:xfrm>
          <a:solidFill>
            <a:schemeClr val="bg1"/>
          </a:solidFill>
        </p:grpSpPr>
        <p:sp>
          <p:nvSpPr>
            <p:cNvPr id="19" name="Freeform 415"/>
            <p:cNvSpPr>
              <a:spLocks noChangeAspect="1"/>
            </p:cNvSpPr>
            <p:nvPr/>
          </p:nvSpPr>
          <p:spPr bwMode="auto">
            <a:xfrm>
              <a:off x="4619" y="2679"/>
              <a:ext cx="183" cy="175"/>
            </a:xfrm>
            <a:custGeom>
              <a:avLst/>
              <a:gdLst>
                <a:gd name="T0" fmla="*/ 25 w 489"/>
                <a:gd name="T1" fmla="*/ 10 h 464"/>
                <a:gd name="T2" fmla="*/ 23 w 489"/>
                <a:gd name="T3" fmla="*/ 10 h 464"/>
                <a:gd name="T4" fmla="*/ 23 w 489"/>
                <a:gd name="T5" fmla="*/ 10 h 464"/>
                <a:gd name="T6" fmla="*/ 22 w 489"/>
                <a:gd name="T7" fmla="*/ 14 h 464"/>
                <a:gd name="T8" fmla="*/ 22 w 489"/>
                <a:gd name="T9" fmla="*/ 14 h 464"/>
                <a:gd name="T10" fmla="*/ 22 w 489"/>
                <a:gd name="T11" fmla="*/ 15 h 464"/>
                <a:gd name="T12" fmla="*/ 20 w 489"/>
                <a:gd name="T13" fmla="*/ 16 h 464"/>
                <a:gd name="T14" fmla="*/ 19 w 489"/>
                <a:gd name="T15" fmla="*/ 18 h 464"/>
                <a:gd name="T16" fmla="*/ 19 w 489"/>
                <a:gd name="T17" fmla="*/ 20 h 464"/>
                <a:gd name="T18" fmla="*/ 19 w 489"/>
                <a:gd name="T19" fmla="*/ 20 h 464"/>
                <a:gd name="T20" fmla="*/ 19 w 489"/>
                <a:gd name="T21" fmla="*/ 20 h 464"/>
                <a:gd name="T22" fmla="*/ 18 w 489"/>
                <a:gd name="T23" fmla="*/ 21 h 464"/>
                <a:gd name="T24" fmla="*/ 18 w 489"/>
                <a:gd name="T25" fmla="*/ 24 h 464"/>
                <a:gd name="T26" fmla="*/ 14 w 489"/>
                <a:gd name="T27" fmla="*/ 25 h 464"/>
                <a:gd name="T28" fmla="*/ 14 w 489"/>
                <a:gd name="T29" fmla="*/ 23 h 464"/>
                <a:gd name="T30" fmla="*/ 13 w 489"/>
                <a:gd name="T31" fmla="*/ 23 h 464"/>
                <a:gd name="T32" fmla="*/ 12 w 489"/>
                <a:gd name="T33" fmla="*/ 23 h 464"/>
                <a:gd name="T34" fmla="*/ 10 w 489"/>
                <a:gd name="T35" fmla="*/ 22 h 464"/>
                <a:gd name="T36" fmla="*/ 9 w 489"/>
                <a:gd name="T37" fmla="*/ 23 h 464"/>
                <a:gd name="T38" fmla="*/ 7 w 489"/>
                <a:gd name="T39" fmla="*/ 23 h 464"/>
                <a:gd name="T40" fmla="*/ 7 w 489"/>
                <a:gd name="T41" fmla="*/ 21 h 464"/>
                <a:gd name="T42" fmla="*/ 4 w 489"/>
                <a:gd name="T43" fmla="*/ 22 h 464"/>
                <a:gd name="T44" fmla="*/ 5 w 489"/>
                <a:gd name="T45" fmla="*/ 21 h 464"/>
                <a:gd name="T46" fmla="*/ 4 w 489"/>
                <a:gd name="T47" fmla="*/ 22 h 464"/>
                <a:gd name="T48" fmla="*/ 3 w 489"/>
                <a:gd name="T49" fmla="*/ 21 h 464"/>
                <a:gd name="T50" fmla="*/ 3 w 489"/>
                <a:gd name="T51" fmla="*/ 18 h 464"/>
                <a:gd name="T52" fmla="*/ 3 w 489"/>
                <a:gd name="T53" fmla="*/ 16 h 464"/>
                <a:gd name="T54" fmla="*/ 1 w 489"/>
                <a:gd name="T55" fmla="*/ 15 h 464"/>
                <a:gd name="T56" fmla="*/ 1 w 489"/>
                <a:gd name="T57" fmla="*/ 15 h 464"/>
                <a:gd name="T58" fmla="*/ 0 w 489"/>
                <a:gd name="T59" fmla="*/ 14 h 464"/>
                <a:gd name="T60" fmla="*/ 1 w 489"/>
                <a:gd name="T61" fmla="*/ 13 h 464"/>
                <a:gd name="T62" fmla="*/ 0 w 489"/>
                <a:gd name="T63" fmla="*/ 11 h 464"/>
                <a:gd name="T64" fmla="*/ 1 w 489"/>
                <a:gd name="T65" fmla="*/ 9 h 464"/>
                <a:gd name="T66" fmla="*/ 0 w 489"/>
                <a:gd name="T67" fmla="*/ 9 h 464"/>
                <a:gd name="T68" fmla="*/ 2 w 489"/>
                <a:gd name="T69" fmla="*/ 7 h 464"/>
                <a:gd name="T70" fmla="*/ 2 w 489"/>
                <a:gd name="T71" fmla="*/ 9 h 464"/>
                <a:gd name="T72" fmla="*/ 5 w 489"/>
                <a:gd name="T73" fmla="*/ 10 h 464"/>
                <a:gd name="T74" fmla="*/ 8 w 489"/>
                <a:gd name="T75" fmla="*/ 9 h 464"/>
                <a:gd name="T76" fmla="*/ 9 w 489"/>
                <a:gd name="T77" fmla="*/ 8 h 464"/>
                <a:gd name="T78" fmla="*/ 12 w 489"/>
                <a:gd name="T79" fmla="*/ 9 h 464"/>
                <a:gd name="T80" fmla="*/ 15 w 489"/>
                <a:gd name="T81" fmla="*/ 8 h 464"/>
                <a:gd name="T82" fmla="*/ 16 w 489"/>
                <a:gd name="T83" fmla="*/ 6 h 464"/>
                <a:gd name="T84" fmla="*/ 16 w 489"/>
                <a:gd name="T85" fmla="*/ 4 h 464"/>
                <a:gd name="T86" fmla="*/ 17 w 489"/>
                <a:gd name="T87" fmla="*/ 2 h 464"/>
                <a:gd name="T88" fmla="*/ 18 w 489"/>
                <a:gd name="T89" fmla="*/ 0 h 464"/>
                <a:gd name="T90" fmla="*/ 19 w 489"/>
                <a:gd name="T91" fmla="*/ 0 h 464"/>
                <a:gd name="T92" fmla="*/ 22 w 489"/>
                <a:gd name="T93" fmla="*/ 1 h 464"/>
                <a:gd name="T94" fmla="*/ 22 w 489"/>
                <a:gd name="T95" fmla="*/ 1 h 464"/>
                <a:gd name="T96" fmla="*/ 22 w 489"/>
                <a:gd name="T97" fmla="*/ 1 h 464"/>
                <a:gd name="T98" fmla="*/ 22 w 489"/>
                <a:gd name="T99" fmla="*/ 2 h 464"/>
                <a:gd name="T100" fmla="*/ 22 w 489"/>
                <a:gd name="T101" fmla="*/ 2 h 464"/>
                <a:gd name="T102" fmla="*/ 21 w 489"/>
                <a:gd name="T103" fmla="*/ 2 h 464"/>
                <a:gd name="T104" fmla="*/ 21 w 489"/>
                <a:gd name="T105" fmla="*/ 3 h 464"/>
                <a:gd name="T106" fmla="*/ 23 w 489"/>
                <a:gd name="T107" fmla="*/ 6 h 464"/>
                <a:gd name="T108" fmla="*/ 23 w 489"/>
                <a:gd name="T109" fmla="*/ 8 h 464"/>
                <a:gd name="T110" fmla="*/ 24 w 489"/>
                <a:gd name="T111" fmla="*/ 9 h 464"/>
                <a:gd name="T112" fmla="*/ 25 w 489"/>
                <a:gd name="T113" fmla="*/ 10 h 4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9"/>
                <a:gd name="T172" fmla="*/ 0 h 464"/>
                <a:gd name="T173" fmla="*/ 489 w 489"/>
                <a:gd name="T174" fmla="*/ 464 h 46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9" h="464">
                  <a:moveTo>
                    <a:pt x="489" y="192"/>
                  </a:moveTo>
                  <a:lnTo>
                    <a:pt x="444" y="188"/>
                  </a:lnTo>
                  <a:lnTo>
                    <a:pt x="441" y="188"/>
                  </a:lnTo>
                  <a:lnTo>
                    <a:pt x="418" y="259"/>
                  </a:lnTo>
                  <a:lnTo>
                    <a:pt x="424" y="265"/>
                  </a:lnTo>
                  <a:lnTo>
                    <a:pt x="415" y="291"/>
                  </a:lnTo>
                  <a:lnTo>
                    <a:pt x="383" y="306"/>
                  </a:lnTo>
                  <a:lnTo>
                    <a:pt x="361" y="340"/>
                  </a:lnTo>
                  <a:lnTo>
                    <a:pt x="362" y="364"/>
                  </a:lnTo>
                  <a:lnTo>
                    <a:pt x="371" y="364"/>
                  </a:lnTo>
                  <a:lnTo>
                    <a:pt x="359" y="380"/>
                  </a:lnTo>
                  <a:lnTo>
                    <a:pt x="350" y="401"/>
                  </a:lnTo>
                  <a:lnTo>
                    <a:pt x="338" y="441"/>
                  </a:lnTo>
                  <a:lnTo>
                    <a:pt x="273" y="464"/>
                  </a:lnTo>
                  <a:lnTo>
                    <a:pt x="267" y="435"/>
                  </a:lnTo>
                  <a:lnTo>
                    <a:pt x="258" y="425"/>
                  </a:lnTo>
                  <a:lnTo>
                    <a:pt x="225" y="427"/>
                  </a:lnTo>
                  <a:lnTo>
                    <a:pt x="194" y="410"/>
                  </a:lnTo>
                  <a:lnTo>
                    <a:pt x="167" y="427"/>
                  </a:lnTo>
                  <a:lnTo>
                    <a:pt x="138" y="430"/>
                  </a:lnTo>
                  <a:lnTo>
                    <a:pt x="131" y="401"/>
                  </a:lnTo>
                  <a:lnTo>
                    <a:pt x="88" y="406"/>
                  </a:lnTo>
                  <a:lnTo>
                    <a:pt x="92" y="403"/>
                  </a:lnTo>
                  <a:lnTo>
                    <a:pt x="80" y="409"/>
                  </a:lnTo>
                  <a:lnTo>
                    <a:pt x="58" y="401"/>
                  </a:lnTo>
                  <a:lnTo>
                    <a:pt x="47" y="344"/>
                  </a:lnTo>
                  <a:lnTo>
                    <a:pt x="49" y="303"/>
                  </a:lnTo>
                  <a:lnTo>
                    <a:pt x="18" y="280"/>
                  </a:lnTo>
                  <a:lnTo>
                    <a:pt x="24" y="279"/>
                  </a:lnTo>
                  <a:lnTo>
                    <a:pt x="10" y="252"/>
                  </a:lnTo>
                  <a:lnTo>
                    <a:pt x="13" y="236"/>
                  </a:lnTo>
                  <a:lnTo>
                    <a:pt x="0" y="194"/>
                  </a:lnTo>
                  <a:lnTo>
                    <a:pt x="13" y="164"/>
                  </a:lnTo>
                  <a:lnTo>
                    <a:pt x="6" y="165"/>
                  </a:lnTo>
                  <a:lnTo>
                    <a:pt x="34" y="127"/>
                  </a:lnTo>
                  <a:lnTo>
                    <a:pt x="44" y="164"/>
                  </a:lnTo>
                  <a:lnTo>
                    <a:pt x="91" y="192"/>
                  </a:lnTo>
                  <a:lnTo>
                    <a:pt x="156" y="177"/>
                  </a:lnTo>
                  <a:lnTo>
                    <a:pt x="173" y="155"/>
                  </a:lnTo>
                  <a:lnTo>
                    <a:pt x="237" y="170"/>
                  </a:lnTo>
                  <a:lnTo>
                    <a:pt x="277" y="153"/>
                  </a:lnTo>
                  <a:lnTo>
                    <a:pt x="300" y="106"/>
                  </a:lnTo>
                  <a:lnTo>
                    <a:pt x="310" y="77"/>
                  </a:lnTo>
                  <a:lnTo>
                    <a:pt x="321" y="39"/>
                  </a:lnTo>
                  <a:lnTo>
                    <a:pt x="333" y="0"/>
                  </a:lnTo>
                  <a:lnTo>
                    <a:pt x="374" y="6"/>
                  </a:lnTo>
                  <a:lnTo>
                    <a:pt x="416" y="12"/>
                  </a:lnTo>
                  <a:lnTo>
                    <a:pt x="412" y="19"/>
                  </a:lnTo>
                  <a:lnTo>
                    <a:pt x="415" y="24"/>
                  </a:lnTo>
                  <a:lnTo>
                    <a:pt x="425" y="40"/>
                  </a:lnTo>
                  <a:lnTo>
                    <a:pt x="415" y="40"/>
                  </a:lnTo>
                  <a:lnTo>
                    <a:pt x="400" y="42"/>
                  </a:lnTo>
                  <a:lnTo>
                    <a:pt x="407" y="62"/>
                  </a:lnTo>
                  <a:lnTo>
                    <a:pt x="443" y="119"/>
                  </a:lnTo>
                  <a:lnTo>
                    <a:pt x="434" y="137"/>
                  </a:lnTo>
                  <a:lnTo>
                    <a:pt x="461" y="164"/>
                  </a:lnTo>
                  <a:lnTo>
                    <a:pt x="489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" name="Freeform 416"/>
            <p:cNvSpPr>
              <a:spLocks noChangeAspect="1"/>
            </p:cNvSpPr>
            <p:nvPr/>
          </p:nvSpPr>
          <p:spPr bwMode="auto">
            <a:xfrm>
              <a:off x="4364" y="2655"/>
              <a:ext cx="202" cy="236"/>
            </a:xfrm>
            <a:custGeom>
              <a:avLst/>
              <a:gdLst>
                <a:gd name="T0" fmla="*/ 29 w 536"/>
                <a:gd name="T1" fmla="*/ 26 h 628"/>
                <a:gd name="T2" fmla="*/ 28 w 536"/>
                <a:gd name="T3" fmla="*/ 26 h 628"/>
                <a:gd name="T4" fmla="*/ 28 w 536"/>
                <a:gd name="T5" fmla="*/ 30 h 628"/>
                <a:gd name="T6" fmla="*/ 28 w 536"/>
                <a:gd name="T7" fmla="*/ 33 h 628"/>
                <a:gd name="T8" fmla="*/ 26 w 536"/>
                <a:gd name="T9" fmla="*/ 32 h 628"/>
                <a:gd name="T10" fmla="*/ 26 w 536"/>
                <a:gd name="T11" fmla="*/ 33 h 628"/>
                <a:gd name="T12" fmla="*/ 25 w 536"/>
                <a:gd name="T13" fmla="*/ 32 h 628"/>
                <a:gd name="T14" fmla="*/ 25 w 536"/>
                <a:gd name="T15" fmla="*/ 33 h 628"/>
                <a:gd name="T16" fmla="*/ 22 w 536"/>
                <a:gd name="T17" fmla="*/ 31 h 628"/>
                <a:gd name="T18" fmla="*/ 21 w 536"/>
                <a:gd name="T19" fmla="*/ 29 h 628"/>
                <a:gd name="T20" fmla="*/ 20 w 536"/>
                <a:gd name="T21" fmla="*/ 28 h 628"/>
                <a:gd name="T22" fmla="*/ 18 w 536"/>
                <a:gd name="T23" fmla="*/ 27 h 628"/>
                <a:gd name="T24" fmla="*/ 17 w 536"/>
                <a:gd name="T25" fmla="*/ 25 h 628"/>
                <a:gd name="T26" fmla="*/ 15 w 536"/>
                <a:gd name="T27" fmla="*/ 23 h 628"/>
                <a:gd name="T28" fmla="*/ 14 w 536"/>
                <a:gd name="T29" fmla="*/ 20 h 628"/>
                <a:gd name="T30" fmla="*/ 14 w 536"/>
                <a:gd name="T31" fmla="*/ 20 h 628"/>
                <a:gd name="T32" fmla="*/ 13 w 536"/>
                <a:gd name="T33" fmla="*/ 18 h 628"/>
                <a:gd name="T34" fmla="*/ 11 w 536"/>
                <a:gd name="T35" fmla="*/ 15 h 628"/>
                <a:gd name="T36" fmla="*/ 11 w 536"/>
                <a:gd name="T37" fmla="*/ 14 h 628"/>
                <a:gd name="T38" fmla="*/ 9 w 536"/>
                <a:gd name="T39" fmla="*/ 12 h 628"/>
                <a:gd name="T40" fmla="*/ 8 w 536"/>
                <a:gd name="T41" fmla="*/ 10 h 628"/>
                <a:gd name="T42" fmla="*/ 6 w 536"/>
                <a:gd name="T43" fmla="*/ 7 h 628"/>
                <a:gd name="T44" fmla="*/ 4 w 536"/>
                <a:gd name="T45" fmla="*/ 5 h 628"/>
                <a:gd name="T46" fmla="*/ 2 w 536"/>
                <a:gd name="T47" fmla="*/ 3 h 628"/>
                <a:gd name="T48" fmla="*/ 0 w 536"/>
                <a:gd name="T49" fmla="*/ 0 h 628"/>
                <a:gd name="T50" fmla="*/ 2 w 536"/>
                <a:gd name="T51" fmla="*/ 0 h 628"/>
                <a:gd name="T52" fmla="*/ 4 w 536"/>
                <a:gd name="T53" fmla="*/ 1 h 628"/>
                <a:gd name="T54" fmla="*/ 6 w 536"/>
                <a:gd name="T55" fmla="*/ 1 h 628"/>
                <a:gd name="T56" fmla="*/ 8 w 536"/>
                <a:gd name="T57" fmla="*/ 4 h 628"/>
                <a:gd name="T58" fmla="*/ 9 w 536"/>
                <a:gd name="T59" fmla="*/ 4 h 628"/>
                <a:gd name="T60" fmla="*/ 11 w 536"/>
                <a:gd name="T61" fmla="*/ 6 h 628"/>
                <a:gd name="T62" fmla="*/ 13 w 536"/>
                <a:gd name="T63" fmla="*/ 9 h 628"/>
                <a:gd name="T64" fmla="*/ 15 w 536"/>
                <a:gd name="T65" fmla="*/ 11 h 628"/>
                <a:gd name="T66" fmla="*/ 15 w 536"/>
                <a:gd name="T67" fmla="*/ 9 h 628"/>
                <a:gd name="T68" fmla="*/ 17 w 536"/>
                <a:gd name="T69" fmla="*/ 11 h 628"/>
                <a:gd name="T70" fmla="*/ 18 w 536"/>
                <a:gd name="T71" fmla="*/ 13 h 628"/>
                <a:gd name="T72" fmla="*/ 21 w 536"/>
                <a:gd name="T73" fmla="*/ 15 h 628"/>
                <a:gd name="T74" fmla="*/ 21 w 536"/>
                <a:gd name="T75" fmla="*/ 15 h 628"/>
                <a:gd name="T76" fmla="*/ 23 w 536"/>
                <a:gd name="T77" fmla="*/ 16 h 628"/>
                <a:gd name="T78" fmla="*/ 22 w 536"/>
                <a:gd name="T79" fmla="*/ 17 h 628"/>
                <a:gd name="T80" fmla="*/ 22 w 536"/>
                <a:gd name="T81" fmla="*/ 17 h 628"/>
                <a:gd name="T82" fmla="*/ 22 w 536"/>
                <a:gd name="T83" fmla="*/ 18 h 628"/>
                <a:gd name="T84" fmla="*/ 22 w 536"/>
                <a:gd name="T85" fmla="*/ 19 h 628"/>
                <a:gd name="T86" fmla="*/ 24 w 536"/>
                <a:gd name="T87" fmla="*/ 19 h 628"/>
                <a:gd name="T88" fmla="*/ 25 w 536"/>
                <a:gd name="T89" fmla="*/ 21 h 628"/>
                <a:gd name="T90" fmla="*/ 25 w 536"/>
                <a:gd name="T91" fmla="*/ 22 h 628"/>
                <a:gd name="T92" fmla="*/ 25 w 536"/>
                <a:gd name="T93" fmla="*/ 23 h 628"/>
                <a:gd name="T94" fmla="*/ 27 w 536"/>
                <a:gd name="T95" fmla="*/ 23 h 628"/>
                <a:gd name="T96" fmla="*/ 29 w 536"/>
                <a:gd name="T97" fmla="*/ 26 h 6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36"/>
                <a:gd name="T148" fmla="*/ 0 h 628"/>
                <a:gd name="T149" fmla="*/ 536 w 536"/>
                <a:gd name="T150" fmla="*/ 628 h 62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36" h="628">
                  <a:moveTo>
                    <a:pt x="536" y="485"/>
                  </a:moveTo>
                  <a:lnTo>
                    <a:pt x="530" y="489"/>
                  </a:lnTo>
                  <a:lnTo>
                    <a:pt x="524" y="558"/>
                  </a:lnTo>
                  <a:lnTo>
                    <a:pt x="515" y="628"/>
                  </a:lnTo>
                  <a:lnTo>
                    <a:pt x="493" y="607"/>
                  </a:lnTo>
                  <a:lnTo>
                    <a:pt x="488" y="619"/>
                  </a:lnTo>
                  <a:lnTo>
                    <a:pt x="463" y="610"/>
                  </a:lnTo>
                  <a:lnTo>
                    <a:pt x="463" y="628"/>
                  </a:lnTo>
                  <a:lnTo>
                    <a:pt x="415" y="580"/>
                  </a:lnTo>
                  <a:lnTo>
                    <a:pt x="390" y="553"/>
                  </a:lnTo>
                  <a:lnTo>
                    <a:pt x="363" y="526"/>
                  </a:lnTo>
                  <a:lnTo>
                    <a:pt x="337" y="499"/>
                  </a:lnTo>
                  <a:lnTo>
                    <a:pt x="310" y="473"/>
                  </a:lnTo>
                  <a:lnTo>
                    <a:pt x="290" y="428"/>
                  </a:lnTo>
                  <a:lnTo>
                    <a:pt x="270" y="382"/>
                  </a:lnTo>
                  <a:lnTo>
                    <a:pt x="261" y="374"/>
                  </a:lnTo>
                  <a:lnTo>
                    <a:pt x="236" y="334"/>
                  </a:lnTo>
                  <a:lnTo>
                    <a:pt x="210" y="292"/>
                  </a:lnTo>
                  <a:lnTo>
                    <a:pt x="194" y="256"/>
                  </a:lnTo>
                  <a:lnTo>
                    <a:pt x="179" y="219"/>
                  </a:lnTo>
                  <a:lnTo>
                    <a:pt x="140" y="180"/>
                  </a:lnTo>
                  <a:lnTo>
                    <a:pt x="107" y="135"/>
                  </a:lnTo>
                  <a:lnTo>
                    <a:pt x="72" y="100"/>
                  </a:lnTo>
                  <a:lnTo>
                    <a:pt x="34" y="62"/>
                  </a:lnTo>
                  <a:lnTo>
                    <a:pt x="0" y="0"/>
                  </a:lnTo>
                  <a:lnTo>
                    <a:pt x="36" y="4"/>
                  </a:lnTo>
                  <a:lnTo>
                    <a:pt x="72" y="12"/>
                  </a:lnTo>
                  <a:lnTo>
                    <a:pt x="109" y="18"/>
                  </a:lnTo>
                  <a:lnTo>
                    <a:pt x="152" y="68"/>
                  </a:lnTo>
                  <a:lnTo>
                    <a:pt x="158" y="80"/>
                  </a:lnTo>
                  <a:lnTo>
                    <a:pt x="202" y="119"/>
                  </a:lnTo>
                  <a:lnTo>
                    <a:pt x="245" y="159"/>
                  </a:lnTo>
                  <a:lnTo>
                    <a:pt x="282" y="198"/>
                  </a:lnTo>
                  <a:lnTo>
                    <a:pt x="281" y="179"/>
                  </a:lnTo>
                  <a:lnTo>
                    <a:pt x="322" y="213"/>
                  </a:lnTo>
                  <a:lnTo>
                    <a:pt x="348" y="244"/>
                  </a:lnTo>
                  <a:lnTo>
                    <a:pt x="393" y="277"/>
                  </a:lnTo>
                  <a:lnTo>
                    <a:pt x="400" y="279"/>
                  </a:lnTo>
                  <a:lnTo>
                    <a:pt x="430" y="306"/>
                  </a:lnTo>
                  <a:lnTo>
                    <a:pt x="409" y="317"/>
                  </a:lnTo>
                  <a:lnTo>
                    <a:pt x="413" y="326"/>
                  </a:lnTo>
                  <a:lnTo>
                    <a:pt x="409" y="334"/>
                  </a:lnTo>
                  <a:lnTo>
                    <a:pt x="415" y="353"/>
                  </a:lnTo>
                  <a:lnTo>
                    <a:pt x="454" y="362"/>
                  </a:lnTo>
                  <a:lnTo>
                    <a:pt x="461" y="402"/>
                  </a:lnTo>
                  <a:lnTo>
                    <a:pt x="472" y="416"/>
                  </a:lnTo>
                  <a:lnTo>
                    <a:pt x="472" y="438"/>
                  </a:lnTo>
                  <a:lnTo>
                    <a:pt x="510" y="438"/>
                  </a:lnTo>
                  <a:lnTo>
                    <a:pt x="536" y="4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" name="Freeform 417"/>
            <p:cNvSpPr>
              <a:spLocks noChangeAspect="1"/>
            </p:cNvSpPr>
            <p:nvPr/>
          </p:nvSpPr>
          <p:spPr bwMode="auto">
            <a:xfrm>
              <a:off x="5026" y="2778"/>
              <a:ext cx="180" cy="182"/>
            </a:xfrm>
            <a:custGeom>
              <a:avLst/>
              <a:gdLst>
                <a:gd name="T0" fmla="*/ 19 w 480"/>
                <a:gd name="T1" fmla="*/ 22 h 481"/>
                <a:gd name="T2" fmla="*/ 20 w 480"/>
                <a:gd name="T3" fmla="*/ 23 h 481"/>
                <a:gd name="T4" fmla="*/ 23 w 480"/>
                <a:gd name="T5" fmla="*/ 24 h 481"/>
                <a:gd name="T6" fmla="*/ 24 w 480"/>
                <a:gd name="T7" fmla="*/ 23 h 481"/>
                <a:gd name="T8" fmla="*/ 25 w 480"/>
                <a:gd name="T9" fmla="*/ 19 h 481"/>
                <a:gd name="T10" fmla="*/ 25 w 480"/>
                <a:gd name="T11" fmla="*/ 14 h 481"/>
                <a:gd name="T12" fmla="*/ 26 w 480"/>
                <a:gd name="T13" fmla="*/ 9 h 481"/>
                <a:gd name="T14" fmla="*/ 24 w 480"/>
                <a:gd name="T15" fmla="*/ 6 h 481"/>
                <a:gd name="T16" fmla="*/ 17 w 480"/>
                <a:gd name="T17" fmla="*/ 3 h 481"/>
                <a:gd name="T18" fmla="*/ 13 w 480"/>
                <a:gd name="T19" fmla="*/ 6 h 481"/>
                <a:gd name="T20" fmla="*/ 9 w 480"/>
                <a:gd name="T21" fmla="*/ 8 h 481"/>
                <a:gd name="T22" fmla="*/ 8 w 480"/>
                <a:gd name="T23" fmla="*/ 7 h 481"/>
                <a:gd name="T24" fmla="*/ 8 w 480"/>
                <a:gd name="T25" fmla="*/ 2 h 481"/>
                <a:gd name="T26" fmla="*/ 5 w 480"/>
                <a:gd name="T27" fmla="*/ 0 h 481"/>
                <a:gd name="T28" fmla="*/ 0 w 480"/>
                <a:gd name="T29" fmla="*/ 2 h 481"/>
                <a:gd name="T30" fmla="*/ 2 w 480"/>
                <a:gd name="T31" fmla="*/ 4 h 481"/>
                <a:gd name="T32" fmla="*/ 5 w 480"/>
                <a:gd name="T33" fmla="*/ 5 h 481"/>
                <a:gd name="T34" fmla="*/ 7 w 480"/>
                <a:gd name="T35" fmla="*/ 6 h 481"/>
                <a:gd name="T36" fmla="*/ 6 w 480"/>
                <a:gd name="T37" fmla="*/ 6 h 481"/>
                <a:gd name="T38" fmla="*/ 3 w 480"/>
                <a:gd name="T39" fmla="*/ 7 h 481"/>
                <a:gd name="T40" fmla="*/ 5 w 480"/>
                <a:gd name="T41" fmla="*/ 9 h 481"/>
                <a:gd name="T42" fmla="*/ 6 w 480"/>
                <a:gd name="T43" fmla="*/ 11 h 481"/>
                <a:gd name="T44" fmla="*/ 6 w 480"/>
                <a:gd name="T45" fmla="*/ 10 h 481"/>
                <a:gd name="T46" fmla="*/ 9 w 480"/>
                <a:gd name="T47" fmla="*/ 11 h 481"/>
                <a:gd name="T48" fmla="*/ 11 w 480"/>
                <a:gd name="T49" fmla="*/ 12 h 481"/>
                <a:gd name="T50" fmla="*/ 15 w 480"/>
                <a:gd name="T51" fmla="*/ 14 h 481"/>
                <a:gd name="T52" fmla="*/ 18 w 480"/>
                <a:gd name="T53" fmla="*/ 16 h 481"/>
                <a:gd name="T54" fmla="*/ 20 w 480"/>
                <a:gd name="T55" fmla="*/ 20 h 481"/>
                <a:gd name="T56" fmla="*/ 20 w 480"/>
                <a:gd name="T57" fmla="*/ 20 h 481"/>
                <a:gd name="T58" fmla="*/ 19 w 480"/>
                <a:gd name="T59" fmla="*/ 21 h 481"/>
                <a:gd name="T60" fmla="*/ 16 w 480"/>
                <a:gd name="T61" fmla="*/ 24 h 481"/>
                <a:gd name="T62" fmla="*/ 19 w 480"/>
                <a:gd name="T63" fmla="*/ 22 h 4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0"/>
                <a:gd name="T97" fmla="*/ 0 h 481"/>
                <a:gd name="T98" fmla="*/ 480 w 480"/>
                <a:gd name="T99" fmla="*/ 481 h 4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0" h="481">
                  <a:moveTo>
                    <a:pt x="366" y="402"/>
                  </a:moveTo>
                  <a:lnTo>
                    <a:pt x="366" y="405"/>
                  </a:lnTo>
                  <a:lnTo>
                    <a:pt x="363" y="430"/>
                  </a:lnTo>
                  <a:lnTo>
                    <a:pt x="376" y="426"/>
                  </a:lnTo>
                  <a:lnTo>
                    <a:pt x="416" y="418"/>
                  </a:lnTo>
                  <a:lnTo>
                    <a:pt x="430" y="448"/>
                  </a:lnTo>
                  <a:lnTo>
                    <a:pt x="457" y="481"/>
                  </a:lnTo>
                  <a:lnTo>
                    <a:pt x="461" y="436"/>
                  </a:lnTo>
                  <a:lnTo>
                    <a:pt x="464" y="391"/>
                  </a:lnTo>
                  <a:lnTo>
                    <a:pt x="467" y="345"/>
                  </a:lnTo>
                  <a:lnTo>
                    <a:pt x="471" y="300"/>
                  </a:lnTo>
                  <a:lnTo>
                    <a:pt x="474" y="256"/>
                  </a:lnTo>
                  <a:lnTo>
                    <a:pt x="476" y="211"/>
                  </a:lnTo>
                  <a:lnTo>
                    <a:pt x="479" y="166"/>
                  </a:lnTo>
                  <a:lnTo>
                    <a:pt x="480" y="120"/>
                  </a:lnTo>
                  <a:lnTo>
                    <a:pt x="448" y="112"/>
                  </a:lnTo>
                  <a:lnTo>
                    <a:pt x="388" y="85"/>
                  </a:lnTo>
                  <a:lnTo>
                    <a:pt x="328" y="57"/>
                  </a:lnTo>
                  <a:lnTo>
                    <a:pt x="295" y="84"/>
                  </a:lnTo>
                  <a:lnTo>
                    <a:pt x="251" y="111"/>
                  </a:lnTo>
                  <a:lnTo>
                    <a:pt x="200" y="163"/>
                  </a:lnTo>
                  <a:lnTo>
                    <a:pt x="179" y="144"/>
                  </a:lnTo>
                  <a:lnTo>
                    <a:pt x="161" y="118"/>
                  </a:lnTo>
                  <a:lnTo>
                    <a:pt x="158" y="129"/>
                  </a:lnTo>
                  <a:lnTo>
                    <a:pt x="146" y="68"/>
                  </a:lnTo>
                  <a:lnTo>
                    <a:pt x="148" y="41"/>
                  </a:lnTo>
                  <a:lnTo>
                    <a:pt x="142" y="17"/>
                  </a:lnTo>
                  <a:lnTo>
                    <a:pt x="97" y="9"/>
                  </a:lnTo>
                  <a:lnTo>
                    <a:pt x="52" y="0"/>
                  </a:lnTo>
                  <a:lnTo>
                    <a:pt x="7" y="30"/>
                  </a:lnTo>
                  <a:lnTo>
                    <a:pt x="0" y="57"/>
                  </a:lnTo>
                  <a:lnTo>
                    <a:pt x="37" y="69"/>
                  </a:lnTo>
                  <a:lnTo>
                    <a:pt x="61" y="102"/>
                  </a:lnTo>
                  <a:lnTo>
                    <a:pt x="97" y="100"/>
                  </a:lnTo>
                  <a:lnTo>
                    <a:pt x="133" y="99"/>
                  </a:lnTo>
                  <a:lnTo>
                    <a:pt x="131" y="109"/>
                  </a:lnTo>
                  <a:lnTo>
                    <a:pt x="127" y="115"/>
                  </a:lnTo>
                  <a:lnTo>
                    <a:pt x="121" y="117"/>
                  </a:lnTo>
                  <a:lnTo>
                    <a:pt x="106" y="115"/>
                  </a:lnTo>
                  <a:lnTo>
                    <a:pt x="61" y="127"/>
                  </a:lnTo>
                  <a:lnTo>
                    <a:pt x="43" y="138"/>
                  </a:lnTo>
                  <a:lnTo>
                    <a:pt x="85" y="172"/>
                  </a:lnTo>
                  <a:lnTo>
                    <a:pt x="77" y="196"/>
                  </a:lnTo>
                  <a:lnTo>
                    <a:pt x="103" y="199"/>
                  </a:lnTo>
                  <a:lnTo>
                    <a:pt x="133" y="147"/>
                  </a:lnTo>
                  <a:lnTo>
                    <a:pt x="124" y="179"/>
                  </a:lnTo>
                  <a:lnTo>
                    <a:pt x="165" y="194"/>
                  </a:lnTo>
                  <a:lnTo>
                    <a:pt x="177" y="194"/>
                  </a:lnTo>
                  <a:lnTo>
                    <a:pt x="174" y="211"/>
                  </a:lnTo>
                  <a:lnTo>
                    <a:pt x="210" y="226"/>
                  </a:lnTo>
                  <a:lnTo>
                    <a:pt x="246" y="239"/>
                  </a:lnTo>
                  <a:lnTo>
                    <a:pt x="282" y="253"/>
                  </a:lnTo>
                  <a:lnTo>
                    <a:pt x="318" y="266"/>
                  </a:lnTo>
                  <a:lnTo>
                    <a:pt x="337" y="290"/>
                  </a:lnTo>
                  <a:lnTo>
                    <a:pt x="361" y="353"/>
                  </a:lnTo>
                  <a:lnTo>
                    <a:pt x="374" y="363"/>
                  </a:lnTo>
                  <a:lnTo>
                    <a:pt x="351" y="363"/>
                  </a:lnTo>
                  <a:lnTo>
                    <a:pt x="377" y="376"/>
                  </a:lnTo>
                  <a:lnTo>
                    <a:pt x="355" y="376"/>
                  </a:lnTo>
                  <a:lnTo>
                    <a:pt x="361" y="394"/>
                  </a:lnTo>
                  <a:lnTo>
                    <a:pt x="330" y="388"/>
                  </a:lnTo>
                  <a:lnTo>
                    <a:pt x="300" y="441"/>
                  </a:lnTo>
                  <a:lnTo>
                    <a:pt x="345" y="432"/>
                  </a:lnTo>
                  <a:lnTo>
                    <a:pt x="366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" name="Freeform 418"/>
            <p:cNvSpPr>
              <a:spLocks noChangeAspect="1"/>
            </p:cNvSpPr>
            <p:nvPr/>
          </p:nvSpPr>
          <p:spPr bwMode="auto">
            <a:xfrm>
              <a:off x="4800" y="2735"/>
              <a:ext cx="117" cy="152"/>
            </a:xfrm>
            <a:custGeom>
              <a:avLst/>
              <a:gdLst>
                <a:gd name="T0" fmla="*/ 16 w 313"/>
                <a:gd name="T1" fmla="*/ 0 h 404"/>
                <a:gd name="T2" fmla="*/ 15 w 313"/>
                <a:gd name="T3" fmla="*/ 0 h 404"/>
                <a:gd name="T4" fmla="*/ 13 w 313"/>
                <a:gd name="T5" fmla="*/ 2 h 404"/>
                <a:gd name="T6" fmla="*/ 10 w 313"/>
                <a:gd name="T7" fmla="*/ 2 h 404"/>
                <a:gd name="T8" fmla="*/ 7 w 313"/>
                <a:gd name="T9" fmla="*/ 2 h 404"/>
                <a:gd name="T10" fmla="*/ 5 w 313"/>
                <a:gd name="T11" fmla="*/ 1 h 404"/>
                <a:gd name="T12" fmla="*/ 4 w 313"/>
                <a:gd name="T13" fmla="*/ 3 h 404"/>
                <a:gd name="T14" fmla="*/ 4 w 313"/>
                <a:gd name="T15" fmla="*/ 2 h 404"/>
                <a:gd name="T16" fmla="*/ 2 w 313"/>
                <a:gd name="T17" fmla="*/ 5 h 404"/>
                <a:gd name="T18" fmla="*/ 3 w 313"/>
                <a:gd name="T19" fmla="*/ 8 h 404"/>
                <a:gd name="T20" fmla="*/ 2 w 313"/>
                <a:gd name="T21" fmla="*/ 7 h 404"/>
                <a:gd name="T22" fmla="*/ 1 w 313"/>
                <a:gd name="T23" fmla="*/ 10 h 404"/>
                <a:gd name="T24" fmla="*/ 0 w 313"/>
                <a:gd name="T25" fmla="*/ 13 h 404"/>
                <a:gd name="T26" fmla="*/ 0 w 313"/>
                <a:gd name="T27" fmla="*/ 15 h 404"/>
                <a:gd name="T28" fmla="*/ 1 w 313"/>
                <a:gd name="T29" fmla="*/ 15 h 404"/>
                <a:gd name="T30" fmla="*/ 1 w 313"/>
                <a:gd name="T31" fmla="*/ 18 h 404"/>
                <a:gd name="T32" fmla="*/ 1 w 313"/>
                <a:gd name="T33" fmla="*/ 20 h 404"/>
                <a:gd name="T34" fmla="*/ 1 w 313"/>
                <a:gd name="T35" fmla="*/ 21 h 404"/>
                <a:gd name="T36" fmla="*/ 4 w 313"/>
                <a:gd name="T37" fmla="*/ 21 h 404"/>
                <a:gd name="T38" fmla="*/ 4 w 313"/>
                <a:gd name="T39" fmla="*/ 18 h 404"/>
                <a:gd name="T40" fmla="*/ 3 w 313"/>
                <a:gd name="T41" fmla="*/ 14 h 404"/>
                <a:gd name="T42" fmla="*/ 5 w 313"/>
                <a:gd name="T43" fmla="*/ 13 h 404"/>
                <a:gd name="T44" fmla="*/ 6 w 313"/>
                <a:gd name="T45" fmla="*/ 15 h 404"/>
                <a:gd name="T46" fmla="*/ 6 w 313"/>
                <a:gd name="T47" fmla="*/ 16 h 404"/>
                <a:gd name="T48" fmla="*/ 7 w 313"/>
                <a:gd name="T49" fmla="*/ 17 h 404"/>
                <a:gd name="T50" fmla="*/ 7 w 313"/>
                <a:gd name="T51" fmla="*/ 19 h 404"/>
                <a:gd name="T52" fmla="*/ 8 w 313"/>
                <a:gd name="T53" fmla="*/ 19 h 404"/>
                <a:gd name="T54" fmla="*/ 9 w 313"/>
                <a:gd name="T55" fmla="*/ 18 h 404"/>
                <a:gd name="T56" fmla="*/ 10 w 313"/>
                <a:gd name="T57" fmla="*/ 17 h 404"/>
                <a:gd name="T58" fmla="*/ 9 w 313"/>
                <a:gd name="T59" fmla="*/ 15 h 404"/>
                <a:gd name="T60" fmla="*/ 9 w 313"/>
                <a:gd name="T61" fmla="*/ 14 h 404"/>
                <a:gd name="T62" fmla="*/ 8 w 313"/>
                <a:gd name="T63" fmla="*/ 12 h 404"/>
                <a:gd name="T64" fmla="*/ 6 w 313"/>
                <a:gd name="T65" fmla="*/ 10 h 404"/>
                <a:gd name="T66" fmla="*/ 7 w 313"/>
                <a:gd name="T67" fmla="*/ 10 h 404"/>
                <a:gd name="T68" fmla="*/ 9 w 313"/>
                <a:gd name="T69" fmla="*/ 9 h 404"/>
                <a:gd name="T70" fmla="*/ 11 w 313"/>
                <a:gd name="T71" fmla="*/ 8 h 404"/>
                <a:gd name="T72" fmla="*/ 12 w 313"/>
                <a:gd name="T73" fmla="*/ 8 h 404"/>
                <a:gd name="T74" fmla="*/ 11 w 313"/>
                <a:gd name="T75" fmla="*/ 7 h 404"/>
                <a:gd name="T76" fmla="*/ 10 w 313"/>
                <a:gd name="T77" fmla="*/ 7 h 404"/>
                <a:gd name="T78" fmla="*/ 7 w 313"/>
                <a:gd name="T79" fmla="*/ 8 h 404"/>
                <a:gd name="T80" fmla="*/ 5 w 313"/>
                <a:gd name="T81" fmla="*/ 9 h 404"/>
                <a:gd name="T82" fmla="*/ 3 w 313"/>
                <a:gd name="T83" fmla="*/ 6 h 404"/>
                <a:gd name="T84" fmla="*/ 4 w 313"/>
                <a:gd name="T85" fmla="*/ 3 h 404"/>
                <a:gd name="T86" fmla="*/ 8 w 313"/>
                <a:gd name="T87" fmla="*/ 4 h 404"/>
                <a:gd name="T88" fmla="*/ 11 w 313"/>
                <a:gd name="T89" fmla="*/ 4 h 404"/>
                <a:gd name="T90" fmla="*/ 15 w 313"/>
                <a:gd name="T91" fmla="*/ 3 h 404"/>
                <a:gd name="T92" fmla="*/ 16 w 313"/>
                <a:gd name="T93" fmla="*/ 0 h 4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404"/>
                <a:gd name="T143" fmla="*/ 313 w 313"/>
                <a:gd name="T144" fmla="*/ 404 h 4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404">
                  <a:moveTo>
                    <a:pt x="313" y="9"/>
                  </a:moveTo>
                  <a:lnTo>
                    <a:pt x="298" y="0"/>
                  </a:lnTo>
                  <a:lnTo>
                    <a:pt x="251" y="46"/>
                  </a:lnTo>
                  <a:lnTo>
                    <a:pt x="189" y="37"/>
                  </a:lnTo>
                  <a:lnTo>
                    <a:pt x="128" y="27"/>
                  </a:lnTo>
                  <a:lnTo>
                    <a:pt x="98" y="25"/>
                  </a:lnTo>
                  <a:lnTo>
                    <a:pt x="79" y="48"/>
                  </a:lnTo>
                  <a:lnTo>
                    <a:pt x="70" y="46"/>
                  </a:lnTo>
                  <a:lnTo>
                    <a:pt x="46" y="93"/>
                  </a:lnTo>
                  <a:lnTo>
                    <a:pt x="49" y="140"/>
                  </a:lnTo>
                  <a:lnTo>
                    <a:pt x="43" y="134"/>
                  </a:lnTo>
                  <a:lnTo>
                    <a:pt x="22" y="185"/>
                  </a:lnTo>
                  <a:lnTo>
                    <a:pt x="0" y="240"/>
                  </a:lnTo>
                  <a:lnTo>
                    <a:pt x="6" y="288"/>
                  </a:lnTo>
                  <a:lnTo>
                    <a:pt x="28" y="292"/>
                  </a:lnTo>
                  <a:lnTo>
                    <a:pt x="27" y="333"/>
                  </a:lnTo>
                  <a:lnTo>
                    <a:pt x="25" y="373"/>
                  </a:lnTo>
                  <a:lnTo>
                    <a:pt x="28" y="404"/>
                  </a:lnTo>
                  <a:lnTo>
                    <a:pt x="70" y="397"/>
                  </a:lnTo>
                  <a:lnTo>
                    <a:pt x="70" y="330"/>
                  </a:lnTo>
                  <a:lnTo>
                    <a:pt x="67" y="263"/>
                  </a:lnTo>
                  <a:lnTo>
                    <a:pt x="98" y="239"/>
                  </a:lnTo>
                  <a:lnTo>
                    <a:pt x="103" y="273"/>
                  </a:lnTo>
                  <a:lnTo>
                    <a:pt x="106" y="297"/>
                  </a:lnTo>
                  <a:lnTo>
                    <a:pt x="128" y="327"/>
                  </a:lnTo>
                  <a:lnTo>
                    <a:pt x="134" y="360"/>
                  </a:lnTo>
                  <a:lnTo>
                    <a:pt x="151" y="351"/>
                  </a:lnTo>
                  <a:lnTo>
                    <a:pt x="183" y="331"/>
                  </a:lnTo>
                  <a:lnTo>
                    <a:pt x="194" y="327"/>
                  </a:lnTo>
                  <a:lnTo>
                    <a:pt x="164" y="279"/>
                  </a:lnTo>
                  <a:lnTo>
                    <a:pt x="171" y="266"/>
                  </a:lnTo>
                  <a:lnTo>
                    <a:pt x="148" y="228"/>
                  </a:lnTo>
                  <a:lnTo>
                    <a:pt x="124" y="192"/>
                  </a:lnTo>
                  <a:lnTo>
                    <a:pt x="142" y="194"/>
                  </a:lnTo>
                  <a:lnTo>
                    <a:pt x="177" y="169"/>
                  </a:lnTo>
                  <a:lnTo>
                    <a:pt x="212" y="142"/>
                  </a:lnTo>
                  <a:lnTo>
                    <a:pt x="224" y="142"/>
                  </a:lnTo>
                  <a:lnTo>
                    <a:pt x="216" y="124"/>
                  </a:lnTo>
                  <a:lnTo>
                    <a:pt x="198" y="131"/>
                  </a:lnTo>
                  <a:lnTo>
                    <a:pt x="139" y="142"/>
                  </a:lnTo>
                  <a:lnTo>
                    <a:pt x="98" y="169"/>
                  </a:lnTo>
                  <a:lnTo>
                    <a:pt x="59" y="113"/>
                  </a:lnTo>
                  <a:lnTo>
                    <a:pt x="77" y="66"/>
                  </a:lnTo>
                  <a:lnTo>
                    <a:pt x="146" y="69"/>
                  </a:lnTo>
                  <a:lnTo>
                    <a:pt x="215" y="72"/>
                  </a:lnTo>
                  <a:lnTo>
                    <a:pt x="282" y="60"/>
                  </a:lnTo>
                  <a:lnTo>
                    <a:pt x="31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" name="Freeform 419"/>
            <p:cNvSpPr>
              <a:spLocks noChangeAspect="1"/>
            </p:cNvSpPr>
            <p:nvPr/>
          </p:nvSpPr>
          <p:spPr bwMode="auto">
            <a:xfrm>
              <a:off x="4549" y="2894"/>
              <a:ext cx="167" cy="58"/>
            </a:xfrm>
            <a:custGeom>
              <a:avLst/>
              <a:gdLst>
                <a:gd name="T0" fmla="*/ 24 w 446"/>
                <a:gd name="T1" fmla="*/ 8 h 153"/>
                <a:gd name="T2" fmla="*/ 23 w 446"/>
                <a:gd name="T3" fmla="*/ 8 h 153"/>
                <a:gd name="T4" fmla="*/ 23 w 446"/>
                <a:gd name="T5" fmla="*/ 5 h 153"/>
                <a:gd name="T6" fmla="*/ 21 w 446"/>
                <a:gd name="T7" fmla="*/ 5 h 153"/>
                <a:gd name="T8" fmla="*/ 19 w 446"/>
                <a:gd name="T9" fmla="*/ 5 h 153"/>
                <a:gd name="T10" fmla="*/ 19 w 446"/>
                <a:gd name="T11" fmla="*/ 3 h 153"/>
                <a:gd name="T12" fmla="*/ 16 w 446"/>
                <a:gd name="T13" fmla="*/ 2 h 153"/>
                <a:gd name="T14" fmla="*/ 15 w 446"/>
                <a:gd name="T15" fmla="*/ 1 h 153"/>
                <a:gd name="T16" fmla="*/ 13 w 446"/>
                <a:gd name="T17" fmla="*/ 3 h 153"/>
                <a:gd name="T18" fmla="*/ 11 w 446"/>
                <a:gd name="T19" fmla="*/ 3 h 153"/>
                <a:gd name="T20" fmla="*/ 9 w 446"/>
                <a:gd name="T21" fmla="*/ 3 h 153"/>
                <a:gd name="T22" fmla="*/ 8 w 446"/>
                <a:gd name="T23" fmla="*/ 2 h 153"/>
                <a:gd name="T24" fmla="*/ 6 w 446"/>
                <a:gd name="T25" fmla="*/ 0 h 153"/>
                <a:gd name="T26" fmla="*/ 2 w 446"/>
                <a:gd name="T27" fmla="*/ 0 h 153"/>
                <a:gd name="T28" fmla="*/ 1 w 446"/>
                <a:gd name="T29" fmla="*/ 2 h 153"/>
                <a:gd name="T30" fmla="*/ 0 w 446"/>
                <a:gd name="T31" fmla="*/ 2 h 153"/>
                <a:gd name="T32" fmla="*/ 3 w 446"/>
                <a:gd name="T33" fmla="*/ 3 h 153"/>
                <a:gd name="T34" fmla="*/ 3 w 446"/>
                <a:gd name="T35" fmla="*/ 4 h 153"/>
                <a:gd name="T36" fmla="*/ 5 w 446"/>
                <a:gd name="T37" fmla="*/ 5 h 153"/>
                <a:gd name="T38" fmla="*/ 8 w 446"/>
                <a:gd name="T39" fmla="*/ 5 h 153"/>
                <a:gd name="T40" fmla="*/ 10 w 446"/>
                <a:gd name="T41" fmla="*/ 6 h 153"/>
                <a:gd name="T42" fmla="*/ 13 w 446"/>
                <a:gd name="T43" fmla="*/ 6 h 153"/>
                <a:gd name="T44" fmla="*/ 16 w 446"/>
                <a:gd name="T45" fmla="*/ 6 h 153"/>
                <a:gd name="T46" fmla="*/ 19 w 446"/>
                <a:gd name="T47" fmla="*/ 7 h 153"/>
                <a:gd name="T48" fmla="*/ 21 w 446"/>
                <a:gd name="T49" fmla="*/ 8 h 153"/>
                <a:gd name="T50" fmla="*/ 24 w 446"/>
                <a:gd name="T51" fmla="*/ 8 h 1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6"/>
                <a:gd name="T79" fmla="*/ 0 h 153"/>
                <a:gd name="T80" fmla="*/ 446 w 446"/>
                <a:gd name="T81" fmla="*/ 153 h 1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6" h="153">
                  <a:moveTo>
                    <a:pt x="446" y="153"/>
                  </a:moveTo>
                  <a:lnTo>
                    <a:pt x="440" y="145"/>
                  </a:lnTo>
                  <a:lnTo>
                    <a:pt x="441" y="101"/>
                  </a:lnTo>
                  <a:lnTo>
                    <a:pt x="406" y="97"/>
                  </a:lnTo>
                  <a:lnTo>
                    <a:pt x="370" y="91"/>
                  </a:lnTo>
                  <a:lnTo>
                    <a:pt x="356" y="58"/>
                  </a:lnTo>
                  <a:lnTo>
                    <a:pt x="298" y="39"/>
                  </a:lnTo>
                  <a:lnTo>
                    <a:pt x="276" y="24"/>
                  </a:lnTo>
                  <a:lnTo>
                    <a:pt x="255" y="48"/>
                  </a:lnTo>
                  <a:lnTo>
                    <a:pt x="216" y="48"/>
                  </a:lnTo>
                  <a:lnTo>
                    <a:pt x="179" y="48"/>
                  </a:lnTo>
                  <a:lnTo>
                    <a:pt x="158" y="28"/>
                  </a:lnTo>
                  <a:lnTo>
                    <a:pt x="103" y="1"/>
                  </a:lnTo>
                  <a:lnTo>
                    <a:pt x="41" y="0"/>
                  </a:lnTo>
                  <a:lnTo>
                    <a:pt x="16" y="34"/>
                  </a:lnTo>
                  <a:lnTo>
                    <a:pt x="0" y="40"/>
                  </a:lnTo>
                  <a:lnTo>
                    <a:pt x="50" y="55"/>
                  </a:lnTo>
                  <a:lnTo>
                    <a:pt x="50" y="68"/>
                  </a:lnTo>
                  <a:lnTo>
                    <a:pt x="101" y="82"/>
                  </a:lnTo>
                  <a:lnTo>
                    <a:pt x="152" y="95"/>
                  </a:lnTo>
                  <a:lnTo>
                    <a:pt x="197" y="104"/>
                  </a:lnTo>
                  <a:lnTo>
                    <a:pt x="241" y="115"/>
                  </a:lnTo>
                  <a:lnTo>
                    <a:pt x="304" y="122"/>
                  </a:lnTo>
                  <a:lnTo>
                    <a:pt x="367" y="130"/>
                  </a:lnTo>
                  <a:lnTo>
                    <a:pt x="406" y="142"/>
                  </a:lnTo>
                  <a:lnTo>
                    <a:pt x="44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" name="Freeform 420"/>
            <p:cNvSpPr>
              <a:spLocks noChangeAspect="1"/>
            </p:cNvSpPr>
            <p:nvPr/>
          </p:nvSpPr>
          <p:spPr bwMode="auto">
            <a:xfrm>
              <a:off x="4877" y="2945"/>
              <a:ext cx="71" cy="40"/>
            </a:xfrm>
            <a:custGeom>
              <a:avLst/>
              <a:gdLst>
                <a:gd name="T0" fmla="*/ 10 w 191"/>
                <a:gd name="T1" fmla="*/ 0 h 107"/>
                <a:gd name="T2" fmla="*/ 6 w 191"/>
                <a:gd name="T3" fmla="*/ 0 h 107"/>
                <a:gd name="T4" fmla="*/ 4 w 191"/>
                <a:gd name="T5" fmla="*/ 1 h 107"/>
                <a:gd name="T6" fmla="*/ 1 w 191"/>
                <a:gd name="T7" fmla="*/ 3 h 107"/>
                <a:gd name="T8" fmla="*/ 0 w 191"/>
                <a:gd name="T9" fmla="*/ 5 h 107"/>
                <a:gd name="T10" fmla="*/ 0 w 191"/>
                <a:gd name="T11" fmla="*/ 5 h 107"/>
                <a:gd name="T12" fmla="*/ 0 w 191"/>
                <a:gd name="T13" fmla="*/ 6 h 107"/>
                <a:gd name="T14" fmla="*/ 3 w 191"/>
                <a:gd name="T15" fmla="*/ 4 h 107"/>
                <a:gd name="T16" fmla="*/ 7 w 191"/>
                <a:gd name="T17" fmla="*/ 2 h 107"/>
                <a:gd name="T18" fmla="*/ 10 w 191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1"/>
                <a:gd name="T31" fmla="*/ 0 h 107"/>
                <a:gd name="T32" fmla="*/ 191 w 191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1" h="107">
                  <a:moveTo>
                    <a:pt x="191" y="0"/>
                  </a:moveTo>
                  <a:lnTo>
                    <a:pt x="119" y="3"/>
                  </a:lnTo>
                  <a:lnTo>
                    <a:pt x="73" y="27"/>
                  </a:lnTo>
                  <a:lnTo>
                    <a:pt x="25" y="51"/>
                  </a:lnTo>
                  <a:lnTo>
                    <a:pt x="4" y="91"/>
                  </a:lnTo>
                  <a:lnTo>
                    <a:pt x="0" y="97"/>
                  </a:lnTo>
                  <a:lnTo>
                    <a:pt x="7" y="107"/>
                  </a:lnTo>
                  <a:lnTo>
                    <a:pt x="67" y="72"/>
                  </a:lnTo>
                  <a:lnTo>
                    <a:pt x="128" y="36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" name="Freeform 421"/>
            <p:cNvSpPr>
              <a:spLocks noChangeAspect="1"/>
            </p:cNvSpPr>
            <p:nvPr/>
          </p:nvSpPr>
          <p:spPr bwMode="auto">
            <a:xfrm>
              <a:off x="4959" y="2725"/>
              <a:ext cx="27" cy="63"/>
            </a:xfrm>
            <a:custGeom>
              <a:avLst/>
              <a:gdLst>
                <a:gd name="T0" fmla="*/ 4 w 70"/>
                <a:gd name="T1" fmla="*/ 6 h 167"/>
                <a:gd name="T2" fmla="*/ 2 w 70"/>
                <a:gd name="T3" fmla="*/ 4 h 167"/>
                <a:gd name="T4" fmla="*/ 3 w 70"/>
                <a:gd name="T5" fmla="*/ 2 h 167"/>
                <a:gd name="T6" fmla="*/ 3 w 70"/>
                <a:gd name="T7" fmla="*/ 2 h 167"/>
                <a:gd name="T8" fmla="*/ 2 w 70"/>
                <a:gd name="T9" fmla="*/ 2 h 167"/>
                <a:gd name="T10" fmla="*/ 1 w 70"/>
                <a:gd name="T11" fmla="*/ 4 h 167"/>
                <a:gd name="T12" fmla="*/ 1 w 70"/>
                <a:gd name="T13" fmla="*/ 3 h 167"/>
                <a:gd name="T14" fmla="*/ 1 w 70"/>
                <a:gd name="T15" fmla="*/ 1 h 167"/>
                <a:gd name="T16" fmla="*/ 1 w 70"/>
                <a:gd name="T17" fmla="*/ 0 h 167"/>
                <a:gd name="T18" fmla="*/ 0 w 70"/>
                <a:gd name="T19" fmla="*/ 2 h 167"/>
                <a:gd name="T20" fmla="*/ 0 w 70"/>
                <a:gd name="T21" fmla="*/ 4 h 167"/>
                <a:gd name="T22" fmla="*/ 1 w 70"/>
                <a:gd name="T23" fmla="*/ 6 h 167"/>
                <a:gd name="T24" fmla="*/ 2 w 70"/>
                <a:gd name="T25" fmla="*/ 9 h 167"/>
                <a:gd name="T26" fmla="*/ 1 w 70"/>
                <a:gd name="T27" fmla="*/ 5 h 167"/>
                <a:gd name="T28" fmla="*/ 4 w 70"/>
                <a:gd name="T29" fmla="*/ 6 h 1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167"/>
                <a:gd name="T47" fmla="*/ 70 w 70"/>
                <a:gd name="T48" fmla="*/ 167 h 16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167">
                  <a:moveTo>
                    <a:pt x="70" y="107"/>
                  </a:moveTo>
                  <a:lnTo>
                    <a:pt x="40" y="68"/>
                  </a:lnTo>
                  <a:lnTo>
                    <a:pt x="61" y="43"/>
                  </a:lnTo>
                  <a:lnTo>
                    <a:pt x="46" y="32"/>
                  </a:lnTo>
                  <a:lnTo>
                    <a:pt x="31" y="46"/>
                  </a:lnTo>
                  <a:lnTo>
                    <a:pt x="15" y="73"/>
                  </a:lnTo>
                  <a:lnTo>
                    <a:pt x="13" y="58"/>
                  </a:lnTo>
                  <a:lnTo>
                    <a:pt x="24" y="21"/>
                  </a:lnTo>
                  <a:lnTo>
                    <a:pt x="24" y="0"/>
                  </a:lnTo>
                  <a:lnTo>
                    <a:pt x="0" y="38"/>
                  </a:lnTo>
                  <a:lnTo>
                    <a:pt x="6" y="79"/>
                  </a:lnTo>
                  <a:lnTo>
                    <a:pt x="10" y="119"/>
                  </a:lnTo>
                  <a:lnTo>
                    <a:pt x="40" y="167"/>
                  </a:lnTo>
                  <a:lnTo>
                    <a:pt x="21" y="100"/>
                  </a:lnTo>
                  <a:lnTo>
                    <a:pt x="70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" name="Freeform 422"/>
            <p:cNvSpPr>
              <a:spLocks noChangeAspect="1"/>
            </p:cNvSpPr>
            <p:nvPr/>
          </p:nvSpPr>
          <p:spPr bwMode="auto">
            <a:xfrm>
              <a:off x="4966" y="2829"/>
              <a:ext cx="53" cy="20"/>
            </a:xfrm>
            <a:custGeom>
              <a:avLst/>
              <a:gdLst>
                <a:gd name="T0" fmla="*/ 7 w 143"/>
                <a:gd name="T1" fmla="*/ 2 h 53"/>
                <a:gd name="T2" fmla="*/ 7 w 143"/>
                <a:gd name="T3" fmla="*/ 3 h 53"/>
                <a:gd name="T4" fmla="*/ 4 w 143"/>
                <a:gd name="T5" fmla="*/ 1 h 53"/>
                <a:gd name="T6" fmla="*/ 2 w 143"/>
                <a:gd name="T7" fmla="*/ 2 h 53"/>
                <a:gd name="T8" fmla="*/ 0 w 143"/>
                <a:gd name="T9" fmla="*/ 1 h 53"/>
                <a:gd name="T10" fmla="*/ 0 w 143"/>
                <a:gd name="T11" fmla="*/ 2 h 53"/>
                <a:gd name="T12" fmla="*/ 0 w 143"/>
                <a:gd name="T13" fmla="*/ 1 h 53"/>
                <a:gd name="T14" fmla="*/ 1 w 143"/>
                <a:gd name="T15" fmla="*/ 0 h 53"/>
                <a:gd name="T16" fmla="*/ 4 w 143"/>
                <a:gd name="T17" fmla="*/ 0 h 53"/>
                <a:gd name="T18" fmla="*/ 6 w 143"/>
                <a:gd name="T19" fmla="*/ 0 h 53"/>
                <a:gd name="T20" fmla="*/ 7 w 143"/>
                <a:gd name="T21" fmla="*/ 2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3"/>
                <a:gd name="T34" fmla="*/ 0 h 53"/>
                <a:gd name="T35" fmla="*/ 143 w 143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3" h="53">
                  <a:moveTo>
                    <a:pt x="143" y="43"/>
                  </a:moveTo>
                  <a:lnTo>
                    <a:pt x="136" y="53"/>
                  </a:lnTo>
                  <a:lnTo>
                    <a:pt x="78" y="25"/>
                  </a:lnTo>
                  <a:lnTo>
                    <a:pt x="37" y="28"/>
                  </a:lnTo>
                  <a:lnTo>
                    <a:pt x="8" y="19"/>
                  </a:lnTo>
                  <a:lnTo>
                    <a:pt x="0" y="31"/>
                  </a:lnTo>
                  <a:lnTo>
                    <a:pt x="5" y="12"/>
                  </a:lnTo>
                  <a:lnTo>
                    <a:pt x="33" y="0"/>
                  </a:lnTo>
                  <a:lnTo>
                    <a:pt x="76" y="3"/>
                  </a:lnTo>
                  <a:lnTo>
                    <a:pt x="121" y="6"/>
                  </a:lnTo>
                  <a:lnTo>
                    <a:pt x="1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" name="Freeform 423"/>
            <p:cNvSpPr>
              <a:spLocks noChangeAspect="1"/>
            </p:cNvSpPr>
            <p:nvPr/>
          </p:nvSpPr>
          <p:spPr bwMode="auto">
            <a:xfrm>
              <a:off x="4810" y="2941"/>
              <a:ext cx="60" cy="12"/>
            </a:xfrm>
            <a:custGeom>
              <a:avLst/>
              <a:gdLst>
                <a:gd name="T0" fmla="*/ 9 w 158"/>
                <a:gd name="T1" fmla="*/ 0 h 32"/>
                <a:gd name="T2" fmla="*/ 9 w 158"/>
                <a:gd name="T3" fmla="*/ 0 h 32"/>
                <a:gd name="T4" fmla="*/ 8 w 158"/>
                <a:gd name="T5" fmla="*/ 0 h 32"/>
                <a:gd name="T6" fmla="*/ 7 w 158"/>
                <a:gd name="T7" fmla="*/ 1 h 32"/>
                <a:gd name="T8" fmla="*/ 6 w 158"/>
                <a:gd name="T9" fmla="*/ 1 h 32"/>
                <a:gd name="T10" fmla="*/ 3 w 158"/>
                <a:gd name="T11" fmla="*/ 0 h 32"/>
                <a:gd name="T12" fmla="*/ 2 w 158"/>
                <a:gd name="T13" fmla="*/ 0 h 32"/>
                <a:gd name="T14" fmla="*/ 0 w 158"/>
                <a:gd name="T15" fmla="*/ 1 h 32"/>
                <a:gd name="T16" fmla="*/ 1 w 158"/>
                <a:gd name="T17" fmla="*/ 2 h 32"/>
                <a:gd name="T18" fmla="*/ 4 w 158"/>
                <a:gd name="T19" fmla="*/ 2 h 32"/>
                <a:gd name="T20" fmla="*/ 6 w 158"/>
                <a:gd name="T21" fmla="*/ 2 h 32"/>
                <a:gd name="T22" fmla="*/ 9 w 158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32"/>
                <a:gd name="T38" fmla="*/ 158 w 158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32">
                  <a:moveTo>
                    <a:pt x="158" y="4"/>
                  </a:moveTo>
                  <a:lnTo>
                    <a:pt x="157" y="0"/>
                  </a:lnTo>
                  <a:lnTo>
                    <a:pt x="146" y="0"/>
                  </a:lnTo>
                  <a:lnTo>
                    <a:pt x="131" y="15"/>
                  </a:lnTo>
                  <a:lnTo>
                    <a:pt x="105" y="13"/>
                  </a:lnTo>
                  <a:lnTo>
                    <a:pt x="64" y="7"/>
                  </a:lnTo>
                  <a:lnTo>
                    <a:pt x="26" y="1"/>
                  </a:lnTo>
                  <a:lnTo>
                    <a:pt x="0" y="25"/>
                  </a:lnTo>
                  <a:lnTo>
                    <a:pt x="21" y="32"/>
                  </a:lnTo>
                  <a:lnTo>
                    <a:pt x="70" y="31"/>
                  </a:lnTo>
                  <a:lnTo>
                    <a:pt x="118" y="28"/>
                  </a:ln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" name="Freeform 424"/>
            <p:cNvSpPr>
              <a:spLocks noChangeAspect="1"/>
            </p:cNvSpPr>
            <p:nvPr/>
          </p:nvSpPr>
          <p:spPr bwMode="auto">
            <a:xfrm>
              <a:off x="4550" y="2802"/>
              <a:ext cx="29" cy="32"/>
            </a:xfrm>
            <a:custGeom>
              <a:avLst/>
              <a:gdLst>
                <a:gd name="T0" fmla="*/ 4 w 80"/>
                <a:gd name="T1" fmla="*/ 3 h 85"/>
                <a:gd name="T2" fmla="*/ 4 w 80"/>
                <a:gd name="T3" fmla="*/ 5 h 85"/>
                <a:gd name="T4" fmla="*/ 1 w 80"/>
                <a:gd name="T5" fmla="*/ 3 h 85"/>
                <a:gd name="T6" fmla="*/ 1 w 80"/>
                <a:gd name="T7" fmla="*/ 2 h 85"/>
                <a:gd name="T8" fmla="*/ 0 w 80"/>
                <a:gd name="T9" fmla="*/ 1 h 85"/>
                <a:gd name="T10" fmla="*/ 1 w 80"/>
                <a:gd name="T11" fmla="*/ 0 h 85"/>
                <a:gd name="T12" fmla="*/ 1 w 80"/>
                <a:gd name="T13" fmla="*/ 0 h 85"/>
                <a:gd name="T14" fmla="*/ 3 w 80"/>
                <a:gd name="T15" fmla="*/ 2 h 85"/>
                <a:gd name="T16" fmla="*/ 4 w 80"/>
                <a:gd name="T17" fmla="*/ 3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0"/>
                <a:gd name="T28" fmla="*/ 0 h 85"/>
                <a:gd name="T29" fmla="*/ 80 w 80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0" h="85">
                  <a:moveTo>
                    <a:pt x="80" y="58"/>
                  </a:moveTo>
                  <a:lnTo>
                    <a:pt x="74" y="85"/>
                  </a:lnTo>
                  <a:lnTo>
                    <a:pt x="34" y="58"/>
                  </a:lnTo>
                  <a:lnTo>
                    <a:pt x="19" y="29"/>
                  </a:lnTo>
                  <a:lnTo>
                    <a:pt x="0" y="20"/>
                  </a:lnTo>
                  <a:lnTo>
                    <a:pt x="23" y="4"/>
                  </a:lnTo>
                  <a:lnTo>
                    <a:pt x="32" y="0"/>
                  </a:lnTo>
                  <a:lnTo>
                    <a:pt x="52" y="44"/>
                  </a:lnTo>
                  <a:lnTo>
                    <a:pt x="8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" name="Freeform 425"/>
            <p:cNvSpPr>
              <a:spLocks noChangeAspect="1"/>
            </p:cNvSpPr>
            <p:nvPr/>
          </p:nvSpPr>
          <p:spPr bwMode="auto">
            <a:xfrm>
              <a:off x="4754" y="2938"/>
              <a:ext cx="45" cy="20"/>
            </a:xfrm>
            <a:custGeom>
              <a:avLst/>
              <a:gdLst>
                <a:gd name="T0" fmla="*/ 6 w 121"/>
                <a:gd name="T1" fmla="*/ 2 h 49"/>
                <a:gd name="T2" fmla="*/ 6 w 121"/>
                <a:gd name="T3" fmla="*/ 1 h 49"/>
                <a:gd name="T4" fmla="*/ 5 w 121"/>
                <a:gd name="T5" fmla="*/ 1 h 49"/>
                <a:gd name="T6" fmla="*/ 3 w 121"/>
                <a:gd name="T7" fmla="*/ 0 h 49"/>
                <a:gd name="T8" fmla="*/ 4 w 121"/>
                <a:gd name="T9" fmla="*/ 2 h 49"/>
                <a:gd name="T10" fmla="*/ 3 w 121"/>
                <a:gd name="T11" fmla="*/ 2 h 49"/>
                <a:gd name="T12" fmla="*/ 0 w 121"/>
                <a:gd name="T13" fmla="*/ 2 h 49"/>
                <a:gd name="T14" fmla="*/ 0 w 121"/>
                <a:gd name="T15" fmla="*/ 3 h 49"/>
                <a:gd name="T16" fmla="*/ 2 w 121"/>
                <a:gd name="T17" fmla="*/ 3 h 49"/>
                <a:gd name="T18" fmla="*/ 4 w 121"/>
                <a:gd name="T19" fmla="*/ 2 h 49"/>
                <a:gd name="T20" fmla="*/ 5 w 121"/>
                <a:gd name="T21" fmla="*/ 2 h 49"/>
                <a:gd name="T22" fmla="*/ 5 w 121"/>
                <a:gd name="T23" fmla="*/ 2 h 49"/>
                <a:gd name="T24" fmla="*/ 6 w 121"/>
                <a:gd name="T25" fmla="*/ 2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49"/>
                <a:gd name="T41" fmla="*/ 121 w 121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49">
                  <a:moveTo>
                    <a:pt x="121" y="28"/>
                  </a:moveTo>
                  <a:lnTo>
                    <a:pt x="114" y="13"/>
                  </a:lnTo>
                  <a:lnTo>
                    <a:pt x="97" y="18"/>
                  </a:lnTo>
                  <a:lnTo>
                    <a:pt x="56" y="0"/>
                  </a:lnTo>
                  <a:lnTo>
                    <a:pt x="78" y="25"/>
                  </a:lnTo>
                  <a:lnTo>
                    <a:pt x="51" y="25"/>
                  </a:lnTo>
                  <a:lnTo>
                    <a:pt x="12" y="21"/>
                  </a:lnTo>
                  <a:lnTo>
                    <a:pt x="0" y="49"/>
                  </a:lnTo>
                  <a:lnTo>
                    <a:pt x="42" y="41"/>
                  </a:lnTo>
                  <a:lnTo>
                    <a:pt x="84" y="32"/>
                  </a:lnTo>
                  <a:lnTo>
                    <a:pt x="100" y="37"/>
                  </a:lnTo>
                  <a:lnTo>
                    <a:pt x="99" y="35"/>
                  </a:lnTo>
                  <a:lnTo>
                    <a:pt x="12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" name="Freeform 426"/>
            <p:cNvSpPr>
              <a:spLocks noChangeAspect="1"/>
            </p:cNvSpPr>
            <p:nvPr/>
          </p:nvSpPr>
          <p:spPr bwMode="auto">
            <a:xfrm>
              <a:off x="4796" y="2965"/>
              <a:ext cx="31" cy="17"/>
            </a:xfrm>
            <a:custGeom>
              <a:avLst/>
              <a:gdLst>
                <a:gd name="T0" fmla="*/ 4 w 85"/>
                <a:gd name="T1" fmla="*/ 2 h 45"/>
                <a:gd name="T2" fmla="*/ 3 w 85"/>
                <a:gd name="T3" fmla="*/ 2 h 45"/>
                <a:gd name="T4" fmla="*/ 0 w 85"/>
                <a:gd name="T5" fmla="*/ 1 h 45"/>
                <a:gd name="T6" fmla="*/ 0 w 85"/>
                <a:gd name="T7" fmla="*/ 0 h 45"/>
                <a:gd name="T8" fmla="*/ 3 w 85"/>
                <a:gd name="T9" fmla="*/ 0 h 45"/>
                <a:gd name="T10" fmla="*/ 4 w 85"/>
                <a:gd name="T11" fmla="*/ 2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45"/>
                <a:gd name="T20" fmla="*/ 85 w 85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45">
                  <a:moveTo>
                    <a:pt x="85" y="36"/>
                  </a:moveTo>
                  <a:lnTo>
                    <a:pt x="51" y="45"/>
                  </a:lnTo>
                  <a:lnTo>
                    <a:pt x="10" y="18"/>
                  </a:lnTo>
                  <a:lnTo>
                    <a:pt x="0" y="0"/>
                  </a:lnTo>
                  <a:lnTo>
                    <a:pt x="51" y="2"/>
                  </a:lnTo>
                  <a:lnTo>
                    <a:pt x="8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" name="Freeform 427"/>
            <p:cNvSpPr>
              <a:spLocks noChangeAspect="1"/>
            </p:cNvSpPr>
            <p:nvPr/>
          </p:nvSpPr>
          <p:spPr bwMode="auto">
            <a:xfrm>
              <a:off x="4931" y="2834"/>
              <a:ext cx="22" cy="15"/>
            </a:xfrm>
            <a:custGeom>
              <a:avLst/>
              <a:gdLst>
                <a:gd name="T0" fmla="*/ 3 w 61"/>
                <a:gd name="T1" fmla="*/ 1 h 40"/>
                <a:gd name="T2" fmla="*/ 2 w 61"/>
                <a:gd name="T3" fmla="*/ 2 h 40"/>
                <a:gd name="T4" fmla="*/ 0 w 61"/>
                <a:gd name="T5" fmla="*/ 1 h 40"/>
                <a:gd name="T6" fmla="*/ 1 w 61"/>
                <a:gd name="T7" fmla="*/ 0 h 40"/>
                <a:gd name="T8" fmla="*/ 3 w 61"/>
                <a:gd name="T9" fmla="*/ 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40"/>
                <a:gd name="T17" fmla="*/ 61 w 6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40">
                  <a:moveTo>
                    <a:pt x="61" y="16"/>
                  </a:moveTo>
                  <a:lnTo>
                    <a:pt x="37" y="40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6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" name="Freeform 428"/>
            <p:cNvSpPr>
              <a:spLocks noChangeAspect="1"/>
            </p:cNvSpPr>
            <p:nvPr/>
          </p:nvSpPr>
          <p:spPr bwMode="auto">
            <a:xfrm>
              <a:off x="4716" y="2938"/>
              <a:ext cx="20" cy="13"/>
            </a:xfrm>
            <a:custGeom>
              <a:avLst/>
              <a:gdLst>
                <a:gd name="T0" fmla="*/ 3 w 56"/>
                <a:gd name="T1" fmla="*/ 1 h 31"/>
                <a:gd name="T2" fmla="*/ 2 w 56"/>
                <a:gd name="T3" fmla="*/ 0 h 31"/>
                <a:gd name="T4" fmla="*/ 0 w 56"/>
                <a:gd name="T5" fmla="*/ 0 h 31"/>
                <a:gd name="T6" fmla="*/ 1 w 56"/>
                <a:gd name="T7" fmla="*/ 2 h 31"/>
                <a:gd name="T8" fmla="*/ 3 w 56"/>
                <a:gd name="T9" fmla="*/ 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31"/>
                <a:gd name="T17" fmla="*/ 56 w 5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31">
                  <a:moveTo>
                    <a:pt x="56" y="15"/>
                  </a:moveTo>
                  <a:lnTo>
                    <a:pt x="48" y="4"/>
                  </a:lnTo>
                  <a:lnTo>
                    <a:pt x="0" y="0"/>
                  </a:lnTo>
                  <a:lnTo>
                    <a:pt x="29" y="31"/>
                  </a:lnTo>
                  <a:lnTo>
                    <a:pt x="5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" name="Freeform 429"/>
            <p:cNvSpPr>
              <a:spLocks noChangeAspect="1"/>
            </p:cNvSpPr>
            <p:nvPr/>
          </p:nvSpPr>
          <p:spPr bwMode="auto">
            <a:xfrm>
              <a:off x="4402" y="2739"/>
              <a:ext cx="15" cy="20"/>
            </a:xfrm>
            <a:custGeom>
              <a:avLst/>
              <a:gdLst>
                <a:gd name="T0" fmla="*/ 2 w 40"/>
                <a:gd name="T1" fmla="*/ 2 h 53"/>
                <a:gd name="T2" fmla="*/ 2 w 40"/>
                <a:gd name="T3" fmla="*/ 3 h 53"/>
                <a:gd name="T4" fmla="*/ 0 w 40"/>
                <a:gd name="T5" fmla="*/ 0 h 53"/>
                <a:gd name="T6" fmla="*/ 1 w 40"/>
                <a:gd name="T7" fmla="*/ 0 h 53"/>
                <a:gd name="T8" fmla="*/ 2 w 40"/>
                <a:gd name="T9" fmla="*/ 2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53"/>
                <a:gd name="T17" fmla="*/ 40 w 40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53">
                  <a:moveTo>
                    <a:pt x="40" y="29"/>
                  </a:moveTo>
                  <a:lnTo>
                    <a:pt x="36" y="53"/>
                  </a:lnTo>
                  <a:lnTo>
                    <a:pt x="0" y="5"/>
                  </a:lnTo>
                  <a:lnTo>
                    <a:pt x="10" y="0"/>
                  </a:lnTo>
                  <a:lnTo>
                    <a:pt x="4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" name="Freeform 430"/>
            <p:cNvSpPr>
              <a:spLocks noChangeAspect="1"/>
            </p:cNvSpPr>
            <p:nvPr/>
          </p:nvSpPr>
          <p:spPr bwMode="auto">
            <a:xfrm>
              <a:off x="4742" y="2941"/>
              <a:ext cx="13" cy="14"/>
            </a:xfrm>
            <a:custGeom>
              <a:avLst/>
              <a:gdLst>
                <a:gd name="T0" fmla="*/ 2 w 36"/>
                <a:gd name="T1" fmla="*/ 0 h 39"/>
                <a:gd name="T2" fmla="*/ 1 w 36"/>
                <a:gd name="T3" fmla="*/ 0 h 39"/>
                <a:gd name="T4" fmla="*/ 0 w 36"/>
                <a:gd name="T5" fmla="*/ 1 h 39"/>
                <a:gd name="T6" fmla="*/ 1 w 36"/>
                <a:gd name="T7" fmla="*/ 2 h 39"/>
                <a:gd name="T8" fmla="*/ 2 w 3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9"/>
                <a:gd name="T17" fmla="*/ 36 w 36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9">
                  <a:moveTo>
                    <a:pt x="36" y="11"/>
                  </a:moveTo>
                  <a:lnTo>
                    <a:pt x="24" y="0"/>
                  </a:lnTo>
                  <a:lnTo>
                    <a:pt x="0" y="30"/>
                  </a:lnTo>
                  <a:lnTo>
                    <a:pt x="18" y="39"/>
                  </a:lnTo>
                  <a:lnTo>
                    <a:pt x="3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" name="Freeform 431"/>
            <p:cNvSpPr>
              <a:spLocks noChangeAspect="1"/>
            </p:cNvSpPr>
            <p:nvPr/>
          </p:nvSpPr>
          <p:spPr bwMode="auto">
            <a:xfrm>
              <a:off x="4594" y="2825"/>
              <a:ext cx="12" cy="12"/>
            </a:xfrm>
            <a:custGeom>
              <a:avLst/>
              <a:gdLst>
                <a:gd name="T0" fmla="*/ 1 w 33"/>
                <a:gd name="T1" fmla="*/ 0 h 33"/>
                <a:gd name="T2" fmla="*/ 1 w 33"/>
                <a:gd name="T3" fmla="*/ 1 h 33"/>
                <a:gd name="T4" fmla="*/ 0 w 33"/>
                <a:gd name="T5" fmla="*/ 1 h 33"/>
                <a:gd name="T6" fmla="*/ 0 w 33"/>
                <a:gd name="T7" fmla="*/ 0 h 33"/>
                <a:gd name="T8" fmla="*/ 1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33" y="12"/>
                  </a:moveTo>
                  <a:lnTo>
                    <a:pt x="15" y="28"/>
                  </a:lnTo>
                  <a:lnTo>
                    <a:pt x="0" y="33"/>
                  </a:lnTo>
                  <a:lnTo>
                    <a:pt x="1" y="0"/>
                  </a:ln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" name="Freeform 432"/>
            <p:cNvSpPr>
              <a:spLocks noChangeAspect="1"/>
            </p:cNvSpPr>
            <p:nvPr/>
          </p:nvSpPr>
          <p:spPr bwMode="auto">
            <a:xfrm>
              <a:off x="4867" y="2863"/>
              <a:ext cx="11" cy="25"/>
            </a:xfrm>
            <a:custGeom>
              <a:avLst/>
              <a:gdLst>
                <a:gd name="T0" fmla="*/ 1 w 30"/>
                <a:gd name="T1" fmla="*/ 2 h 67"/>
                <a:gd name="T2" fmla="*/ 1 w 30"/>
                <a:gd name="T3" fmla="*/ 2 h 67"/>
                <a:gd name="T4" fmla="*/ 1 w 30"/>
                <a:gd name="T5" fmla="*/ 1 h 67"/>
                <a:gd name="T6" fmla="*/ 1 w 30"/>
                <a:gd name="T7" fmla="*/ 0 h 67"/>
                <a:gd name="T8" fmla="*/ 0 w 30"/>
                <a:gd name="T9" fmla="*/ 3 h 67"/>
                <a:gd name="T10" fmla="*/ 1 w 30"/>
                <a:gd name="T11" fmla="*/ 2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67"/>
                <a:gd name="T20" fmla="*/ 30 w 30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67">
                  <a:moveTo>
                    <a:pt x="30" y="46"/>
                  </a:moveTo>
                  <a:lnTo>
                    <a:pt x="24" y="41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0" y="67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" name="Freeform 433"/>
            <p:cNvSpPr>
              <a:spLocks noChangeAspect="1"/>
            </p:cNvSpPr>
            <p:nvPr/>
          </p:nvSpPr>
          <p:spPr bwMode="auto">
            <a:xfrm>
              <a:off x="5081" y="2885"/>
              <a:ext cx="8" cy="15"/>
            </a:xfrm>
            <a:custGeom>
              <a:avLst/>
              <a:gdLst>
                <a:gd name="T0" fmla="*/ 1 w 19"/>
                <a:gd name="T1" fmla="*/ 2 h 39"/>
                <a:gd name="T2" fmla="*/ 1 w 19"/>
                <a:gd name="T3" fmla="*/ 0 h 39"/>
                <a:gd name="T4" fmla="*/ 0 w 19"/>
                <a:gd name="T5" fmla="*/ 0 h 39"/>
                <a:gd name="T6" fmla="*/ 0 w 19"/>
                <a:gd name="T7" fmla="*/ 2 h 39"/>
                <a:gd name="T8" fmla="*/ 1 w 19"/>
                <a:gd name="T9" fmla="*/ 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9"/>
                <a:gd name="T17" fmla="*/ 19 w 1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9">
                  <a:moveTo>
                    <a:pt x="19" y="3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39"/>
                  </a:ln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" name="Freeform 434"/>
            <p:cNvSpPr>
              <a:spLocks noChangeAspect="1"/>
            </p:cNvSpPr>
            <p:nvPr/>
          </p:nvSpPr>
          <p:spPr bwMode="auto">
            <a:xfrm>
              <a:off x="4432" y="2790"/>
              <a:ext cx="10" cy="15"/>
            </a:xfrm>
            <a:custGeom>
              <a:avLst/>
              <a:gdLst>
                <a:gd name="T0" fmla="*/ 1 w 29"/>
                <a:gd name="T1" fmla="*/ 2 h 42"/>
                <a:gd name="T2" fmla="*/ 0 w 29"/>
                <a:gd name="T3" fmla="*/ 2 h 42"/>
                <a:gd name="T4" fmla="*/ 0 w 29"/>
                <a:gd name="T5" fmla="*/ 0 h 42"/>
                <a:gd name="T6" fmla="*/ 1 w 29"/>
                <a:gd name="T7" fmla="*/ 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42"/>
                <a:gd name="T14" fmla="*/ 29 w 2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42">
                  <a:moveTo>
                    <a:pt x="29" y="42"/>
                  </a:moveTo>
                  <a:lnTo>
                    <a:pt x="7" y="40"/>
                  </a:lnTo>
                  <a:lnTo>
                    <a:pt x="0" y="0"/>
                  </a:lnTo>
                  <a:lnTo>
                    <a:pt x="2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" name="Freeform 435"/>
            <p:cNvSpPr>
              <a:spLocks noChangeAspect="1"/>
            </p:cNvSpPr>
            <p:nvPr/>
          </p:nvSpPr>
          <p:spPr bwMode="auto">
            <a:xfrm>
              <a:off x="4863" y="2866"/>
              <a:ext cx="8" cy="15"/>
            </a:xfrm>
            <a:custGeom>
              <a:avLst/>
              <a:gdLst>
                <a:gd name="T0" fmla="*/ 1 w 20"/>
                <a:gd name="T1" fmla="*/ 1 h 40"/>
                <a:gd name="T2" fmla="*/ 1 w 20"/>
                <a:gd name="T3" fmla="*/ 0 h 40"/>
                <a:gd name="T4" fmla="*/ 0 w 20"/>
                <a:gd name="T5" fmla="*/ 0 h 40"/>
                <a:gd name="T6" fmla="*/ 0 w 20"/>
                <a:gd name="T7" fmla="*/ 2 h 40"/>
                <a:gd name="T8" fmla="*/ 1 w 20"/>
                <a:gd name="T9" fmla="*/ 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17"/>
                  </a:moveTo>
                  <a:lnTo>
                    <a:pt x="17" y="0"/>
                  </a:lnTo>
                  <a:lnTo>
                    <a:pt x="6" y="5"/>
                  </a:lnTo>
                  <a:lnTo>
                    <a:pt x="0" y="40"/>
                  </a:lnTo>
                  <a:lnTo>
                    <a:pt x="2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" name="Freeform 436"/>
            <p:cNvSpPr>
              <a:spLocks noChangeAspect="1"/>
            </p:cNvSpPr>
            <p:nvPr/>
          </p:nvSpPr>
          <p:spPr bwMode="auto">
            <a:xfrm>
              <a:off x="4900" y="2804"/>
              <a:ext cx="18" cy="5"/>
            </a:xfrm>
            <a:custGeom>
              <a:avLst/>
              <a:gdLst>
                <a:gd name="T0" fmla="*/ 3 w 48"/>
                <a:gd name="T1" fmla="*/ 1 h 12"/>
                <a:gd name="T2" fmla="*/ 1 w 48"/>
                <a:gd name="T3" fmla="*/ 0 h 12"/>
                <a:gd name="T4" fmla="*/ 0 w 48"/>
                <a:gd name="T5" fmla="*/ 1 h 12"/>
                <a:gd name="T6" fmla="*/ 3 w 48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2"/>
                <a:gd name="T14" fmla="*/ 48 w 4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2">
                  <a:moveTo>
                    <a:pt x="48" y="12"/>
                  </a:moveTo>
                  <a:lnTo>
                    <a:pt x="21" y="0"/>
                  </a:lnTo>
                  <a:lnTo>
                    <a:pt x="0" y="12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" name="Freeform 437"/>
            <p:cNvSpPr>
              <a:spLocks noChangeAspect="1"/>
            </p:cNvSpPr>
            <p:nvPr/>
          </p:nvSpPr>
          <p:spPr bwMode="auto">
            <a:xfrm>
              <a:off x="5076" y="2900"/>
              <a:ext cx="7" cy="12"/>
            </a:xfrm>
            <a:custGeom>
              <a:avLst/>
              <a:gdLst>
                <a:gd name="T0" fmla="*/ 1 w 18"/>
                <a:gd name="T1" fmla="*/ 1 h 33"/>
                <a:gd name="T2" fmla="*/ 0 w 18"/>
                <a:gd name="T3" fmla="*/ 1 h 33"/>
                <a:gd name="T4" fmla="*/ 0 w 18"/>
                <a:gd name="T5" fmla="*/ 0 h 33"/>
                <a:gd name="T6" fmla="*/ 1 w 18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3"/>
                <a:gd name="T14" fmla="*/ 18 w 1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3">
                  <a:moveTo>
                    <a:pt x="18" y="17"/>
                  </a:moveTo>
                  <a:lnTo>
                    <a:pt x="5" y="33"/>
                  </a:lnTo>
                  <a:lnTo>
                    <a:pt x="0" y="0"/>
                  </a:ln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" name="Freeform 438"/>
            <p:cNvSpPr>
              <a:spLocks noChangeAspect="1"/>
            </p:cNvSpPr>
            <p:nvPr/>
          </p:nvSpPr>
          <p:spPr bwMode="auto">
            <a:xfrm>
              <a:off x="4684" y="2915"/>
              <a:ext cx="25" cy="3"/>
            </a:xfrm>
            <a:custGeom>
              <a:avLst/>
              <a:gdLst>
                <a:gd name="T0" fmla="*/ 3 w 67"/>
                <a:gd name="T1" fmla="*/ 0 h 9"/>
                <a:gd name="T2" fmla="*/ 1 w 67"/>
                <a:gd name="T3" fmla="*/ 0 h 9"/>
                <a:gd name="T4" fmla="*/ 0 w 67"/>
                <a:gd name="T5" fmla="*/ 0 h 9"/>
                <a:gd name="T6" fmla="*/ 3 w 6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"/>
                <a:gd name="T14" fmla="*/ 67 w 67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">
                  <a:moveTo>
                    <a:pt x="67" y="0"/>
                  </a:moveTo>
                  <a:lnTo>
                    <a:pt x="19" y="9"/>
                  </a:lnTo>
                  <a:lnTo>
                    <a:pt x="0" y="1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" name="Freeform 439"/>
            <p:cNvSpPr>
              <a:spLocks noChangeAspect="1"/>
            </p:cNvSpPr>
            <p:nvPr/>
          </p:nvSpPr>
          <p:spPr bwMode="auto">
            <a:xfrm>
              <a:off x="4711" y="2667"/>
              <a:ext cx="17" cy="19"/>
            </a:xfrm>
            <a:custGeom>
              <a:avLst/>
              <a:gdLst>
                <a:gd name="T0" fmla="*/ 1 w 45"/>
                <a:gd name="T1" fmla="*/ 3 h 50"/>
                <a:gd name="T2" fmla="*/ 0 w 45"/>
                <a:gd name="T3" fmla="*/ 1 h 50"/>
                <a:gd name="T4" fmla="*/ 2 w 45"/>
                <a:gd name="T5" fmla="*/ 0 h 50"/>
                <a:gd name="T6" fmla="*/ 2 w 45"/>
                <a:gd name="T7" fmla="*/ 0 h 50"/>
                <a:gd name="T8" fmla="*/ 2 w 45"/>
                <a:gd name="T9" fmla="*/ 2 h 50"/>
                <a:gd name="T10" fmla="*/ 1 w 45"/>
                <a:gd name="T11" fmla="*/ 3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50"/>
                <a:gd name="T20" fmla="*/ 45 w 45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50">
                  <a:moveTo>
                    <a:pt x="25" y="50"/>
                  </a:moveTo>
                  <a:lnTo>
                    <a:pt x="0" y="2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36" y="29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4" name="Freeform 440"/>
            <p:cNvSpPr>
              <a:spLocks noChangeAspect="1"/>
            </p:cNvSpPr>
            <p:nvPr/>
          </p:nvSpPr>
          <p:spPr bwMode="auto">
            <a:xfrm>
              <a:off x="5514" y="2625"/>
              <a:ext cx="4" cy="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1 h 10"/>
                <a:gd name="T6" fmla="*/ 0 w 10"/>
                <a:gd name="T7" fmla="*/ 1 h 10"/>
                <a:gd name="T8" fmla="*/ 0 w 10"/>
                <a:gd name="T9" fmla="*/ 2 h 10"/>
                <a:gd name="T10" fmla="*/ 1 w 10"/>
                <a:gd name="T11" fmla="*/ 1 h 10"/>
                <a:gd name="T12" fmla="*/ 1 w 10"/>
                <a:gd name="T13" fmla="*/ 1 h 10"/>
                <a:gd name="T14" fmla="*/ 1 w 10"/>
                <a:gd name="T15" fmla="*/ 1 h 10"/>
                <a:gd name="T16" fmla="*/ 1 w 10"/>
                <a:gd name="T17" fmla="*/ 1 h 10"/>
                <a:gd name="T18" fmla="*/ 1 w 10"/>
                <a:gd name="T19" fmla="*/ 1 h 10"/>
                <a:gd name="T20" fmla="*/ 1 w 10"/>
                <a:gd name="T21" fmla="*/ 1 h 10"/>
                <a:gd name="T22" fmla="*/ 0 w 10"/>
                <a:gd name="T23" fmla="*/ 1 h 10"/>
                <a:gd name="T24" fmla="*/ 0 w 10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10"/>
                <a:gd name="T41" fmla="*/ 10 w 10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10">
                  <a:moveTo>
                    <a:pt x="3" y="0"/>
                  </a:moveTo>
                  <a:lnTo>
                    <a:pt x="0" y="3"/>
                  </a:lnTo>
                  <a:lnTo>
                    <a:pt x="3" y="5"/>
                  </a:lnTo>
                  <a:lnTo>
                    <a:pt x="3" y="8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5" name="Freeform 441"/>
            <p:cNvSpPr>
              <a:spLocks noChangeAspect="1"/>
            </p:cNvSpPr>
            <p:nvPr/>
          </p:nvSpPr>
          <p:spPr bwMode="auto">
            <a:xfrm>
              <a:off x="5605" y="2659"/>
              <a:ext cx="2" cy="2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0 h 6"/>
                <a:gd name="T4" fmla="*/ 0 w 6"/>
                <a:gd name="T5" fmla="*/ 0 h 6"/>
                <a:gd name="T6" fmla="*/ 0 w 6"/>
                <a:gd name="T7" fmla="*/ 0 h 6"/>
                <a:gd name="T8" fmla="*/ 0 w 6"/>
                <a:gd name="T9" fmla="*/ 0 h 6"/>
                <a:gd name="T10" fmla="*/ 0 w 6"/>
                <a:gd name="T11" fmla="*/ 0 h 6"/>
                <a:gd name="T12" fmla="*/ 0 w 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6"/>
                <a:gd name="T23" fmla="*/ 6 w 6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6">
                  <a:moveTo>
                    <a:pt x="6" y="6"/>
                  </a:moveTo>
                  <a:lnTo>
                    <a:pt x="3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6" name="Freeform 442"/>
            <p:cNvSpPr>
              <a:spLocks noChangeAspect="1"/>
            </p:cNvSpPr>
            <p:nvPr/>
          </p:nvSpPr>
          <p:spPr bwMode="auto">
            <a:xfrm>
              <a:off x="5143" y="2571"/>
              <a:ext cx="3" cy="3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0 h 9"/>
                <a:gd name="T6" fmla="*/ 0 w 8"/>
                <a:gd name="T7" fmla="*/ 0 h 9"/>
                <a:gd name="T8" fmla="*/ 0 w 8"/>
                <a:gd name="T9" fmla="*/ 0 h 9"/>
                <a:gd name="T10" fmla="*/ 0 w 8"/>
                <a:gd name="T11" fmla="*/ 0 h 9"/>
                <a:gd name="T12" fmla="*/ 0 w 8"/>
                <a:gd name="T13" fmla="*/ 0 h 9"/>
                <a:gd name="T14" fmla="*/ 0 w 8"/>
                <a:gd name="T15" fmla="*/ 0 h 9"/>
                <a:gd name="T16" fmla="*/ 0 w 8"/>
                <a:gd name="T17" fmla="*/ 0 h 9"/>
                <a:gd name="T18" fmla="*/ 0 w 8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9"/>
                <a:gd name="T32" fmla="*/ 8 w 8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9">
                  <a:moveTo>
                    <a:pt x="5" y="4"/>
                  </a:moveTo>
                  <a:lnTo>
                    <a:pt x="3" y="4"/>
                  </a:lnTo>
                  <a:lnTo>
                    <a:pt x="0" y="9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7" name="Freeform 443"/>
            <p:cNvSpPr>
              <a:spLocks noChangeAspect="1"/>
            </p:cNvSpPr>
            <p:nvPr/>
          </p:nvSpPr>
          <p:spPr bwMode="auto">
            <a:xfrm>
              <a:off x="5394" y="2617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"/>
                <a:gd name="T23" fmla="*/ 3 w 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8" name="Freeform 444"/>
            <p:cNvSpPr>
              <a:spLocks noChangeAspect="1"/>
            </p:cNvSpPr>
            <p:nvPr/>
          </p:nvSpPr>
          <p:spPr bwMode="auto">
            <a:xfrm>
              <a:off x="4632" y="2626"/>
              <a:ext cx="174" cy="125"/>
            </a:xfrm>
            <a:custGeom>
              <a:avLst/>
              <a:gdLst>
                <a:gd name="T0" fmla="*/ 18 w 463"/>
                <a:gd name="T1" fmla="*/ 0 h 332"/>
                <a:gd name="T2" fmla="*/ 20 w 463"/>
                <a:gd name="T3" fmla="*/ 1 h 332"/>
                <a:gd name="T4" fmla="*/ 20 w 463"/>
                <a:gd name="T5" fmla="*/ 3 h 332"/>
                <a:gd name="T6" fmla="*/ 21 w 463"/>
                <a:gd name="T7" fmla="*/ 2 h 332"/>
                <a:gd name="T8" fmla="*/ 21 w 463"/>
                <a:gd name="T9" fmla="*/ 3 h 332"/>
                <a:gd name="T10" fmla="*/ 21 w 463"/>
                <a:gd name="T11" fmla="*/ 3 h 332"/>
                <a:gd name="T12" fmla="*/ 24 w 463"/>
                <a:gd name="T13" fmla="*/ 5 h 332"/>
                <a:gd name="T14" fmla="*/ 22 w 463"/>
                <a:gd name="T15" fmla="*/ 6 h 332"/>
                <a:gd name="T16" fmla="*/ 23 w 463"/>
                <a:gd name="T17" fmla="*/ 7 h 332"/>
                <a:gd name="T18" fmla="*/ 21 w 463"/>
                <a:gd name="T19" fmla="*/ 8 h 332"/>
                <a:gd name="T20" fmla="*/ 20 w 463"/>
                <a:gd name="T21" fmla="*/ 8 h 332"/>
                <a:gd name="T22" fmla="*/ 18 w 463"/>
                <a:gd name="T23" fmla="*/ 8 h 332"/>
                <a:gd name="T24" fmla="*/ 16 w 463"/>
                <a:gd name="T25" fmla="*/ 8 h 332"/>
                <a:gd name="T26" fmla="*/ 15 w 463"/>
                <a:gd name="T27" fmla="*/ 9 h 332"/>
                <a:gd name="T28" fmla="*/ 15 w 463"/>
                <a:gd name="T29" fmla="*/ 12 h 332"/>
                <a:gd name="T30" fmla="*/ 14 w 463"/>
                <a:gd name="T31" fmla="*/ 13 h 332"/>
                <a:gd name="T32" fmla="*/ 13 w 463"/>
                <a:gd name="T33" fmla="*/ 15 h 332"/>
                <a:gd name="T34" fmla="*/ 11 w 463"/>
                <a:gd name="T35" fmla="*/ 17 h 332"/>
                <a:gd name="T36" fmla="*/ 8 w 463"/>
                <a:gd name="T37" fmla="*/ 16 h 332"/>
                <a:gd name="T38" fmla="*/ 6 w 463"/>
                <a:gd name="T39" fmla="*/ 17 h 332"/>
                <a:gd name="T40" fmla="*/ 3 w 463"/>
                <a:gd name="T41" fmla="*/ 18 h 332"/>
                <a:gd name="T42" fmla="*/ 1 w 463"/>
                <a:gd name="T43" fmla="*/ 16 h 332"/>
                <a:gd name="T44" fmla="*/ 0 w 463"/>
                <a:gd name="T45" fmla="*/ 14 h 332"/>
                <a:gd name="T46" fmla="*/ 0 w 463"/>
                <a:gd name="T47" fmla="*/ 14 h 332"/>
                <a:gd name="T48" fmla="*/ 2 w 463"/>
                <a:gd name="T49" fmla="*/ 15 h 332"/>
                <a:gd name="T50" fmla="*/ 4 w 463"/>
                <a:gd name="T51" fmla="*/ 16 h 332"/>
                <a:gd name="T52" fmla="*/ 4 w 463"/>
                <a:gd name="T53" fmla="*/ 16 h 332"/>
                <a:gd name="T54" fmla="*/ 4 w 463"/>
                <a:gd name="T55" fmla="*/ 15 h 332"/>
                <a:gd name="T56" fmla="*/ 4 w 463"/>
                <a:gd name="T57" fmla="*/ 14 h 332"/>
                <a:gd name="T58" fmla="*/ 5 w 463"/>
                <a:gd name="T59" fmla="*/ 14 h 332"/>
                <a:gd name="T60" fmla="*/ 5 w 463"/>
                <a:gd name="T61" fmla="*/ 12 h 332"/>
                <a:gd name="T62" fmla="*/ 6 w 463"/>
                <a:gd name="T63" fmla="*/ 12 h 332"/>
                <a:gd name="T64" fmla="*/ 8 w 463"/>
                <a:gd name="T65" fmla="*/ 11 h 332"/>
                <a:gd name="T66" fmla="*/ 10 w 463"/>
                <a:gd name="T67" fmla="*/ 9 h 332"/>
                <a:gd name="T68" fmla="*/ 11 w 463"/>
                <a:gd name="T69" fmla="*/ 7 h 332"/>
                <a:gd name="T70" fmla="*/ 12 w 463"/>
                <a:gd name="T71" fmla="*/ 8 h 332"/>
                <a:gd name="T72" fmla="*/ 13 w 463"/>
                <a:gd name="T73" fmla="*/ 8 h 332"/>
                <a:gd name="T74" fmla="*/ 14 w 463"/>
                <a:gd name="T75" fmla="*/ 6 h 332"/>
                <a:gd name="T76" fmla="*/ 14 w 463"/>
                <a:gd name="T77" fmla="*/ 8 h 332"/>
                <a:gd name="T78" fmla="*/ 14 w 463"/>
                <a:gd name="T79" fmla="*/ 6 h 332"/>
                <a:gd name="T80" fmla="*/ 15 w 463"/>
                <a:gd name="T81" fmla="*/ 6 h 332"/>
                <a:gd name="T82" fmla="*/ 15 w 463"/>
                <a:gd name="T83" fmla="*/ 5 h 332"/>
                <a:gd name="T84" fmla="*/ 15 w 463"/>
                <a:gd name="T85" fmla="*/ 4 h 332"/>
                <a:gd name="T86" fmla="*/ 17 w 463"/>
                <a:gd name="T87" fmla="*/ 2 h 332"/>
                <a:gd name="T88" fmla="*/ 18 w 463"/>
                <a:gd name="T89" fmla="*/ 0 h 332"/>
                <a:gd name="T90" fmla="*/ 18 w 463"/>
                <a:gd name="T91" fmla="*/ 1 h 332"/>
                <a:gd name="T92" fmla="*/ 18 w 463"/>
                <a:gd name="T93" fmla="*/ 0 h 3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3"/>
                <a:gd name="T142" fmla="*/ 0 h 332"/>
                <a:gd name="T143" fmla="*/ 463 w 463"/>
                <a:gd name="T144" fmla="*/ 332 h 3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3" h="332">
                  <a:moveTo>
                    <a:pt x="348" y="0"/>
                  </a:moveTo>
                  <a:lnTo>
                    <a:pt x="376" y="22"/>
                  </a:lnTo>
                  <a:lnTo>
                    <a:pt x="375" y="56"/>
                  </a:lnTo>
                  <a:lnTo>
                    <a:pt x="397" y="46"/>
                  </a:lnTo>
                  <a:lnTo>
                    <a:pt x="397" y="61"/>
                  </a:lnTo>
                  <a:lnTo>
                    <a:pt x="406" y="65"/>
                  </a:lnTo>
                  <a:lnTo>
                    <a:pt x="463" y="91"/>
                  </a:lnTo>
                  <a:lnTo>
                    <a:pt x="413" y="105"/>
                  </a:lnTo>
                  <a:lnTo>
                    <a:pt x="427" y="132"/>
                  </a:lnTo>
                  <a:lnTo>
                    <a:pt x="393" y="143"/>
                  </a:lnTo>
                  <a:lnTo>
                    <a:pt x="382" y="152"/>
                  </a:lnTo>
                  <a:lnTo>
                    <a:pt x="340" y="146"/>
                  </a:lnTo>
                  <a:lnTo>
                    <a:pt x="299" y="140"/>
                  </a:lnTo>
                  <a:lnTo>
                    <a:pt x="287" y="179"/>
                  </a:lnTo>
                  <a:lnTo>
                    <a:pt x="276" y="217"/>
                  </a:lnTo>
                  <a:lnTo>
                    <a:pt x="266" y="246"/>
                  </a:lnTo>
                  <a:lnTo>
                    <a:pt x="243" y="293"/>
                  </a:lnTo>
                  <a:lnTo>
                    <a:pt x="203" y="310"/>
                  </a:lnTo>
                  <a:lnTo>
                    <a:pt x="139" y="295"/>
                  </a:lnTo>
                  <a:lnTo>
                    <a:pt x="122" y="317"/>
                  </a:lnTo>
                  <a:lnTo>
                    <a:pt x="57" y="332"/>
                  </a:lnTo>
                  <a:lnTo>
                    <a:pt x="10" y="304"/>
                  </a:lnTo>
                  <a:lnTo>
                    <a:pt x="0" y="267"/>
                  </a:lnTo>
                  <a:lnTo>
                    <a:pt x="3" y="271"/>
                  </a:lnTo>
                  <a:lnTo>
                    <a:pt x="40" y="292"/>
                  </a:lnTo>
                  <a:lnTo>
                    <a:pt x="78" y="305"/>
                  </a:lnTo>
                  <a:lnTo>
                    <a:pt x="69" y="301"/>
                  </a:lnTo>
                  <a:lnTo>
                    <a:pt x="76" y="290"/>
                  </a:lnTo>
                  <a:lnTo>
                    <a:pt x="81" y="262"/>
                  </a:lnTo>
                  <a:lnTo>
                    <a:pt x="82" y="252"/>
                  </a:lnTo>
                  <a:lnTo>
                    <a:pt x="87" y="234"/>
                  </a:lnTo>
                  <a:lnTo>
                    <a:pt x="119" y="222"/>
                  </a:lnTo>
                  <a:lnTo>
                    <a:pt x="154" y="210"/>
                  </a:lnTo>
                  <a:lnTo>
                    <a:pt x="182" y="170"/>
                  </a:lnTo>
                  <a:lnTo>
                    <a:pt x="212" y="128"/>
                  </a:lnTo>
                  <a:lnTo>
                    <a:pt x="237" y="158"/>
                  </a:lnTo>
                  <a:lnTo>
                    <a:pt x="248" y="137"/>
                  </a:lnTo>
                  <a:lnTo>
                    <a:pt x="257" y="111"/>
                  </a:lnTo>
                  <a:lnTo>
                    <a:pt x="269" y="141"/>
                  </a:lnTo>
                  <a:lnTo>
                    <a:pt x="267" y="119"/>
                  </a:lnTo>
                  <a:lnTo>
                    <a:pt x="279" y="104"/>
                  </a:lnTo>
                  <a:lnTo>
                    <a:pt x="275" y="89"/>
                  </a:lnTo>
                  <a:lnTo>
                    <a:pt x="285" y="76"/>
                  </a:lnTo>
                  <a:lnTo>
                    <a:pt x="309" y="38"/>
                  </a:lnTo>
                  <a:lnTo>
                    <a:pt x="333" y="0"/>
                  </a:lnTo>
                  <a:lnTo>
                    <a:pt x="336" y="14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9" name="Freeform 445"/>
            <p:cNvSpPr>
              <a:spLocks noChangeAspect="1"/>
            </p:cNvSpPr>
            <p:nvPr/>
          </p:nvSpPr>
          <p:spPr bwMode="auto">
            <a:xfrm>
              <a:off x="4454" y="2634"/>
              <a:ext cx="80" cy="107"/>
            </a:xfrm>
            <a:custGeom>
              <a:avLst/>
              <a:gdLst>
                <a:gd name="T0" fmla="*/ 10 w 212"/>
                <a:gd name="T1" fmla="*/ 15 h 286"/>
                <a:gd name="T2" fmla="*/ 6 w 212"/>
                <a:gd name="T3" fmla="*/ 13 h 286"/>
                <a:gd name="T4" fmla="*/ 3 w 212"/>
                <a:gd name="T5" fmla="*/ 10 h 286"/>
                <a:gd name="T6" fmla="*/ 2 w 212"/>
                <a:gd name="T7" fmla="*/ 7 h 286"/>
                <a:gd name="T8" fmla="*/ 1 w 212"/>
                <a:gd name="T9" fmla="*/ 4 h 286"/>
                <a:gd name="T10" fmla="*/ 0 w 212"/>
                <a:gd name="T11" fmla="*/ 0 h 286"/>
                <a:gd name="T12" fmla="*/ 0 w 212"/>
                <a:gd name="T13" fmla="*/ 0 h 286"/>
                <a:gd name="T14" fmla="*/ 2 w 212"/>
                <a:gd name="T15" fmla="*/ 1 h 286"/>
                <a:gd name="T16" fmla="*/ 2 w 212"/>
                <a:gd name="T17" fmla="*/ 2 h 286"/>
                <a:gd name="T18" fmla="*/ 4 w 212"/>
                <a:gd name="T19" fmla="*/ 2 h 286"/>
                <a:gd name="T20" fmla="*/ 5 w 212"/>
                <a:gd name="T21" fmla="*/ 1 h 286"/>
                <a:gd name="T22" fmla="*/ 7 w 212"/>
                <a:gd name="T23" fmla="*/ 3 h 286"/>
                <a:gd name="T24" fmla="*/ 8 w 212"/>
                <a:gd name="T25" fmla="*/ 4 h 286"/>
                <a:gd name="T26" fmla="*/ 9 w 212"/>
                <a:gd name="T27" fmla="*/ 7 h 286"/>
                <a:gd name="T28" fmla="*/ 9 w 212"/>
                <a:gd name="T29" fmla="*/ 10 h 286"/>
                <a:gd name="T30" fmla="*/ 10 w 212"/>
                <a:gd name="T31" fmla="*/ 12 h 286"/>
                <a:gd name="T32" fmla="*/ 11 w 212"/>
                <a:gd name="T33" fmla="*/ 15 h 286"/>
                <a:gd name="T34" fmla="*/ 11 w 212"/>
                <a:gd name="T35" fmla="*/ 15 h 286"/>
                <a:gd name="T36" fmla="*/ 10 w 212"/>
                <a:gd name="T37" fmla="*/ 15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286"/>
                <a:gd name="T59" fmla="*/ 212 w 21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286">
                  <a:moveTo>
                    <a:pt x="179" y="286"/>
                  </a:moveTo>
                  <a:lnTo>
                    <a:pt x="122" y="245"/>
                  </a:lnTo>
                  <a:lnTo>
                    <a:pt x="64" y="203"/>
                  </a:lnTo>
                  <a:lnTo>
                    <a:pt x="37" y="140"/>
                  </a:lnTo>
                  <a:lnTo>
                    <a:pt x="19" y="75"/>
                  </a:lnTo>
                  <a:lnTo>
                    <a:pt x="0" y="7"/>
                  </a:lnTo>
                  <a:lnTo>
                    <a:pt x="1" y="0"/>
                  </a:lnTo>
                  <a:lnTo>
                    <a:pt x="40" y="18"/>
                  </a:lnTo>
                  <a:lnTo>
                    <a:pt x="43" y="43"/>
                  </a:lnTo>
                  <a:lnTo>
                    <a:pt x="76" y="42"/>
                  </a:lnTo>
                  <a:lnTo>
                    <a:pt x="95" y="18"/>
                  </a:lnTo>
                  <a:lnTo>
                    <a:pt x="127" y="49"/>
                  </a:lnTo>
                  <a:lnTo>
                    <a:pt x="157" y="82"/>
                  </a:lnTo>
                  <a:lnTo>
                    <a:pt x="163" y="134"/>
                  </a:lnTo>
                  <a:lnTo>
                    <a:pt x="169" y="186"/>
                  </a:lnTo>
                  <a:lnTo>
                    <a:pt x="189" y="234"/>
                  </a:lnTo>
                  <a:lnTo>
                    <a:pt x="212" y="282"/>
                  </a:lnTo>
                  <a:lnTo>
                    <a:pt x="195" y="274"/>
                  </a:lnTo>
                  <a:lnTo>
                    <a:pt x="179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0" name="Freeform 446"/>
            <p:cNvSpPr>
              <a:spLocks noChangeAspect="1"/>
            </p:cNvSpPr>
            <p:nvPr/>
          </p:nvSpPr>
          <p:spPr bwMode="auto">
            <a:xfrm>
              <a:off x="5081" y="2609"/>
              <a:ext cx="3" cy="8"/>
            </a:xfrm>
            <a:custGeom>
              <a:avLst/>
              <a:gdLst>
                <a:gd name="T0" fmla="*/ 0 w 7"/>
                <a:gd name="T1" fmla="*/ 1 h 21"/>
                <a:gd name="T2" fmla="*/ 0 w 7"/>
                <a:gd name="T3" fmla="*/ 1 h 21"/>
                <a:gd name="T4" fmla="*/ 0 w 7"/>
                <a:gd name="T5" fmla="*/ 0 h 21"/>
                <a:gd name="T6" fmla="*/ 0 w 7"/>
                <a:gd name="T7" fmla="*/ 0 h 21"/>
                <a:gd name="T8" fmla="*/ 0 w 7"/>
                <a:gd name="T9" fmla="*/ 0 h 21"/>
                <a:gd name="T10" fmla="*/ 0 w 7"/>
                <a:gd name="T11" fmla="*/ 0 h 21"/>
                <a:gd name="T12" fmla="*/ 0 w 7"/>
                <a:gd name="T13" fmla="*/ 0 h 21"/>
                <a:gd name="T14" fmla="*/ 0 w 7"/>
                <a:gd name="T15" fmla="*/ 1 h 21"/>
                <a:gd name="T16" fmla="*/ 0 w 7"/>
                <a:gd name="T17" fmla="*/ 1 h 21"/>
                <a:gd name="T18" fmla="*/ 0 w 7"/>
                <a:gd name="T19" fmla="*/ 1 h 21"/>
                <a:gd name="T20" fmla="*/ 0 w 7"/>
                <a:gd name="T21" fmla="*/ 1 h 21"/>
                <a:gd name="T22" fmla="*/ 0 w 7"/>
                <a:gd name="T23" fmla="*/ 1 h 21"/>
                <a:gd name="T24" fmla="*/ 0 w 7"/>
                <a:gd name="T25" fmla="*/ 1 h 21"/>
                <a:gd name="T26" fmla="*/ 0 w 7"/>
                <a:gd name="T27" fmla="*/ 1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21"/>
                <a:gd name="T44" fmla="*/ 7 w 7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21">
                  <a:moveTo>
                    <a:pt x="1" y="13"/>
                  </a:moveTo>
                  <a:lnTo>
                    <a:pt x="1" y="10"/>
                  </a:lnTo>
                  <a:lnTo>
                    <a:pt x="1" y="7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7" y="4"/>
                  </a:lnTo>
                  <a:lnTo>
                    <a:pt x="6" y="12"/>
                  </a:lnTo>
                  <a:lnTo>
                    <a:pt x="7" y="13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1" name="Freeform 447"/>
            <p:cNvSpPr>
              <a:spLocks noChangeAspect="1"/>
            </p:cNvSpPr>
            <p:nvPr/>
          </p:nvSpPr>
          <p:spPr bwMode="auto">
            <a:xfrm>
              <a:off x="5079" y="2618"/>
              <a:ext cx="2" cy="2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0 h 6"/>
                <a:gd name="T4" fmla="*/ 0 w 4"/>
                <a:gd name="T5" fmla="*/ 0 h 6"/>
                <a:gd name="T6" fmla="*/ 0 w 4"/>
                <a:gd name="T7" fmla="*/ 0 h 6"/>
                <a:gd name="T8" fmla="*/ 1 w 4"/>
                <a:gd name="T9" fmla="*/ 0 h 6"/>
                <a:gd name="T10" fmla="*/ 1 w 4"/>
                <a:gd name="T11" fmla="*/ 0 h 6"/>
                <a:gd name="T12" fmla="*/ 1 w 4"/>
                <a:gd name="T13" fmla="*/ 0 h 6"/>
                <a:gd name="T14" fmla="*/ 1 w 4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6"/>
                <a:gd name="T26" fmla="*/ 4 w 4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6">
                  <a:moveTo>
                    <a:pt x="1" y="5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4" y="5"/>
                  </a:lnTo>
                  <a:lnTo>
                    <a:pt x="4" y="0"/>
                  </a:lnTo>
                  <a:lnTo>
                    <a:pt x="4" y="2"/>
                  </a:ln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2" name="Freeform 448"/>
            <p:cNvSpPr>
              <a:spLocks noChangeAspect="1"/>
            </p:cNvSpPr>
            <p:nvPr/>
          </p:nvSpPr>
          <p:spPr bwMode="auto">
            <a:xfrm>
              <a:off x="5075" y="2626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3" name="Freeform 449"/>
            <p:cNvSpPr>
              <a:spLocks noChangeAspect="1"/>
            </p:cNvSpPr>
            <p:nvPr/>
          </p:nvSpPr>
          <p:spPr bwMode="auto">
            <a:xfrm>
              <a:off x="5077" y="2623"/>
              <a:ext cx="2" cy="2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2 w 2"/>
                <a:gd name="T7" fmla="*/ 1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"/>
                <a:gd name="T14" fmla="*/ 2 w 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">
                  <a:moveTo>
                    <a:pt x="2" y="3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4" name="Freeform 450"/>
            <p:cNvSpPr>
              <a:spLocks noChangeAspect="1"/>
            </p:cNvSpPr>
            <p:nvPr/>
          </p:nvSpPr>
          <p:spPr bwMode="auto">
            <a:xfrm>
              <a:off x="5197" y="2823"/>
              <a:ext cx="178" cy="167"/>
            </a:xfrm>
            <a:custGeom>
              <a:avLst/>
              <a:gdLst>
                <a:gd name="T0" fmla="*/ 25 w 474"/>
                <a:gd name="T1" fmla="*/ 23 h 443"/>
                <a:gd name="T2" fmla="*/ 24 w 474"/>
                <a:gd name="T3" fmla="*/ 23 h 443"/>
                <a:gd name="T4" fmla="*/ 24 w 474"/>
                <a:gd name="T5" fmla="*/ 24 h 443"/>
                <a:gd name="T6" fmla="*/ 23 w 474"/>
                <a:gd name="T7" fmla="*/ 23 h 443"/>
                <a:gd name="T8" fmla="*/ 20 w 474"/>
                <a:gd name="T9" fmla="*/ 23 h 443"/>
                <a:gd name="T10" fmla="*/ 18 w 474"/>
                <a:gd name="T11" fmla="*/ 22 h 443"/>
                <a:gd name="T12" fmla="*/ 17 w 474"/>
                <a:gd name="T13" fmla="*/ 21 h 443"/>
                <a:gd name="T14" fmla="*/ 15 w 474"/>
                <a:gd name="T15" fmla="*/ 19 h 443"/>
                <a:gd name="T16" fmla="*/ 14 w 474"/>
                <a:gd name="T17" fmla="*/ 18 h 443"/>
                <a:gd name="T18" fmla="*/ 12 w 474"/>
                <a:gd name="T19" fmla="*/ 16 h 443"/>
                <a:gd name="T20" fmla="*/ 9 w 474"/>
                <a:gd name="T21" fmla="*/ 14 h 443"/>
                <a:gd name="T22" fmla="*/ 9 w 474"/>
                <a:gd name="T23" fmla="*/ 15 h 443"/>
                <a:gd name="T24" fmla="*/ 8 w 474"/>
                <a:gd name="T25" fmla="*/ 15 h 443"/>
                <a:gd name="T26" fmla="*/ 8 w 474"/>
                <a:gd name="T27" fmla="*/ 16 h 443"/>
                <a:gd name="T28" fmla="*/ 7 w 474"/>
                <a:gd name="T29" fmla="*/ 16 h 443"/>
                <a:gd name="T30" fmla="*/ 7 w 474"/>
                <a:gd name="T31" fmla="*/ 17 h 443"/>
                <a:gd name="T32" fmla="*/ 3 w 474"/>
                <a:gd name="T33" fmla="*/ 17 h 443"/>
                <a:gd name="T34" fmla="*/ 6 w 474"/>
                <a:gd name="T35" fmla="*/ 18 h 443"/>
                <a:gd name="T36" fmla="*/ 5 w 474"/>
                <a:gd name="T37" fmla="*/ 20 h 443"/>
                <a:gd name="T38" fmla="*/ 3 w 474"/>
                <a:gd name="T39" fmla="*/ 19 h 443"/>
                <a:gd name="T40" fmla="*/ 0 w 474"/>
                <a:gd name="T41" fmla="*/ 19 h 443"/>
                <a:gd name="T42" fmla="*/ 0 w 474"/>
                <a:gd name="T43" fmla="*/ 17 h 443"/>
                <a:gd name="T44" fmla="*/ 0 w 474"/>
                <a:gd name="T45" fmla="*/ 14 h 443"/>
                <a:gd name="T46" fmla="*/ 1 w 474"/>
                <a:gd name="T47" fmla="*/ 12 h 443"/>
                <a:gd name="T48" fmla="*/ 1 w 474"/>
                <a:gd name="T49" fmla="*/ 10 h 443"/>
                <a:gd name="T50" fmla="*/ 1 w 474"/>
                <a:gd name="T51" fmla="*/ 7 h 443"/>
                <a:gd name="T52" fmla="*/ 1 w 474"/>
                <a:gd name="T53" fmla="*/ 5 h 443"/>
                <a:gd name="T54" fmla="*/ 1 w 474"/>
                <a:gd name="T55" fmla="*/ 2 h 443"/>
                <a:gd name="T56" fmla="*/ 1 w 474"/>
                <a:gd name="T57" fmla="*/ 0 h 443"/>
                <a:gd name="T58" fmla="*/ 4 w 474"/>
                <a:gd name="T59" fmla="*/ 1 h 443"/>
                <a:gd name="T60" fmla="*/ 6 w 474"/>
                <a:gd name="T61" fmla="*/ 2 h 443"/>
                <a:gd name="T62" fmla="*/ 9 w 474"/>
                <a:gd name="T63" fmla="*/ 3 h 443"/>
                <a:gd name="T64" fmla="*/ 11 w 474"/>
                <a:gd name="T65" fmla="*/ 5 h 443"/>
                <a:gd name="T66" fmla="*/ 14 w 474"/>
                <a:gd name="T67" fmla="*/ 8 h 443"/>
                <a:gd name="T68" fmla="*/ 14 w 474"/>
                <a:gd name="T69" fmla="*/ 9 h 443"/>
                <a:gd name="T70" fmla="*/ 16 w 474"/>
                <a:gd name="T71" fmla="*/ 10 h 443"/>
                <a:gd name="T72" fmla="*/ 18 w 474"/>
                <a:gd name="T73" fmla="*/ 11 h 443"/>
                <a:gd name="T74" fmla="*/ 18 w 474"/>
                <a:gd name="T75" fmla="*/ 12 h 443"/>
                <a:gd name="T76" fmla="*/ 16 w 474"/>
                <a:gd name="T77" fmla="*/ 12 h 443"/>
                <a:gd name="T78" fmla="*/ 17 w 474"/>
                <a:gd name="T79" fmla="*/ 15 h 443"/>
                <a:gd name="T80" fmla="*/ 19 w 474"/>
                <a:gd name="T81" fmla="*/ 17 h 443"/>
                <a:gd name="T82" fmla="*/ 20 w 474"/>
                <a:gd name="T83" fmla="*/ 19 h 443"/>
                <a:gd name="T84" fmla="*/ 21 w 474"/>
                <a:gd name="T85" fmla="*/ 19 h 443"/>
                <a:gd name="T86" fmla="*/ 21 w 474"/>
                <a:gd name="T87" fmla="*/ 20 h 443"/>
                <a:gd name="T88" fmla="*/ 23 w 474"/>
                <a:gd name="T89" fmla="*/ 21 h 443"/>
                <a:gd name="T90" fmla="*/ 23 w 474"/>
                <a:gd name="T91" fmla="*/ 22 h 443"/>
                <a:gd name="T92" fmla="*/ 25 w 474"/>
                <a:gd name="T93" fmla="*/ 23 h 4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74"/>
                <a:gd name="T142" fmla="*/ 0 h 443"/>
                <a:gd name="T143" fmla="*/ 474 w 474"/>
                <a:gd name="T144" fmla="*/ 443 h 4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74" h="443">
                  <a:moveTo>
                    <a:pt x="474" y="422"/>
                  </a:moveTo>
                  <a:lnTo>
                    <a:pt x="455" y="432"/>
                  </a:lnTo>
                  <a:lnTo>
                    <a:pt x="456" y="443"/>
                  </a:lnTo>
                  <a:lnTo>
                    <a:pt x="428" y="437"/>
                  </a:lnTo>
                  <a:lnTo>
                    <a:pt x="383" y="427"/>
                  </a:lnTo>
                  <a:lnTo>
                    <a:pt x="335" y="416"/>
                  </a:lnTo>
                  <a:lnTo>
                    <a:pt x="312" y="389"/>
                  </a:lnTo>
                  <a:lnTo>
                    <a:pt x="286" y="361"/>
                  </a:lnTo>
                  <a:lnTo>
                    <a:pt x="261" y="328"/>
                  </a:lnTo>
                  <a:lnTo>
                    <a:pt x="235" y="295"/>
                  </a:lnTo>
                  <a:lnTo>
                    <a:pt x="173" y="271"/>
                  </a:lnTo>
                  <a:lnTo>
                    <a:pt x="170" y="285"/>
                  </a:lnTo>
                  <a:lnTo>
                    <a:pt x="141" y="274"/>
                  </a:lnTo>
                  <a:lnTo>
                    <a:pt x="143" y="301"/>
                  </a:lnTo>
                  <a:lnTo>
                    <a:pt x="125" y="298"/>
                  </a:lnTo>
                  <a:lnTo>
                    <a:pt x="131" y="312"/>
                  </a:lnTo>
                  <a:lnTo>
                    <a:pt x="64" y="310"/>
                  </a:lnTo>
                  <a:lnTo>
                    <a:pt x="119" y="341"/>
                  </a:lnTo>
                  <a:lnTo>
                    <a:pt x="94" y="364"/>
                  </a:lnTo>
                  <a:lnTo>
                    <a:pt x="47" y="362"/>
                  </a:lnTo>
                  <a:lnTo>
                    <a:pt x="0" y="361"/>
                  </a:lnTo>
                  <a:lnTo>
                    <a:pt x="4" y="316"/>
                  </a:lnTo>
                  <a:lnTo>
                    <a:pt x="7" y="271"/>
                  </a:lnTo>
                  <a:lnTo>
                    <a:pt x="10" y="225"/>
                  </a:lnTo>
                  <a:lnTo>
                    <a:pt x="14" y="180"/>
                  </a:lnTo>
                  <a:lnTo>
                    <a:pt x="17" y="136"/>
                  </a:lnTo>
                  <a:lnTo>
                    <a:pt x="19" y="91"/>
                  </a:lnTo>
                  <a:lnTo>
                    <a:pt x="22" y="46"/>
                  </a:lnTo>
                  <a:lnTo>
                    <a:pt x="23" y="0"/>
                  </a:lnTo>
                  <a:lnTo>
                    <a:pt x="70" y="21"/>
                  </a:lnTo>
                  <a:lnTo>
                    <a:pt x="116" y="42"/>
                  </a:lnTo>
                  <a:lnTo>
                    <a:pt x="162" y="62"/>
                  </a:lnTo>
                  <a:lnTo>
                    <a:pt x="210" y="83"/>
                  </a:lnTo>
                  <a:lnTo>
                    <a:pt x="252" y="137"/>
                  </a:lnTo>
                  <a:lnTo>
                    <a:pt x="255" y="161"/>
                  </a:lnTo>
                  <a:lnTo>
                    <a:pt x="297" y="180"/>
                  </a:lnTo>
                  <a:lnTo>
                    <a:pt x="338" y="198"/>
                  </a:lnTo>
                  <a:lnTo>
                    <a:pt x="343" y="228"/>
                  </a:lnTo>
                  <a:lnTo>
                    <a:pt x="300" y="234"/>
                  </a:lnTo>
                  <a:lnTo>
                    <a:pt x="323" y="280"/>
                  </a:lnTo>
                  <a:lnTo>
                    <a:pt x="355" y="312"/>
                  </a:lnTo>
                  <a:lnTo>
                    <a:pt x="376" y="359"/>
                  </a:lnTo>
                  <a:lnTo>
                    <a:pt x="406" y="362"/>
                  </a:lnTo>
                  <a:lnTo>
                    <a:pt x="404" y="382"/>
                  </a:lnTo>
                  <a:lnTo>
                    <a:pt x="431" y="397"/>
                  </a:lnTo>
                  <a:lnTo>
                    <a:pt x="425" y="407"/>
                  </a:lnTo>
                  <a:lnTo>
                    <a:pt x="474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5" name="Freeform 451"/>
            <p:cNvSpPr>
              <a:spLocks noChangeAspect="1"/>
            </p:cNvSpPr>
            <p:nvPr/>
          </p:nvSpPr>
          <p:spPr bwMode="auto">
            <a:xfrm>
              <a:off x="5339" y="2858"/>
              <a:ext cx="74" cy="42"/>
            </a:xfrm>
            <a:custGeom>
              <a:avLst/>
              <a:gdLst>
                <a:gd name="T0" fmla="*/ 10 w 200"/>
                <a:gd name="T1" fmla="*/ 0 h 112"/>
                <a:gd name="T2" fmla="*/ 10 w 200"/>
                <a:gd name="T3" fmla="*/ 2 h 112"/>
                <a:gd name="T4" fmla="*/ 9 w 200"/>
                <a:gd name="T5" fmla="*/ 3 h 112"/>
                <a:gd name="T6" fmla="*/ 9 w 200"/>
                <a:gd name="T7" fmla="*/ 3 h 112"/>
                <a:gd name="T8" fmla="*/ 7 w 200"/>
                <a:gd name="T9" fmla="*/ 5 h 112"/>
                <a:gd name="T10" fmla="*/ 4 w 200"/>
                <a:gd name="T11" fmla="*/ 6 h 112"/>
                <a:gd name="T12" fmla="*/ 2 w 200"/>
                <a:gd name="T13" fmla="*/ 5 h 112"/>
                <a:gd name="T14" fmla="*/ 0 w 200"/>
                <a:gd name="T15" fmla="*/ 5 h 112"/>
                <a:gd name="T16" fmla="*/ 0 w 200"/>
                <a:gd name="T17" fmla="*/ 3 h 112"/>
                <a:gd name="T18" fmla="*/ 3 w 200"/>
                <a:gd name="T19" fmla="*/ 4 h 112"/>
                <a:gd name="T20" fmla="*/ 4 w 200"/>
                <a:gd name="T21" fmla="*/ 2 h 112"/>
                <a:gd name="T22" fmla="*/ 4 w 200"/>
                <a:gd name="T23" fmla="*/ 3 h 112"/>
                <a:gd name="T24" fmla="*/ 6 w 200"/>
                <a:gd name="T25" fmla="*/ 4 h 112"/>
                <a:gd name="T26" fmla="*/ 8 w 200"/>
                <a:gd name="T27" fmla="*/ 2 h 112"/>
                <a:gd name="T28" fmla="*/ 8 w 200"/>
                <a:gd name="T29" fmla="*/ 0 h 112"/>
                <a:gd name="T30" fmla="*/ 9 w 200"/>
                <a:gd name="T31" fmla="*/ 0 h 112"/>
                <a:gd name="T32" fmla="*/ 10 w 200"/>
                <a:gd name="T33" fmla="*/ 0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12"/>
                <a:gd name="T53" fmla="*/ 200 w 200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12">
                  <a:moveTo>
                    <a:pt x="200" y="3"/>
                  </a:moveTo>
                  <a:lnTo>
                    <a:pt x="186" y="41"/>
                  </a:lnTo>
                  <a:lnTo>
                    <a:pt x="176" y="50"/>
                  </a:lnTo>
                  <a:lnTo>
                    <a:pt x="179" y="66"/>
                  </a:lnTo>
                  <a:lnTo>
                    <a:pt x="146" y="82"/>
                  </a:lnTo>
                  <a:lnTo>
                    <a:pt x="79" y="112"/>
                  </a:lnTo>
                  <a:lnTo>
                    <a:pt x="40" y="102"/>
                  </a:lnTo>
                  <a:lnTo>
                    <a:pt x="9" y="85"/>
                  </a:lnTo>
                  <a:lnTo>
                    <a:pt x="0" y="67"/>
                  </a:lnTo>
                  <a:lnTo>
                    <a:pt x="65" y="72"/>
                  </a:lnTo>
                  <a:lnTo>
                    <a:pt x="82" y="42"/>
                  </a:lnTo>
                  <a:lnTo>
                    <a:pt x="82" y="58"/>
                  </a:lnTo>
                  <a:lnTo>
                    <a:pt x="109" y="72"/>
                  </a:lnTo>
                  <a:lnTo>
                    <a:pt x="156" y="36"/>
                  </a:lnTo>
                  <a:lnTo>
                    <a:pt x="156" y="3"/>
                  </a:lnTo>
                  <a:lnTo>
                    <a:pt x="182" y="0"/>
                  </a:lnTo>
                  <a:lnTo>
                    <a:pt x="20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6" name="Freeform 452"/>
            <p:cNvSpPr>
              <a:spLocks noChangeAspect="1"/>
            </p:cNvSpPr>
            <p:nvPr/>
          </p:nvSpPr>
          <p:spPr bwMode="auto">
            <a:xfrm>
              <a:off x="5455" y="2882"/>
              <a:ext cx="20" cy="30"/>
            </a:xfrm>
            <a:custGeom>
              <a:avLst/>
              <a:gdLst>
                <a:gd name="T0" fmla="*/ 3 w 55"/>
                <a:gd name="T1" fmla="*/ 4 h 81"/>
                <a:gd name="T2" fmla="*/ 2 w 55"/>
                <a:gd name="T3" fmla="*/ 4 h 81"/>
                <a:gd name="T4" fmla="*/ 0 w 55"/>
                <a:gd name="T5" fmla="*/ 2 h 81"/>
                <a:gd name="T6" fmla="*/ 0 w 55"/>
                <a:gd name="T7" fmla="*/ 0 h 81"/>
                <a:gd name="T8" fmla="*/ 1 w 55"/>
                <a:gd name="T9" fmla="*/ 2 h 81"/>
                <a:gd name="T10" fmla="*/ 3 w 55"/>
                <a:gd name="T11" fmla="*/ 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1"/>
                <a:gd name="T20" fmla="*/ 55 w 55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1">
                  <a:moveTo>
                    <a:pt x="55" y="72"/>
                  </a:moveTo>
                  <a:lnTo>
                    <a:pt x="41" y="81"/>
                  </a:lnTo>
                  <a:lnTo>
                    <a:pt x="9" y="44"/>
                  </a:lnTo>
                  <a:lnTo>
                    <a:pt x="0" y="0"/>
                  </a:lnTo>
                  <a:lnTo>
                    <a:pt x="27" y="36"/>
                  </a:lnTo>
                  <a:lnTo>
                    <a:pt x="5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7" name="Freeform 453"/>
            <p:cNvSpPr>
              <a:spLocks noChangeAspect="1"/>
            </p:cNvSpPr>
            <p:nvPr/>
          </p:nvSpPr>
          <p:spPr bwMode="auto">
            <a:xfrm>
              <a:off x="5386" y="2826"/>
              <a:ext cx="41" cy="42"/>
            </a:xfrm>
            <a:custGeom>
              <a:avLst/>
              <a:gdLst>
                <a:gd name="T0" fmla="*/ 6 w 108"/>
                <a:gd name="T1" fmla="*/ 5 h 112"/>
                <a:gd name="T2" fmla="*/ 5 w 108"/>
                <a:gd name="T3" fmla="*/ 6 h 112"/>
                <a:gd name="T4" fmla="*/ 3 w 108"/>
                <a:gd name="T5" fmla="*/ 2 h 112"/>
                <a:gd name="T6" fmla="*/ 2 w 108"/>
                <a:gd name="T7" fmla="*/ 1 h 112"/>
                <a:gd name="T8" fmla="*/ 0 w 108"/>
                <a:gd name="T9" fmla="*/ 0 h 112"/>
                <a:gd name="T10" fmla="*/ 0 w 108"/>
                <a:gd name="T11" fmla="*/ 0 h 112"/>
                <a:gd name="T12" fmla="*/ 2 w 108"/>
                <a:gd name="T13" fmla="*/ 2 h 112"/>
                <a:gd name="T14" fmla="*/ 5 w 108"/>
                <a:gd name="T15" fmla="*/ 3 h 112"/>
                <a:gd name="T16" fmla="*/ 6 w 108"/>
                <a:gd name="T17" fmla="*/ 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12"/>
                <a:gd name="T29" fmla="*/ 108 w 108"/>
                <a:gd name="T30" fmla="*/ 112 h 1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12">
                  <a:moveTo>
                    <a:pt x="108" y="92"/>
                  </a:moveTo>
                  <a:lnTo>
                    <a:pt x="91" y="112"/>
                  </a:lnTo>
                  <a:lnTo>
                    <a:pt x="58" y="46"/>
                  </a:lnTo>
                  <a:lnTo>
                    <a:pt x="30" y="2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0" y="28"/>
                  </a:lnTo>
                  <a:lnTo>
                    <a:pt x="81" y="58"/>
                  </a:lnTo>
                  <a:lnTo>
                    <a:pt x="108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8" name="Freeform 454"/>
            <p:cNvSpPr>
              <a:spLocks noChangeAspect="1"/>
            </p:cNvSpPr>
            <p:nvPr/>
          </p:nvSpPr>
          <p:spPr bwMode="auto">
            <a:xfrm>
              <a:off x="5376" y="2973"/>
              <a:ext cx="8" cy="7"/>
            </a:xfrm>
            <a:custGeom>
              <a:avLst/>
              <a:gdLst>
                <a:gd name="T0" fmla="*/ 1 w 20"/>
                <a:gd name="T1" fmla="*/ 1 h 18"/>
                <a:gd name="T2" fmla="*/ 0 w 20"/>
                <a:gd name="T3" fmla="*/ 1 h 18"/>
                <a:gd name="T4" fmla="*/ 0 w 20"/>
                <a:gd name="T5" fmla="*/ 0 h 18"/>
                <a:gd name="T6" fmla="*/ 1 w 20"/>
                <a:gd name="T7" fmla="*/ 1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8"/>
                <a:gd name="T14" fmla="*/ 20 w 20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8">
                  <a:moveTo>
                    <a:pt x="20" y="9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9" name="Freeform 455"/>
            <p:cNvSpPr>
              <a:spLocks noChangeAspect="1"/>
            </p:cNvSpPr>
            <p:nvPr/>
          </p:nvSpPr>
          <p:spPr bwMode="auto">
            <a:xfrm>
              <a:off x="5266" y="2453"/>
              <a:ext cx="2" cy="3"/>
            </a:xfrm>
            <a:custGeom>
              <a:avLst/>
              <a:gdLst>
                <a:gd name="T0" fmla="*/ 0 w 6"/>
                <a:gd name="T1" fmla="*/ 0 h 9"/>
                <a:gd name="T2" fmla="*/ 0 w 6"/>
                <a:gd name="T3" fmla="*/ 0 h 9"/>
                <a:gd name="T4" fmla="*/ 0 w 6"/>
                <a:gd name="T5" fmla="*/ 0 h 9"/>
                <a:gd name="T6" fmla="*/ 0 w 6"/>
                <a:gd name="T7" fmla="*/ 0 h 9"/>
                <a:gd name="T8" fmla="*/ 0 w 6"/>
                <a:gd name="T9" fmla="*/ 0 h 9"/>
                <a:gd name="T10" fmla="*/ 0 w 6"/>
                <a:gd name="T11" fmla="*/ 0 h 9"/>
                <a:gd name="T12" fmla="*/ 0 w 6"/>
                <a:gd name="T13" fmla="*/ 0 h 9"/>
                <a:gd name="T14" fmla="*/ 0 w 6"/>
                <a:gd name="T15" fmla="*/ 0 h 9"/>
                <a:gd name="T16" fmla="*/ 0 w 6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9"/>
                <a:gd name="T29" fmla="*/ 6 w 6"/>
                <a:gd name="T30" fmla="*/ 9 h 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9">
                  <a:moveTo>
                    <a:pt x="6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2" y="9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0" name="Freeform 456"/>
            <p:cNvSpPr>
              <a:spLocks noChangeAspect="1"/>
            </p:cNvSpPr>
            <p:nvPr/>
          </p:nvSpPr>
          <p:spPr bwMode="auto">
            <a:xfrm>
              <a:off x="5265" y="2457"/>
              <a:ext cx="2" cy="3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0 w 5"/>
                <a:gd name="T5" fmla="*/ 0 h 9"/>
                <a:gd name="T6" fmla="*/ 0 w 5"/>
                <a:gd name="T7" fmla="*/ 0 h 9"/>
                <a:gd name="T8" fmla="*/ 0 w 5"/>
                <a:gd name="T9" fmla="*/ 0 h 9"/>
                <a:gd name="T10" fmla="*/ 0 w 5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9"/>
                <a:gd name="T20" fmla="*/ 5 w 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9">
                  <a:moveTo>
                    <a:pt x="2" y="0"/>
                  </a:moveTo>
                  <a:lnTo>
                    <a:pt x="0" y="1"/>
                  </a:lnTo>
                  <a:lnTo>
                    <a:pt x="0" y="4"/>
                  </a:lnTo>
                  <a:lnTo>
                    <a:pt x="3" y="9"/>
                  </a:lnTo>
                  <a:lnTo>
                    <a:pt x="5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1" name="Freeform 457"/>
            <p:cNvSpPr>
              <a:spLocks noChangeAspect="1"/>
            </p:cNvSpPr>
            <p:nvPr/>
          </p:nvSpPr>
          <p:spPr bwMode="auto">
            <a:xfrm>
              <a:off x="5259" y="2475"/>
              <a:ext cx="3" cy="2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0 h 6"/>
                <a:gd name="T6" fmla="*/ 0 w 8"/>
                <a:gd name="T7" fmla="*/ 0 h 6"/>
                <a:gd name="T8" fmla="*/ 0 w 8"/>
                <a:gd name="T9" fmla="*/ 0 h 6"/>
                <a:gd name="T10" fmla="*/ 0 w 8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6"/>
                <a:gd name="T20" fmla="*/ 8 w 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6">
                  <a:moveTo>
                    <a:pt x="3" y="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1"/>
                  </a:lnTo>
                  <a:lnTo>
                    <a:pt x="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2" name="Freeform 458"/>
            <p:cNvSpPr>
              <a:spLocks noChangeAspect="1"/>
            </p:cNvSpPr>
            <p:nvPr/>
          </p:nvSpPr>
          <p:spPr bwMode="auto">
            <a:xfrm>
              <a:off x="5254" y="2393"/>
              <a:ext cx="3" cy="2"/>
            </a:xfrm>
            <a:custGeom>
              <a:avLst/>
              <a:gdLst>
                <a:gd name="T0" fmla="*/ 1 w 5"/>
                <a:gd name="T1" fmla="*/ 0 h 8"/>
                <a:gd name="T2" fmla="*/ 1 w 5"/>
                <a:gd name="T3" fmla="*/ 0 h 8"/>
                <a:gd name="T4" fmla="*/ 0 w 5"/>
                <a:gd name="T5" fmla="*/ 0 h 8"/>
                <a:gd name="T6" fmla="*/ 1 w 5"/>
                <a:gd name="T7" fmla="*/ 0 h 8"/>
                <a:gd name="T8" fmla="*/ 1 w 5"/>
                <a:gd name="T9" fmla="*/ 0 h 8"/>
                <a:gd name="T10" fmla="*/ 1 w 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8"/>
                <a:gd name="T20" fmla="*/ 5 w 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8">
                  <a:moveTo>
                    <a:pt x="5" y="3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3" name="Freeform 459"/>
            <p:cNvSpPr>
              <a:spLocks noChangeAspect="1"/>
            </p:cNvSpPr>
            <p:nvPr/>
          </p:nvSpPr>
          <p:spPr bwMode="auto">
            <a:xfrm>
              <a:off x="5250" y="2379"/>
              <a:ext cx="1" cy="3"/>
            </a:xfrm>
            <a:custGeom>
              <a:avLst/>
              <a:gdLst>
                <a:gd name="T0" fmla="*/ 0 w 3"/>
                <a:gd name="T1" fmla="*/ 2 h 4"/>
                <a:gd name="T2" fmla="*/ 0 w 3"/>
                <a:gd name="T3" fmla="*/ 0 h 4"/>
                <a:gd name="T4" fmla="*/ 0 w 3"/>
                <a:gd name="T5" fmla="*/ 0 h 4"/>
                <a:gd name="T6" fmla="*/ 0 w 3"/>
                <a:gd name="T7" fmla="*/ 2 h 4"/>
                <a:gd name="T8" fmla="*/ 0 w 3"/>
                <a:gd name="T9" fmla="*/ 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3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4" name="Freeform 460"/>
            <p:cNvSpPr>
              <a:spLocks noChangeAspect="1"/>
            </p:cNvSpPr>
            <p:nvPr/>
          </p:nvSpPr>
          <p:spPr bwMode="auto">
            <a:xfrm>
              <a:off x="5260" y="2430"/>
              <a:ext cx="2" cy="1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0 h 2"/>
                <a:gd name="T8" fmla="*/ 0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4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5" name="Freeform 461"/>
            <p:cNvSpPr>
              <a:spLocks noChangeAspect="1"/>
            </p:cNvSpPr>
            <p:nvPr/>
          </p:nvSpPr>
          <p:spPr bwMode="auto">
            <a:xfrm>
              <a:off x="4193" y="2219"/>
              <a:ext cx="92" cy="117"/>
            </a:xfrm>
            <a:custGeom>
              <a:avLst/>
              <a:gdLst>
                <a:gd name="T0" fmla="*/ 5 w 245"/>
                <a:gd name="T1" fmla="*/ 14 h 313"/>
                <a:gd name="T2" fmla="*/ 5 w 245"/>
                <a:gd name="T3" fmla="*/ 14 h 313"/>
                <a:gd name="T4" fmla="*/ 4 w 245"/>
                <a:gd name="T5" fmla="*/ 13 h 313"/>
                <a:gd name="T6" fmla="*/ 4 w 245"/>
                <a:gd name="T7" fmla="*/ 13 h 313"/>
                <a:gd name="T8" fmla="*/ 3 w 245"/>
                <a:gd name="T9" fmla="*/ 11 h 313"/>
                <a:gd name="T10" fmla="*/ 3 w 245"/>
                <a:gd name="T11" fmla="*/ 9 h 313"/>
                <a:gd name="T12" fmla="*/ 2 w 245"/>
                <a:gd name="T13" fmla="*/ 7 h 313"/>
                <a:gd name="T14" fmla="*/ 0 w 245"/>
                <a:gd name="T15" fmla="*/ 6 h 313"/>
                <a:gd name="T16" fmla="*/ 1 w 245"/>
                <a:gd name="T17" fmla="*/ 4 h 313"/>
                <a:gd name="T18" fmla="*/ 2 w 245"/>
                <a:gd name="T19" fmla="*/ 4 h 313"/>
                <a:gd name="T20" fmla="*/ 0 w 245"/>
                <a:gd name="T21" fmla="*/ 2 h 313"/>
                <a:gd name="T22" fmla="*/ 0 w 245"/>
                <a:gd name="T23" fmla="*/ 0 h 313"/>
                <a:gd name="T24" fmla="*/ 2 w 245"/>
                <a:gd name="T25" fmla="*/ 1 h 313"/>
                <a:gd name="T26" fmla="*/ 3 w 245"/>
                <a:gd name="T27" fmla="*/ 1 h 313"/>
                <a:gd name="T28" fmla="*/ 3 w 245"/>
                <a:gd name="T29" fmla="*/ 1 h 313"/>
                <a:gd name="T30" fmla="*/ 4 w 245"/>
                <a:gd name="T31" fmla="*/ 3 h 313"/>
                <a:gd name="T32" fmla="*/ 7 w 245"/>
                <a:gd name="T33" fmla="*/ 4 h 313"/>
                <a:gd name="T34" fmla="*/ 10 w 245"/>
                <a:gd name="T35" fmla="*/ 4 h 313"/>
                <a:gd name="T36" fmla="*/ 11 w 245"/>
                <a:gd name="T37" fmla="*/ 5 h 313"/>
                <a:gd name="T38" fmla="*/ 11 w 245"/>
                <a:gd name="T39" fmla="*/ 6 h 313"/>
                <a:gd name="T40" fmla="*/ 9 w 245"/>
                <a:gd name="T41" fmla="*/ 7 h 313"/>
                <a:gd name="T42" fmla="*/ 9 w 245"/>
                <a:gd name="T43" fmla="*/ 10 h 313"/>
                <a:gd name="T44" fmla="*/ 10 w 245"/>
                <a:gd name="T45" fmla="*/ 10 h 313"/>
                <a:gd name="T46" fmla="*/ 11 w 245"/>
                <a:gd name="T47" fmla="*/ 8 h 313"/>
                <a:gd name="T48" fmla="*/ 12 w 245"/>
                <a:gd name="T49" fmla="*/ 10 h 313"/>
                <a:gd name="T50" fmla="*/ 13 w 245"/>
                <a:gd name="T51" fmla="*/ 13 h 313"/>
                <a:gd name="T52" fmla="*/ 13 w 245"/>
                <a:gd name="T53" fmla="*/ 15 h 313"/>
                <a:gd name="T54" fmla="*/ 12 w 245"/>
                <a:gd name="T55" fmla="*/ 15 h 313"/>
                <a:gd name="T56" fmla="*/ 12 w 245"/>
                <a:gd name="T57" fmla="*/ 16 h 313"/>
                <a:gd name="T58" fmla="*/ 11 w 245"/>
                <a:gd name="T59" fmla="*/ 14 h 313"/>
                <a:gd name="T60" fmla="*/ 10 w 245"/>
                <a:gd name="T61" fmla="*/ 11 h 313"/>
                <a:gd name="T62" fmla="*/ 8 w 245"/>
                <a:gd name="T63" fmla="*/ 10 h 313"/>
                <a:gd name="T64" fmla="*/ 7 w 245"/>
                <a:gd name="T65" fmla="*/ 9 h 313"/>
                <a:gd name="T66" fmla="*/ 5 w 245"/>
                <a:gd name="T67" fmla="*/ 7 h 313"/>
                <a:gd name="T68" fmla="*/ 4 w 245"/>
                <a:gd name="T69" fmla="*/ 7 h 313"/>
                <a:gd name="T70" fmla="*/ 6 w 245"/>
                <a:gd name="T71" fmla="*/ 9 h 313"/>
                <a:gd name="T72" fmla="*/ 8 w 245"/>
                <a:gd name="T73" fmla="*/ 11 h 313"/>
                <a:gd name="T74" fmla="*/ 8 w 245"/>
                <a:gd name="T75" fmla="*/ 12 h 313"/>
                <a:gd name="T76" fmla="*/ 7 w 245"/>
                <a:gd name="T77" fmla="*/ 14 h 313"/>
                <a:gd name="T78" fmla="*/ 6 w 245"/>
                <a:gd name="T79" fmla="*/ 13 h 313"/>
                <a:gd name="T80" fmla="*/ 6 w 245"/>
                <a:gd name="T81" fmla="*/ 13 h 313"/>
                <a:gd name="T82" fmla="*/ 5 w 245"/>
                <a:gd name="T83" fmla="*/ 13 h 313"/>
                <a:gd name="T84" fmla="*/ 5 w 245"/>
                <a:gd name="T85" fmla="*/ 14 h 3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5"/>
                <a:gd name="T130" fmla="*/ 0 h 313"/>
                <a:gd name="T131" fmla="*/ 245 w 245"/>
                <a:gd name="T132" fmla="*/ 313 h 3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5" h="313">
                  <a:moveTo>
                    <a:pt x="88" y="261"/>
                  </a:moveTo>
                  <a:lnTo>
                    <a:pt x="85" y="265"/>
                  </a:lnTo>
                  <a:lnTo>
                    <a:pt x="73" y="250"/>
                  </a:lnTo>
                  <a:lnTo>
                    <a:pt x="73" y="255"/>
                  </a:lnTo>
                  <a:lnTo>
                    <a:pt x="60" y="213"/>
                  </a:lnTo>
                  <a:lnTo>
                    <a:pt x="47" y="170"/>
                  </a:lnTo>
                  <a:lnTo>
                    <a:pt x="42" y="138"/>
                  </a:lnTo>
                  <a:lnTo>
                    <a:pt x="6" y="107"/>
                  </a:lnTo>
                  <a:lnTo>
                    <a:pt x="18" y="85"/>
                  </a:lnTo>
                  <a:lnTo>
                    <a:pt x="38" y="76"/>
                  </a:lnTo>
                  <a:lnTo>
                    <a:pt x="0" y="40"/>
                  </a:lnTo>
                  <a:lnTo>
                    <a:pt x="2" y="0"/>
                  </a:lnTo>
                  <a:lnTo>
                    <a:pt x="33" y="13"/>
                  </a:lnTo>
                  <a:lnTo>
                    <a:pt x="50" y="30"/>
                  </a:lnTo>
                  <a:lnTo>
                    <a:pt x="61" y="21"/>
                  </a:lnTo>
                  <a:lnTo>
                    <a:pt x="81" y="65"/>
                  </a:lnTo>
                  <a:lnTo>
                    <a:pt x="132" y="70"/>
                  </a:lnTo>
                  <a:lnTo>
                    <a:pt x="182" y="76"/>
                  </a:lnTo>
                  <a:lnTo>
                    <a:pt x="208" y="94"/>
                  </a:lnTo>
                  <a:lnTo>
                    <a:pt x="199" y="116"/>
                  </a:lnTo>
                  <a:lnTo>
                    <a:pt x="164" y="140"/>
                  </a:lnTo>
                  <a:lnTo>
                    <a:pt x="173" y="185"/>
                  </a:lnTo>
                  <a:lnTo>
                    <a:pt x="184" y="195"/>
                  </a:lnTo>
                  <a:lnTo>
                    <a:pt x="205" y="155"/>
                  </a:lnTo>
                  <a:lnTo>
                    <a:pt x="224" y="204"/>
                  </a:lnTo>
                  <a:lnTo>
                    <a:pt x="242" y="252"/>
                  </a:lnTo>
                  <a:lnTo>
                    <a:pt x="245" y="285"/>
                  </a:lnTo>
                  <a:lnTo>
                    <a:pt x="230" y="297"/>
                  </a:lnTo>
                  <a:lnTo>
                    <a:pt x="236" y="313"/>
                  </a:lnTo>
                  <a:lnTo>
                    <a:pt x="208" y="261"/>
                  </a:lnTo>
                  <a:lnTo>
                    <a:pt x="181" y="207"/>
                  </a:lnTo>
                  <a:lnTo>
                    <a:pt x="150" y="203"/>
                  </a:lnTo>
                  <a:lnTo>
                    <a:pt x="133" y="170"/>
                  </a:lnTo>
                  <a:lnTo>
                    <a:pt x="87" y="143"/>
                  </a:lnTo>
                  <a:lnTo>
                    <a:pt x="70" y="143"/>
                  </a:lnTo>
                  <a:lnTo>
                    <a:pt x="123" y="174"/>
                  </a:lnTo>
                  <a:lnTo>
                    <a:pt x="138" y="206"/>
                  </a:lnTo>
                  <a:lnTo>
                    <a:pt x="141" y="221"/>
                  </a:lnTo>
                  <a:lnTo>
                    <a:pt x="129" y="262"/>
                  </a:lnTo>
                  <a:lnTo>
                    <a:pt x="121" y="247"/>
                  </a:lnTo>
                  <a:lnTo>
                    <a:pt x="111" y="249"/>
                  </a:lnTo>
                  <a:lnTo>
                    <a:pt x="100" y="259"/>
                  </a:lnTo>
                  <a:lnTo>
                    <a:pt x="88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6" name="Freeform 462"/>
            <p:cNvSpPr>
              <a:spLocks noChangeAspect="1"/>
            </p:cNvSpPr>
            <p:nvPr/>
          </p:nvSpPr>
          <p:spPr bwMode="auto">
            <a:xfrm>
              <a:off x="4198" y="2184"/>
              <a:ext cx="59" cy="30"/>
            </a:xfrm>
            <a:custGeom>
              <a:avLst/>
              <a:gdLst>
                <a:gd name="T0" fmla="*/ 5 w 157"/>
                <a:gd name="T1" fmla="*/ 0 h 76"/>
                <a:gd name="T2" fmla="*/ 2 w 157"/>
                <a:gd name="T3" fmla="*/ 0 h 76"/>
                <a:gd name="T4" fmla="*/ 0 w 157"/>
                <a:gd name="T5" fmla="*/ 3 h 76"/>
                <a:gd name="T6" fmla="*/ 0 w 157"/>
                <a:gd name="T7" fmla="*/ 4 h 76"/>
                <a:gd name="T8" fmla="*/ 3 w 157"/>
                <a:gd name="T9" fmla="*/ 5 h 76"/>
                <a:gd name="T10" fmla="*/ 6 w 157"/>
                <a:gd name="T11" fmla="*/ 4 h 76"/>
                <a:gd name="T12" fmla="*/ 8 w 157"/>
                <a:gd name="T13" fmla="*/ 4 h 76"/>
                <a:gd name="T14" fmla="*/ 8 w 157"/>
                <a:gd name="T15" fmla="*/ 2 h 76"/>
                <a:gd name="T16" fmla="*/ 7 w 157"/>
                <a:gd name="T17" fmla="*/ 2 h 76"/>
                <a:gd name="T18" fmla="*/ 5 w 157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7"/>
                <a:gd name="T31" fmla="*/ 0 h 76"/>
                <a:gd name="T32" fmla="*/ 157 w 157"/>
                <a:gd name="T33" fmla="*/ 76 h 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7" h="76">
                  <a:moveTo>
                    <a:pt x="100" y="7"/>
                  </a:moveTo>
                  <a:lnTo>
                    <a:pt x="33" y="0"/>
                  </a:lnTo>
                  <a:lnTo>
                    <a:pt x="0" y="49"/>
                  </a:lnTo>
                  <a:lnTo>
                    <a:pt x="8" y="70"/>
                  </a:lnTo>
                  <a:lnTo>
                    <a:pt x="66" y="76"/>
                  </a:lnTo>
                  <a:lnTo>
                    <a:pt x="111" y="73"/>
                  </a:lnTo>
                  <a:lnTo>
                    <a:pt x="157" y="70"/>
                  </a:lnTo>
                  <a:lnTo>
                    <a:pt x="139" y="41"/>
                  </a:lnTo>
                  <a:lnTo>
                    <a:pt x="124" y="24"/>
                  </a:lnTo>
                  <a:lnTo>
                    <a:pt x="10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7" name="Freeform 463"/>
            <p:cNvSpPr>
              <a:spLocks noChangeAspect="1"/>
            </p:cNvSpPr>
            <p:nvPr/>
          </p:nvSpPr>
          <p:spPr bwMode="auto">
            <a:xfrm>
              <a:off x="4483" y="2465"/>
              <a:ext cx="95" cy="89"/>
            </a:xfrm>
            <a:custGeom>
              <a:avLst/>
              <a:gdLst>
                <a:gd name="T0" fmla="*/ 10 w 253"/>
                <a:gd name="T1" fmla="*/ 9 h 236"/>
                <a:gd name="T2" fmla="*/ 11 w 253"/>
                <a:gd name="T3" fmla="*/ 12 h 236"/>
                <a:gd name="T4" fmla="*/ 9 w 253"/>
                <a:gd name="T5" fmla="*/ 11 h 236"/>
                <a:gd name="T6" fmla="*/ 8 w 253"/>
                <a:gd name="T7" fmla="*/ 12 h 236"/>
                <a:gd name="T8" fmla="*/ 6 w 253"/>
                <a:gd name="T9" fmla="*/ 13 h 236"/>
                <a:gd name="T10" fmla="*/ 5 w 253"/>
                <a:gd name="T11" fmla="*/ 12 h 236"/>
                <a:gd name="T12" fmla="*/ 4 w 253"/>
                <a:gd name="T13" fmla="*/ 12 h 236"/>
                <a:gd name="T14" fmla="*/ 4 w 253"/>
                <a:gd name="T15" fmla="*/ 11 h 236"/>
                <a:gd name="T16" fmla="*/ 3 w 253"/>
                <a:gd name="T17" fmla="*/ 11 h 236"/>
                <a:gd name="T18" fmla="*/ 2 w 253"/>
                <a:gd name="T19" fmla="*/ 9 h 236"/>
                <a:gd name="T20" fmla="*/ 2 w 253"/>
                <a:gd name="T21" fmla="*/ 9 h 236"/>
                <a:gd name="T22" fmla="*/ 1 w 253"/>
                <a:gd name="T23" fmla="*/ 7 h 236"/>
                <a:gd name="T24" fmla="*/ 0 w 253"/>
                <a:gd name="T25" fmla="*/ 4 h 236"/>
                <a:gd name="T26" fmla="*/ 2 w 253"/>
                <a:gd name="T27" fmla="*/ 1 h 236"/>
                <a:gd name="T28" fmla="*/ 5 w 253"/>
                <a:gd name="T29" fmla="*/ 1 h 236"/>
                <a:gd name="T30" fmla="*/ 7 w 253"/>
                <a:gd name="T31" fmla="*/ 1 h 236"/>
                <a:gd name="T32" fmla="*/ 9 w 253"/>
                <a:gd name="T33" fmla="*/ 2 h 236"/>
                <a:gd name="T34" fmla="*/ 9 w 253"/>
                <a:gd name="T35" fmla="*/ 1 h 236"/>
                <a:gd name="T36" fmla="*/ 10 w 253"/>
                <a:gd name="T37" fmla="*/ 1 h 236"/>
                <a:gd name="T38" fmla="*/ 11 w 253"/>
                <a:gd name="T39" fmla="*/ 1 h 236"/>
                <a:gd name="T40" fmla="*/ 13 w 253"/>
                <a:gd name="T41" fmla="*/ 0 h 236"/>
                <a:gd name="T42" fmla="*/ 13 w 253"/>
                <a:gd name="T43" fmla="*/ 3 h 236"/>
                <a:gd name="T44" fmla="*/ 13 w 253"/>
                <a:gd name="T45" fmla="*/ 5 h 236"/>
                <a:gd name="T46" fmla="*/ 14 w 253"/>
                <a:gd name="T47" fmla="*/ 7 h 236"/>
                <a:gd name="T48" fmla="*/ 11 w 253"/>
                <a:gd name="T49" fmla="*/ 9 h 236"/>
                <a:gd name="T50" fmla="*/ 10 w 253"/>
                <a:gd name="T51" fmla="*/ 9 h 2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3"/>
                <a:gd name="T79" fmla="*/ 0 h 236"/>
                <a:gd name="T80" fmla="*/ 253 w 253"/>
                <a:gd name="T81" fmla="*/ 236 h 2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3" h="236">
                  <a:moveTo>
                    <a:pt x="183" y="173"/>
                  </a:moveTo>
                  <a:lnTo>
                    <a:pt x="196" y="215"/>
                  </a:lnTo>
                  <a:lnTo>
                    <a:pt x="160" y="209"/>
                  </a:lnTo>
                  <a:lnTo>
                    <a:pt x="147" y="216"/>
                  </a:lnTo>
                  <a:lnTo>
                    <a:pt x="118" y="236"/>
                  </a:lnTo>
                  <a:lnTo>
                    <a:pt x="89" y="228"/>
                  </a:lnTo>
                  <a:lnTo>
                    <a:pt x="74" y="219"/>
                  </a:lnTo>
                  <a:lnTo>
                    <a:pt x="68" y="197"/>
                  </a:lnTo>
                  <a:lnTo>
                    <a:pt x="53" y="209"/>
                  </a:lnTo>
                  <a:lnTo>
                    <a:pt x="39" y="173"/>
                  </a:lnTo>
                  <a:lnTo>
                    <a:pt x="38" y="168"/>
                  </a:lnTo>
                  <a:lnTo>
                    <a:pt x="20" y="124"/>
                  </a:lnTo>
                  <a:lnTo>
                    <a:pt x="0" y="77"/>
                  </a:lnTo>
                  <a:lnTo>
                    <a:pt x="32" y="22"/>
                  </a:lnTo>
                  <a:lnTo>
                    <a:pt x="83" y="21"/>
                  </a:lnTo>
                  <a:lnTo>
                    <a:pt x="135" y="19"/>
                  </a:lnTo>
                  <a:lnTo>
                    <a:pt x="175" y="42"/>
                  </a:lnTo>
                  <a:lnTo>
                    <a:pt x="174" y="25"/>
                  </a:lnTo>
                  <a:lnTo>
                    <a:pt x="193" y="12"/>
                  </a:lnTo>
                  <a:lnTo>
                    <a:pt x="211" y="19"/>
                  </a:lnTo>
                  <a:lnTo>
                    <a:pt x="245" y="0"/>
                  </a:lnTo>
                  <a:lnTo>
                    <a:pt x="247" y="49"/>
                  </a:lnTo>
                  <a:lnTo>
                    <a:pt x="250" y="92"/>
                  </a:lnTo>
                  <a:lnTo>
                    <a:pt x="253" y="134"/>
                  </a:lnTo>
                  <a:lnTo>
                    <a:pt x="208" y="158"/>
                  </a:lnTo>
                  <a:lnTo>
                    <a:pt x="18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8" name="Freeform 464"/>
            <p:cNvSpPr>
              <a:spLocks noChangeAspect="1"/>
            </p:cNvSpPr>
            <p:nvPr/>
          </p:nvSpPr>
          <p:spPr bwMode="auto">
            <a:xfrm>
              <a:off x="5253" y="2487"/>
              <a:ext cx="5" cy="7"/>
            </a:xfrm>
            <a:custGeom>
              <a:avLst/>
              <a:gdLst>
                <a:gd name="T0" fmla="*/ 0 w 12"/>
                <a:gd name="T1" fmla="*/ 1 h 20"/>
                <a:gd name="T2" fmla="*/ 0 w 12"/>
                <a:gd name="T3" fmla="*/ 0 h 20"/>
                <a:gd name="T4" fmla="*/ 1 w 12"/>
                <a:gd name="T5" fmla="*/ 0 h 20"/>
                <a:gd name="T6" fmla="*/ 1 w 12"/>
                <a:gd name="T7" fmla="*/ 0 h 20"/>
                <a:gd name="T8" fmla="*/ 0 w 12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0"/>
                <a:gd name="T17" fmla="*/ 12 w 1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0">
                  <a:moveTo>
                    <a:pt x="1" y="20"/>
                  </a:moveTo>
                  <a:lnTo>
                    <a:pt x="0" y="11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9" name="Freeform 465"/>
            <p:cNvSpPr>
              <a:spLocks noChangeAspect="1"/>
            </p:cNvSpPr>
            <p:nvPr/>
          </p:nvSpPr>
          <p:spPr bwMode="auto">
            <a:xfrm>
              <a:off x="4424" y="2305"/>
              <a:ext cx="151" cy="176"/>
            </a:xfrm>
            <a:custGeom>
              <a:avLst/>
              <a:gdLst>
                <a:gd name="T0" fmla="*/ 12 w 404"/>
                <a:gd name="T1" fmla="*/ 6 h 468"/>
                <a:gd name="T2" fmla="*/ 11 w 404"/>
                <a:gd name="T3" fmla="*/ 6 h 468"/>
                <a:gd name="T4" fmla="*/ 10 w 404"/>
                <a:gd name="T5" fmla="*/ 4 h 468"/>
                <a:gd name="T6" fmla="*/ 8 w 404"/>
                <a:gd name="T7" fmla="*/ 5 h 468"/>
                <a:gd name="T8" fmla="*/ 7 w 404"/>
                <a:gd name="T9" fmla="*/ 3 h 468"/>
                <a:gd name="T10" fmla="*/ 6 w 404"/>
                <a:gd name="T11" fmla="*/ 2 h 468"/>
                <a:gd name="T12" fmla="*/ 4 w 404"/>
                <a:gd name="T13" fmla="*/ 0 h 468"/>
                <a:gd name="T14" fmla="*/ 3 w 404"/>
                <a:gd name="T15" fmla="*/ 0 h 468"/>
                <a:gd name="T16" fmla="*/ 3 w 404"/>
                <a:gd name="T17" fmla="*/ 3 h 468"/>
                <a:gd name="T18" fmla="*/ 3 w 404"/>
                <a:gd name="T19" fmla="*/ 3 h 468"/>
                <a:gd name="T20" fmla="*/ 2 w 404"/>
                <a:gd name="T21" fmla="*/ 2 h 468"/>
                <a:gd name="T22" fmla="*/ 1 w 404"/>
                <a:gd name="T23" fmla="*/ 5 h 468"/>
                <a:gd name="T24" fmla="*/ 0 w 404"/>
                <a:gd name="T25" fmla="*/ 6 h 468"/>
                <a:gd name="T26" fmla="*/ 1 w 404"/>
                <a:gd name="T27" fmla="*/ 6 h 468"/>
                <a:gd name="T28" fmla="*/ 1 w 404"/>
                <a:gd name="T29" fmla="*/ 8 h 468"/>
                <a:gd name="T30" fmla="*/ 3 w 404"/>
                <a:gd name="T31" fmla="*/ 8 h 468"/>
                <a:gd name="T32" fmla="*/ 3 w 404"/>
                <a:gd name="T33" fmla="*/ 11 h 468"/>
                <a:gd name="T34" fmla="*/ 3 w 404"/>
                <a:gd name="T35" fmla="*/ 14 h 468"/>
                <a:gd name="T36" fmla="*/ 6 w 404"/>
                <a:gd name="T37" fmla="*/ 12 h 468"/>
                <a:gd name="T38" fmla="*/ 7 w 404"/>
                <a:gd name="T39" fmla="*/ 13 h 468"/>
                <a:gd name="T40" fmla="*/ 8 w 404"/>
                <a:gd name="T41" fmla="*/ 12 h 468"/>
                <a:gd name="T42" fmla="*/ 10 w 404"/>
                <a:gd name="T43" fmla="*/ 12 h 468"/>
                <a:gd name="T44" fmla="*/ 13 w 404"/>
                <a:gd name="T45" fmla="*/ 14 h 468"/>
                <a:gd name="T46" fmla="*/ 13 w 404"/>
                <a:gd name="T47" fmla="*/ 17 h 468"/>
                <a:gd name="T48" fmla="*/ 15 w 404"/>
                <a:gd name="T49" fmla="*/ 20 h 468"/>
                <a:gd name="T50" fmla="*/ 16 w 404"/>
                <a:gd name="T51" fmla="*/ 22 h 468"/>
                <a:gd name="T52" fmla="*/ 15 w 404"/>
                <a:gd name="T53" fmla="*/ 24 h 468"/>
                <a:gd name="T54" fmla="*/ 18 w 404"/>
                <a:gd name="T55" fmla="*/ 25 h 468"/>
                <a:gd name="T56" fmla="*/ 17 w 404"/>
                <a:gd name="T57" fmla="*/ 24 h 468"/>
                <a:gd name="T58" fmla="*/ 18 w 404"/>
                <a:gd name="T59" fmla="*/ 23 h 468"/>
                <a:gd name="T60" fmla="*/ 19 w 404"/>
                <a:gd name="T61" fmla="*/ 24 h 468"/>
                <a:gd name="T62" fmla="*/ 21 w 404"/>
                <a:gd name="T63" fmla="*/ 23 h 468"/>
                <a:gd name="T64" fmla="*/ 21 w 404"/>
                <a:gd name="T65" fmla="*/ 20 h 468"/>
                <a:gd name="T66" fmla="*/ 20 w 404"/>
                <a:gd name="T67" fmla="*/ 19 h 468"/>
                <a:gd name="T68" fmla="*/ 20 w 404"/>
                <a:gd name="T69" fmla="*/ 19 h 468"/>
                <a:gd name="T70" fmla="*/ 18 w 404"/>
                <a:gd name="T71" fmla="*/ 17 h 468"/>
                <a:gd name="T72" fmla="*/ 16 w 404"/>
                <a:gd name="T73" fmla="*/ 15 h 468"/>
                <a:gd name="T74" fmla="*/ 15 w 404"/>
                <a:gd name="T75" fmla="*/ 13 h 468"/>
                <a:gd name="T76" fmla="*/ 13 w 404"/>
                <a:gd name="T77" fmla="*/ 11 h 468"/>
                <a:gd name="T78" fmla="*/ 10 w 404"/>
                <a:gd name="T79" fmla="*/ 9 h 468"/>
                <a:gd name="T80" fmla="*/ 11 w 404"/>
                <a:gd name="T81" fmla="*/ 8 h 468"/>
                <a:gd name="T82" fmla="*/ 12 w 404"/>
                <a:gd name="T83" fmla="*/ 8 h 468"/>
                <a:gd name="T84" fmla="*/ 12 w 404"/>
                <a:gd name="T85" fmla="*/ 6 h 4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4"/>
                <a:gd name="T130" fmla="*/ 0 h 468"/>
                <a:gd name="T131" fmla="*/ 404 w 404"/>
                <a:gd name="T132" fmla="*/ 468 h 4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4" h="468">
                  <a:moveTo>
                    <a:pt x="227" y="120"/>
                  </a:moveTo>
                  <a:lnTo>
                    <a:pt x="213" y="103"/>
                  </a:lnTo>
                  <a:lnTo>
                    <a:pt x="185" y="80"/>
                  </a:lnTo>
                  <a:lnTo>
                    <a:pt x="161" y="92"/>
                  </a:lnTo>
                  <a:lnTo>
                    <a:pt x="127" y="60"/>
                  </a:lnTo>
                  <a:lnTo>
                    <a:pt x="118" y="36"/>
                  </a:lnTo>
                  <a:lnTo>
                    <a:pt x="79" y="0"/>
                  </a:lnTo>
                  <a:lnTo>
                    <a:pt x="56" y="2"/>
                  </a:lnTo>
                  <a:lnTo>
                    <a:pt x="68" y="66"/>
                  </a:lnTo>
                  <a:lnTo>
                    <a:pt x="48" y="56"/>
                  </a:lnTo>
                  <a:lnTo>
                    <a:pt x="40" y="45"/>
                  </a:lnTo>
                  <a:lnTo>
                    <a:pt x="18" y="84"/>
                  </a:lnTo>
                  <a:lnTo>
                    <a:pt x="0" y="114"/>
                  </a:lnTo>
                  <a:lnTo>
                    <a:pt x="18" y="120"/>
                  </a:lnTo>
                  <a:lnTo>
                    <a:pt x="24" y="153"/>
                  </a:lnTo>
                  <a:lnTo>
                    <a:pt x="61" y="154"/>
                  </a:lnTo>
                  <a:lnTo>
                    <a:pt x="64" y="211"/>
                  </a:lnTo>
                  <a:lnTo>
                    <a:pt x="67" y="268"/>
                  </a:lnTo>
                  <a:lnTo>
                    <a:pt x="110" y="235"/>
                  </a:lnTo>
                  <a:lnTo>
                    <a:pt x="140" y="245"/>
                  </a:lnTo>
                  <a:lnTo>
                    <a:pt x="161" y="236"/>
                  </a:lnTo>
                  <a:lnTo>
                    <a:pt x="185" y="221"/>
                  </a:lnTo>
                  <a:lnTo>
                    <a:pt x="243" y="269"/>
                  </a:lnTo>
                  <a:lnTo>
                    <a:pt x="252" y="309"/>
                  </a:lnTo>
                  <a:lnTo>
                    <a:pt x="295" y="368"/>
                  </a:lnTo>
                  <a:lnTo>
                    <a:pt x="307" y="414"/>
                  </a:lnTo>
                  <a:lnTo>
                    <a:pt x="294" y="445"/>
                  </a:lnTo>
                  <a:lnTo>
                    <a:pt x="334" y="468"/>
                  </a:lnTo>
                  <a:lnTo>
                    <a:pt x="333" y="451"/>
                  </a:lnTo>
                  <a:lnTo>
                    <a:pt x="352" y="438"/>
                  </a:lnTo>
                  <a:lnTo>
                    <a:pt x="370" y="445"/>
                  </a:lnTo>
                  <a:lnTo>
                    <a:pt x="404" y="426"/>
                  </a:lnTo>
                  <a:lnTo>
                    <a:pt x="397" y="381"/>
                  </a:lnTo>
                  <a:lnTo>
                    <a:pt x="382" y="362"/>
                  </a:lnTo>
                  <a:lnTo>
                    <a:pt x="383" y="350"/>
                  </a:lnTo>
                  <a:lnTo>
                    <a:pt x="342" y="315"/>
                  </a:lnTo>
                  <a:lnTo>
                    <a:pt x="319" y="284"/>
                  </a:lnTo>
                  <a:lnTo>
                    <a:pt x="289" y="247"/>
                  </a:lnTo>
                  <a:lnTo>
                    <a:pt x="259" y="209"/>
                  </a:lnTo>
                  <a:lnTo>
                    <a:pt x="197" y="165"/>
                  </a:lnTo>
                  <a:lnTo>
                    <a:pt x="206" y="150"/>
                  </a:lnTo>
                  <a:lnTo>
                    <a:pt x="233" y="141"/>
                  </a:lnTo>
                  <a:lnTo>
                    <a:pt x="2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0" name="Freeform 466"/>
            <p:cNvSpPr>
              <a:spLocks noChangeAspect="1"/>
            </p:cNvSpPr>
            <p:nvPr/>
          </p:nvSpPr>
          <p:spPr bwMode="auto">
            <a:xfrm>
              <a:off x="4279" y="2178"/>
              <a:ext cx="159" cy="380"/>
            </a:xfrm>
            <a:custGeom>
              <a:avLst/>
              <a:gdLst>
                <a:gd name="T0" fmla="*/ 12 w 424"/>
                <a:gd name="T1" fmla="*/ 13 h 1016"/>
                <a:gd name="T2" fmla="*/ 12 w 424"/>
                <a:gd name="T3" fmla="*/ 11 h 1016"/>
                <a:gd name="T4" fmla="*/ 14 w 424"/>
                <a:gd name="T5" fmla="*/ 7 h 1016"/>
                <a:gd name="T6" fmla="*/ 13 w 424"/>
                <a:gd name="T7" fmla="*/ 3 h 1016"/>
                <a:gd name="T8" fmla="*/ 9 w 424"/>
                <a:gd name="T9" fmla="*/ 0 h 1016"/>
                <a:gd name="T10" fmla="*/ 9 w 424"/>
                <a:gd name="T11" fmla="*/ 2 h 1016"/>
                <a:gd name="T12" fmla="*/ 9 w 424"/>
                <a:gd name="T13" fmla="*/ 4 h 1016"/>
                <a:gd name="T14" fmla="*/ 5 w 424"/>
                <a:gd name="T15" fmla="*/ 6 h 1016"/>
                <a:gd name="T16" fmla="*/ 5 w 424"/>
                <a:gd name="T17" fmla="*/ 10 h 1016"/>
                <a:gd name="T18" fmla="*/ 2 w 424"/>
                <a:gd name="T19" fmla="*/ 13 h 1016"/>
                <a:gd name="T20" fmla="*/ 2 w 424"/>
                <a:gd name="T21" fmla="*/ 19 h 1016"/>
                <a:gd name="T22" fmla="*/ 1 w 424"/>
                <a:gd name="T23" fmla="*/ 19 h 1016"/>
                <a:gd name="T24" fmla="*/ 0 w 424"/>
                <a:gd name="T25" fmla="*/ 21 h 1016"/>
                <a:gd name="T26" fmla="*/ 2 w 424"/>
                <a:gd name="T27" fmla="*/ 24 h 1016"/>
                <a:gd name="T28" fmla="*/ 3 w 424"/>
                <a:gd name="T29" fmla="*/ 25 h 1016"/>
                <a:gd name="T30" fmla="*/ 4 w 424"/>
                <a:gd name="T31" fmla="*/ 25 h 1016"/>
                <a:gd name="T32" fmla="*/ 5 w 424"/>
                <a:gd name="T33" fmla="*/ 27 h 1016"/>
                <a:gd name="T34" fmla="*/ 6 w 424"/>
                <a:gd name="T35" fmla="*/ 27 h 1016"/>
                <a:gd name="T36" fmla="*/ 8 w 424"/>
                <a:gd name="T37" fmla="*/ 31 h 1016"/>
                <a:gd name="T38" fmla="*/ 7 w 424"/>
                <a:gd name="T39" fmla="*/ 36 h 1016"/>
                <a:gd name="T40" fmla="*/ 8 w 424"/>
                <a:gd name="T41" fmla="*/ 36 h 1016"/>
                <a:gd name="T42" fmla="*/ 9 w 424"/>
                <a:gd name="T43" fmla="*/ 37 h 1016"/>
                <a:gd name="T44" fmla="*/ 10 w 424"/>
                <a:gd name="T45" fmla="*/ 37 h 1016"/>
                <a:gd name="T46" fmla="*/ 12 w 424"/>
                <a:gd name="T47" fmla="*/ 34 h 1016"/>
                <a:gd name="T48" fmla="*/ 14 w 424"/>
                <a:gd name="T49" fmla="*/ 33 h 1016"/>
                <a:gd name="T50" fmla="*/ 16 w 424"/>
                <a:gd name="T51" fmla="*/ 35 h 1016"/>
                <a:gd name="T52" fmla="*/ 18 w 424"/>
                <a:gd name="T53" fmla="*/ 43 h 1016"/>
                <a:gd name="T54" fmla="*/ 19 w 424"/>
                <a:gd name="T55" fmla="*/ 45 h 1016"/>
                <a:gd name="T56" fmla="*/ 20 w 424"/>
                <a:gd name="T57" fmla="*/ 49 h 1016"/>
                <a:gd name="T58" fmla="*/ 20 w 424"/>
                <a:gd name="T59" fmla="*/ 53 h 1016"/>
                <a:gd name="T60" fmla="*/ 21 w 424"/>
                <a:gd name="T61" fmla="*/ 51 h 1016"/>
                <a:gd name="T62" fmla="*/ 21 w 424"/>
                <a:gd name="T63" fmla="*/ 46 h 1016"/>
                <a:gd name="T64" fmla="*/ 19 w 424"/>
                <a:gd name="T65" fmla="*/ 42 h 1016"/>
                <a:gd name="T66" fmla="*/ 18 w 424"/>
                <a:gd name="T67" fmla="*/ 38 h 1016"/>
                <a:gd name="T68" fmla="*/ 19 w 424"/>
                <a:gd name="T69" fmla="*/ 36 h 1016"/>
                <a:gd name="T70" fmla="*/ 16 w 424"/>
                <a:gd name="T71" fmla="*/ 32 h 1016"/>
                <a:gd name="T72" fmla="*/ 15 w 424"/>
                <a:gd name="T73" fmla="*/ 29 h 1016"/>
                <a:gd name="T74" fmla="*/ 18 w 424"/>
                <a:gd name="T75" fmla="*/ 25 h 1016"/>
                <a:gd name="T76" fmla="*/ 20 w 424"/>
                <a:gd name="T77" fmla="*/ 24 h 1016"/>
                <a:gd name="T78" fmla="*/ 23 w 424"/>
                <a:gd name="T79" fmla="*/ 20 h 1016"/>
                <a:gd name="T80" fmla="*/ 20 w 424"/>
                <a:gd name="T81" fmla="*/ 21 h 1016"/>
                <a:gd name="T82" fmla="*/ 17 w 424"/>
                <a:gd name="T83" fmla="*/ 18 h 1016"/>
                <a:gd name="T84" fmla="*/ 16 w 424"/>
                <a:gd name="T85" fmla="*/ 15 h 1016"/>
                <a:gd name="T86" fmla="*/ 15 w 424"/>
                <a:gd name="T87" fmla="*/ 13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4"/>
                <a:gd name="T133" fmla="*/ 0 h 1016"/>
                <a:gd name="T134" fmla="*/ 424 w 424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4" h="1016">
                  <a:moveTo>
                    <a:pt x="285" y="245"/>
                  </a:moveTo>
                  <a:lnTo>
                    <a:pt x="234" y="251"/>
                  </a:lnTo>
                  <a:lnTo>
                    <a:pt x="233" y="227"/>
                  </a:lnTo>
                  <a:lnTo>
                    <a:pt x="230" y="206"/>
                  </a:lnTo>
                  <a:lnTo>
                    <a:pt x="252" y="166"/>
                  </a:lnTo>
                  <a:lnTo>
                    <a:pt x="260" y="141"/>
                  </a:lnTo>
                  <a:lnTo>
                    <a:pt x="249" y="97"/>
                  </a:lnTo>
                  <a:lnTo>
                    <a:pt x="239" y="52"/>
                  </a:lnTo>
                  <a:lnTo>
                    <a:pt x="218" y="42"/>
                  </a:lnTo>
                  <a:lnTo>
                    <a:pt x="179" y="0"/>
                  </a:lnTo>
                  <a:lnTo>
                    <a:pt x="173" y="18"/>
                  </a:lnTo>
                  <a:lnTo>
                    <a:pt x="166" y="45"/>
                  </a:lnTo>
                  <a:lnTo>
                    <a:pt x="161" y="61"/>
                  </a:lnTo>
                  <a:lnTo>
                    <a:pt x="170" y="78"/>
                  </a:lnTo>
                  <a:lnTo>
                    <a:pt x="134" y="70"/>
                  </a:lnTo>
                  <a:lnTo>
                    <a:pt x="88" y="118"/>
                  </a:lnTo>
                  <a:lnTo>
                    <a:pt x="87" y="164"/>
                  </a:lnTo>
                  <a:lnTo>
                    <a:pt x="87" y="188"/>
                  </a:lnTo>
                  <a:lnTo>
                    <a:pt x="64" y="255"/>
                  </a:lnTo>
                  <a:lnTo>
                    <a:pt x="33" y="255"/>
                  </a:lnTo>
                  <a:lnTo>
                    <a:pt x="31" y="303"/>
                  </a:lnTo>
                  <a:lnTo>
                    <a:pt x="31" y="361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5" y="396"/>
                  </a:lnTo>
                  <a:lnTo>
                    <a:pt x="0" y="408"/>
                  </a:lnTo>
                  <a:lnTo>
                    <a:pt x="31" y="457"/>
                  </a:lnTo>
                  <a:lnTo>
                    <a:pt x="34" y="460"/>
                  </a:lnTo>
                  <a:lnTo>
                    <a:pt x="45" y="448"/>
                  </a:lnTo>
                  <a:lnTo>
                    <a:pt x="55" y="481"/>
                  </a:lnTo>
                  <a:lnTo>
                    <a:pt x="60" y="482"/>
                  </a:lnTo>
                  <a:lnTo>
                    <a:pt x="79" y="479"/>
                  </a:lnTo>
                  <a:lnTo>
                    <a:pt x="96" y="502"/>
                  </a:lnTo>
                  <a:lnTo>
                    <a:pt x="82" y="509"/>
                  </a:lnTo>
                  <a:lnTo>
                    <a:pt x="96" y="531"/>
                  </a:lnTo>
                  <a:lnTo>
                    <a:pt x="103" y="511"/>
                  </a:lnTo>
                  <a:lnTo>
                    <a:pt x="121" y="554"/>
                  </a:lnTo>
                  <a:lnTo>
                    <a:pt x="139" y="597"/>
                  </a:lnTo>
                  <a:lnTo>
                    <a:pt x="136" y="645"/>
                  </a:lnTo>
                  <a:lnTo>
                    <a:pt x="133" y="691"/>
                  </a:lnTo>
                  <a:lnTo>
                    <a:pt x="152" y="664"/>
                  </a:lnTo>
                  <a:lnTo>
                    <a:pt x="160" y="694"/>
                  </a:lnTo>
                  <a:lnTo>
                    <a:pt x="166" y="702"/>
                  </a:lnTo>
                  <a:lnTo>
                    <a:pt x="179" y="699"/>
                  </a:lnTo>
                  <a:lnTo>
                    <a:pt x="188" y="694"/>
                  </a:lnTo>
                  <a:lnTo>
                    <a:pt x="188" y="702"/>
                  </a:lnTo>
                  <a:lnTo>
                    <a:pt x="223" y="675"/>
                  </a:lnTo>
                  <a:lnTo>
                    <a:pt x="229" y="658"/>
                  </a:lnTo>
                  <a:lnTo>
                    <a:pt x="240" y="666"/>
                  </a:lnTo>
                  <a:lnTo>
                    <a:pt x="255" y="621"/>
                  </a:lnTo>
                  <a:lnTo>
                    <a:pt x="273" y="648"/>
                  </a:lnTo>
                  <a:lnTo>
                    <a:pt x="296" y="667"/>
                  </a:lnTo>
                  <a:lnTo>
                    <a:pt x="318" y="745"/>
                  </a:lnTo>
                  <a:lnTo>
                    <a:pt x="337" y="821"/>
                  </a:lnTo>
                  <a:lnTo>
                    <a:pt x="339" y="808"/>
                  </a:lnTo>
                  <a:lnTo>
                    <a:pt x="352" y="848"/>
                  </a:lnTo>
                  <a:lnTo>
                    <a:pt x="367" y="888"/>
                  </a:lnTo>
                  <a:lnTo>
                    <a:pt x="376" y="930"/>
                  </a:lnTo>
                  <a:lnTo>
                    <a:pt x="376" y="975"/>
                  </a:lnTo>
                  <a:lnTo>
                    <a:pt x="375" y="1016"/>
                  </a:lnTo>
                  <a:lnTo>
                    <a:pt x="385" y="1006"/>
                  </a:lnTo>
                  <a:lnTo>
                    <a:pt x="402" y="970"/>
                  </a:lnTo>
                  <a:lnTo>
                    <a:pt x="418" y="934"/>
                  </a:lnTo>
                  <a:lnTo>
                    <a:pt x="405" y="881"/>
                  </a:lnTo>
                  <a:lnTo>
                    <a:pt x="391" y="833"/>
                  </a:lnTo>
                  <a:lnTo>
                    <a:pt x="366" y="799"/>
                  </a:lnTo>
                  <a:lnTo>
                    <a:pt x="342" y="764"/>
                  </a:lnTo>
                  <a:lnTo>
                    <a:pt x="340" y="733"/>
                  </a:lnTo>
                  <a:lnTo>
                    <a:pt x="346" y="709"/>
                  </a:lnTo>
                  <a:lnTo>
                    <a:pt x="358" y="676"/>
                  </a:lnTo>
                  <a:lnTo>
                    <a:pt x="346" y="672"/>
                  </a:lnTo>
                  <a:lnTo>
                    <a:pt x="306" y="612"/>
                  </a:lnTo>
                  <a:lnTo>
                    <a:pt x="267" y="552"/>
                  </a:lnTo>
                  <a:lnTo>
                    <a:pt x="279" y="554"/>
                  </a:lnTo>
                  <a:lnTo>
                    <a:pt x="290" y="493"/>
                  </a:lnTo>
                  <a:lnTo>
                    <a:pt x="336" y="484"/>
                  </a:lnTo>
                  <a:lnTo>
                    <a:pt x="358" y="458"/>
                  </a:lnTo>
                  <a:lnTo>
                    <a:pt x="384" y="454"/>
                  </a:lnTo>
                  <a:lnTo>
                    <a:pt x="402" y="424"/>
                  </a:lnTo>
                  <a:lnTo>
                    <a:pt x="424" y="385"/>
                  </a:lnTo>
                  <a:lnTo>
                    <a:pt x="411" y="379"/>
                  </a:lnTo>
                  <a:lnTo>
                    <a:pt x="375" y="390"/>
                  </a:lnTo>
                  <a:lnTo>
                    <a:pt x="352" y="358"/>
                  </a:lnTo>
                  <a:lnTo>
                    <a:pt x="327" y="348"/>
                  </a:lnTo>
                  <a:lnTo>
                    <a:pt x="332" y="302"/>
                  </a:lnTo>
                  <a:lnTo>
                    <a:pt x="300" y="288"/>
                  </a:lnTo>
                  <a:lnTo>
                    <a:pt x="288" y="251"/>
                  </a:lnTo>
                  <a:lnTo>
                    <a:pt x="285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1" name="Freeform 467"/>
            <p:cNvSpPr>
              <a:spLocks noChangeAspect="1"/>
            </p:cNvSpPr>
            <p:nvPr/>
          </p:nvSpPr>
          <p:spPr bwMode="auto">
            <a:xfrm>
              <a:off x="4794" y="2383"/>
              <a:ext cx="87" cy="125"/>
            </a:xfrm>
            <a:custGeom>
              <a:avLst/>
              <a:gdLst>
                <a:gd name="T0" fmla="*/ 2 w 231"/>
                <a:gd name="T1" fmla="*/ 11 h 335"/>
                <a:gd name="T2" fmla="*/ 2 w 231"/>
                <a:gd name="T3" fmla="*/ 12 h 335"/>
                <a:gd name="T4" fmla="*/ 0 w 231"/>
                <a:gd name="T5" fmla="*/ 9 h 335"/>
                <a:gd name="T6" fmla="*/ 0 w 231"/>
                <a:gd name="T7" fmla="*/ 7 h 335"/>
                <a:gd name="T8" fmla="*/ 1 w 231"/>
                <a:gd name="T9" fmla="*/ 7 h 335"/>
                <a:gd name="T10" fmla="*/ 1 w 231"/>
                <a:gd name="T11" fmla="*/ 4 h 335"/>
                <a:gd name="T12" fmla="*/ 1 w 231"/>
                <a:gd name="T13" fmla="*/ 1 h 335"/>
                <a:gd name="T14" fmla="*/ 1 w 231"/>
                <a:gd name="T15" fmla="*/ 0 h 335"/>
                <a:gd name="T16" fmla="*/ 5 w 231"/>
                <a:gd name="T17" fmla="*/ 1 h 335"/>
                <a:gd name="T18" fmla="*/ 5 w 231"/>
                <a:gd name="T19" fmla="*/ 1 h 335"/>
                <a:gd name="T20" fmla="*/ 6 w 231"/>
                <a:gd name="T21" fmla="*/ 4 h 335"/>
                <a:gd name="T22" fmla="*/ 6 w 231"/>
                <a:gd name="T23" fmla="*/ 5 h 335"/>
                <a:gd name="T24" fmla="*/ 6 w 231"/>
                <a:gd name="T25" fmla="*/ 7 h 335"/>
                <a:gd name="T26" fmla="*/ 5 w 231"/>
                <a:gd name="T27" fmla="*/ 8 h 335"/>
                <a:gd name="T28" fmla="*/ 5 w 231"/>
                <a:gd name="T29" fmla="*/ 10 h 335"/>
                <a:gd name="T30" fmla="*/ 6 w 231"/>
                <a:gd name="T31" fmla="*/ 13 h 335"/>
                <a:gd name="T32" fmla="*/ 7 w 231"/>
                <a:gd name="T33" fmla="*/ 13 h 335"/>
                <a:gd name="T34" fmla="*/ 7 w 231"/>
                <a:gd name="T35" fmla="*/ 13 h 335"/>
                <a:gd name="T36" fmla="*/ 9 w 231"/>
                <a:gd name="T37" fmla="*/ 13 h 335"/>
                <a:gd name="T38" fmla="*/ 10 w 231"/>
                <a:gd name="T39" fmla="*/ 14 h 335"/>
                <a:gd name="T40" fmla="*/ 10 w 231"/>
                <a:gd name="T41" fmla="*/ 13 h 335"/>
                <a:gd name="T42" fmla="*/ 11 w 231"/>
                <a:gd name="T43" fmla="*/ 14 h 335"/>
                <a:gd name="T44" fmla="*/ 11 w 231"/>
                <a:gd name="T45" fmla="*/ 15 h 335"/>
                <a:gd name="T46" fmla="*/ 12 w 231"/>
                <a:gd name="T47" fmla="*/ 16 h 335"/>
                <a:gd name="T48" fmla="*/ 12 w 231"/>
                <a:gd name="T49" fmla="*/ 16 h 335"/>
                <a:gd name="T50" fmla="*/ 12 w 231"/>
                <a:gd name="T51" fmla="*/ 18 h 335"/>
                <a:gd name="T52" fmla="*/ 12 w 231"/>
                <a:gd name="T53" fmla="*/ 17 h 335"/>
                <a:gd name="T54" fmla="*/ 10 w 231"/>
                <a:gd name="T55" fmla="*/ 16 h 335"/>
                <a:gd name="T56" fmla="*/ 9 w 231"/>
                <a:gd name="T57" fmla="*/ 14 h 335"/>
                <a:gd name="T58" fmla="*/ 8 w 231"/>
                <a:gd name="T59" fmla="*/ 14 h 335"/>
                <a:gd name="T60" fmla="*/ 8 w 231"/>
                <a:gd name="T61" fmla="*/ 16 h 335"/>
                <a:gd name="T62" fmla="*/ 6 w 231"/>
                <a:gd name="T63" fmla="*/ 14 h 335"/>
                <a:gd name="T64" fmla="*/ 4 w 231"/>
                <a:gd name="T65" fmla="*/ 15 h 335"/>
                <a:gd name="T66" fmla="*/ 3 w 231"/>
                <a:gd name="T67" fmla="*/ 14 h 335"/>
                <a:gd name="T68" fmla="*/ 3 w 231"/>
                <a:gd name="T69" fmla="*/ 13 h 335"/>
                <a:gd name="T70" fmla="*/ 3 w 231"/>
                <a:gd name="T71" fmla="*/ 11 h 335"/>
                <a:gd name="T72" fmla="*/ 2 w 231"/>
                <a:gd name="T73" fmla="*/ 11 h 3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"/>
                <a:gd name="T112" fmla="*/ 0 h 335"/>
                <a:gd name="T113" fmla="*/ 231 w 231"/>
                <a:gd name="T114" fmla="*/ 335 h 3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" h="335">
                  <a:moveTo>
                    <a:pt x="43" y="212"/>
                  </a:moveTo>
                  <a:lnTo>
                    <a:pt x="43" y="235"/>
                  </a:lnTo>
                  <a:lnTo>
                    <a:pt x="7" y="176"/>
                  </a:lnTo>
                  <a:lnTo>
                    <a:pt x="0" y="135"/>
                  </a:lnTo>
                  <a:lnTo>
                    <a:pt x="25" y="139"/>
                  </a:lnTo>
                  <a:lnTo>
                    <a:pt x="18" y="82"/>
                  </a:lnTo>
                  <a:lnTo>
                    <a:pt x="12" y="26"/>
                  </a:lnTo>
                  <a:lnTo>
                    <a:pt x="22" y="0"/>
                  </a:lnTo>
                  <a:lnTo>
                    <a:pt x="86" y="15"/>
                  </a:lnTo>
                  <a:lnTo>
                    <a:pt x="95" y="27"/>
                  </a:lnTo>
                  <a:lnTo>
                    <a:pt x="109" y="74"/>
                  </a:lnTo>
                  <a:lnTo>
                    <a:pt x="116" y="103"/>
                  </a:lnTo>
                  <a:lnTo>
                    <a:pt x="106" y="139"/>
                  </a:lnTo>
                  <a:lnTo>
                    <a:pt x="85" y="160"/>
                  </a:lnTo>
                  <a:lnTo>
                    <a:pt x="88" y="199"/>
                  </a:lnTo>
                  <a:lnTo>
                    <a:pt x="116" y="259"/>
                  </a:lnTo>
                  <a:lnTo>
                    <a:pt x="133" y="256"/>
                  </a:lnTo>
                  <a:lnTo>
                    <a:pt x="133" y="251"/>
                  </a:lnTo>
                  <a:lnTo>
                    <a:pt x="160" y="244"/>
                  </a:lnTo>
                  <a:lnTo>
                    <a:pt x="182" y="272"/>
                  </a:lnTo>
                  <a:lnTo>
                    <a:pt x="186" y="259"/>
                  </a:lnTo>
                  <a:lnTo>
                    <a:pt x="209" y="275"/>
                  </a:lnTo>
                  <a:lnTo>
                    <a:pt x="198" y="282"/>
                  </a:lnTo>
                  <a:lnTo>
                    <a:pt x="219" y="308"/>
                  </a:lnTo>
                  <a:lnTo>
                    <a:pt x="231" y="312"/>
                  </a:lnTo>
                  <a:lnTo>
                    <a:pt x="221" y="335"/>
                  </a:lnTo>
                  <a:lnTo>
                    <a:pt x="221" y="321"/>
                  </a:lnTo>
                  <a:lnTo>
                    <a:pt x="188" y="302"/>
                  </a:lnTo>
                  <a:lnTo>
                    <a:pt x="163" y="275"/>
                  </a:lnTo>
                  <a:lnTo>
                    <a:pt x="145" y="268"/>
                  </a:lnTo>
                  <a:lnTo>
                    <a:pt x="154" y="303"/>
                  </a:lnTo>
                  <a:lnTo>
                    <a:pt x="104" y="263"/>
                  </a:lnTo>
                  <a:lnTo>
                    <a:pt x="74" y="278"/>
                  </a:lnTo>
                  <a:lnTo>
                    <a:pt x="55" y="266"/>
                  </a:lnTo>
                  <a:lnTo>
                    <a:pt x="55" y="242"/>
                  </a:lnTo>
                  <a:lnTo>
                    <a:pt x="61" y="218"/>
                  </a:lnTo>
                  <a:lnTo>
                    <a:pt x="43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2" name="Freeform 468"/>
            <p:cNvSpPr>
              <a:spLocks noChangeAspect="1"/>
            </p:cNvSpPr>
            <p:nvPr/>
          </p:nvSpPr>
          <p:spPr bwMode="auto">
            <a:xfrm>
              <a:off x="4852" y="2568"/>
              <a:ext cx="86" cy="86"/>
            </a:xfrm>
            <a:custGeom>
              <a:avLst/>
              <a:gdLst>
                <a:gd name="T0" fmla="*/ 10 w 226"/>
                <a:gd name="T1" fmla="*/ 12 h 229"/>
                <a:gd name="T2" fmla="*/ 9 w 226"/>
                <a:gd name="T3" fmla="*/ 11 h 229"/>
                <a:gd name="T4" fmla="*/ 8 w 226"/>
                <a:gd name="T5" fmla="*/ 11 h 229"/>
                <a:gd name="T6" fmla="*/ 6 w 226"/>
                <a:gd name="T7" fmla="*/ 10 h 229"/>
                <a:gd name="T8" fmla="*/ 6 w 226"/>
                <a:gd name="T9" fmla="*/ 7 h 229"/>
                <a:gd name="T10" fmla="*/ 4 w 226"/>
                <a:gd name="T11" fmla="*/ 6 h 229"/>
                <a:gd name="T12" fmla="*/ 4 w 226"/>
                <a:gd name="T13" fmla="*/ 6 h 229"/>
                <a:gd name="T14" fmla="*/ 3 w 226"/>
                <a:gd name="T15" fmla="*/ 6 h 229"/>
                <a:gd name="T16" fmla="*/ 3 w 226"/>
                <a:gd name="T17" fmla="*/ 7 h 229"/>
                <a:gd name="T18" fmla="*/ 2 w 226"/>
                <a:gd name="T19" fmla="*/ 6 h 229"/>
                <a:gd name="T20" fmla="*/ 1 w 226"/>
                <a:gd name="T21" fmla="*/ 8 h 229"/>
                <a:gd name="T22" fmla="*/ 0 w 226"/>
                <a:gd name="T23" fmla="*/ 8 h 229"/>
                <a:gd name="T24" fmla="*/ 0 w 226"/>
                <a:gd name="T25" fmla="*/ 6 h 229"/>
                <a:gd name="T26" fmla="*/ 2 w 226"/>
                <a:gd name="T27" fmla="*/ 4 h 229"/>
                <a:gd name="T28" fmla="*/ 4 w 226"/>
                <a:gd name="T29" fmla="*/ 3 h 229"/>
                <a:gd name="T30" fmla="*/ 5 w 226"/>
                <a:gd name="T31" fmla="*/ 5 h 229"/>
                <a:gd name="T32" fmla="*/ 6 w 226"/>
                <a:gd name="T33" fmla="*/ 4 h 229"/>
                <a:gd name="T34" fmla="*/ 7 w 226"/>
                <a:gd name="T35" fmla="*/ 3 h 229"/>
                <a:gd name="T36" fmla="*/ 7 w 226"/>
                <a:gd name="T37" fmla="*/ 2 h 229"/>
                <a:gd name="T38" fmla="*/ 8 w 226"/>
                <a:gd name="T39" fmla="*/ 2 h 229"/>
                <a:gd name="T40" fmla="*/ 9 w 226"/>
                <a:gd name="T41" fmla="*/ 2 h 229"/>
                <a:gd name="T42" fmla="*/ 9 w 226"/>
                <a:gd name="T43" fmla="*/ 0 h 229"/>
                <a:gd name="T44" fmla="*/ 11 w 226"/>
                <a:gd name="T45" fmla="*/ 2 h 229"/>
                <a:gd name="T46" fmla="*/ 11 w 226"/>
                <a:gd name="T47" fmla="*/ 3 h 229"/>
                <a:gd name="T48" fmla="*/ 13 w 226"/>
                <a:gd name="T49" fmla="*/ 7 h 229"/>
                <a:gd name="T50" fmla="*/ 12 w 226"/>
                <a:gd name="T51" fmla="*/ 9 h 229"/>
                <a:gd name="T52" fmla="*/ 11 w 226"/>
                <a:gd name="T53" fmla="*/ 10 h 229"/>
                <a:gd name="T54" fmla="*/ 10 w 226"/>
                <a:gd name="T55" fmla="*/ 8 h 229"/>
                <a:gd name="T56" fmla="*/ 10 w 226"/>
                <a:gd name="T57" fmla="*/ 8 h 229"/>
                <a:gd name="T58" fmla="*/ 10 w 226"/>
                <a:gd name="T59" fmla="*/ 10 h 229"/>
                <a:gd name="T60" fmla="*/ 10 w 226"/>
                <a:gd name="T61" fmla="*/ 12 h 22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26"/>
                <a:gd name="T94" fmla="*/ 0 h 229"/>
                <a:gd name="T95" fmla="*/ 226 w 226"/>
                <a:gd name="T96" fmla="*/ 229 h 2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26" h="229">
                  <a:moveTo>
                    <a:pt x="173" y="229"/>
                  </a:moveTo>
                  <a:lnTo>
                    <a:pt x="167" y="206"/>
                  </a:lnTo>
                  <a:lnTo>
                    <a:pt x="156" y="212"/>
                  </a:lnTo>
                  <a:lnTo>
                    <a:pt x="104" y="181"/>
                  </a:lnTo>
                  <a:lnTo>
                    <a:pt x="109" y="135"/>
                  </a:lnTo>
                  <a:lnTo>
                    <a:pt x="80" y="106"/>
                  </a:lnTo>
                  <a:lnTo>
                    <a:pt x="68" y="123"/>
                  </a:lnTo>
                  <a:lnTo>
                    <a:pt x="58" y="117"/>
                  </a:lnTo>
                  <a:lnTo>
                    <a:pt x="50" y="126"/>
                  </a:lnTo>
                  <a:lnTo>
                    <a:pt x="35" y="109"/>
                  </a:lnTo>
                  <a:lnTo>
                    <a:pt x="15" y="141"/>
                  </a:lnTo>
                  <a:lnTo>
                    <a:pt x="0" y="153"/>
                  </a:lnTo>
                  <a:lnTo>
                    <a:pt x="6" y="114"/>
                  </a:lnTo>
                  <a:lnTo>
                    <a:pt x="44" y="81"/>
                  </a:lnTo>
                  <a:lnTo>
                    <a:pt x="74" y="60"/>
                  </a:lnTo>
                  <a:lnTo>
                    <a:pt x="85" y="91"/>
                  </a:lnTo>
                  <a:lnTo>
                    <a:pt x="107" y="78"/>
                  </a:lnTo>
                  <a:lnTo>
                    <a:pt x="122" y="67"/>
                  </a:lnTo>
                  <a:lnTo>
                    <a:pt x="129" y="42"/>
                  </a:lnTo>
                  <a:lnTo>
                    <a:pt x="150" y="44"/>
                  </a:lnTo>
                  <a:lnTo>
                    <a:pt x="162" y="42"/>
                  </a:lnTo>
                  <a:lnTo>
                    <a:pt x="158" y="0"/>
                  </a:lnTo>
                  <a:lnTo>
                    <a:pt x="194" y="27"/>
                  </a:lnTo>
                  <a:lnTo>
                    <a:pt x="203" y="67"/>
                  </a:lnTo>
                  <a:lnTo>
                    <a:pt x="226" y="136"/>
                  </a:lnTo>
                  <a:lnTo>
                    <a:pt x="213" y="161"/>
                  </a:lnTo>
                  <a:lnTo>
                    <a:pt x="209" y="184"/>
                  </a:lnTo>
                  <a:lnTo>
                    <a:pt x="189" y="139"/>
                  </a:lnTo>
                  <a:lnTo>
                    <a:pt x="171" y="151"/>
                  </a:lnTo>
                  <a:lnTo>
                    <a:pt x="182" y="187"/>
                  </a:lnTo>
                  <a:lnTo>
                    <a:pt x="17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3" name="Freeform 469"/>
            <p:cNvSpPr>
              <a:spLocks noChangeAspect="1"/>
            </p:cNvSpPr>
            <p:nvPr/>
          </p:nvSpPr>
          <p:spPr bwMode="auto">
            <a:xfrm>
              <a:off x="4858" y="2545"/>
              <a:ext cx="18" cy="36"/>
            </a:xfrm>
            <a:custGeom>
              <a:avLst/>
              <a:gdLst>
                <a:gd name="T0" fmla="*/ 3 w 47"/>
                <a:gd name="T1" fmla="*/ 0 h 97"/>
                <a:gd name="T2" fmla="*/ 2 w 47"/>
                <a:gd name="T3" fmla="*/ 4 h 97"/>
                <a:gd name="T4" fmla="*/ 2 w 47"/>
                <a:gd name="T5" fmla="*/ 5 h 97"/>
                <a:gd name="T6" fmla="*/ 0 w 47"/>
                <a:gd name="T7" fmla="*/ 3 h 97"/>
                <a:gd name="T8" fmla="*/ 0 w 47"/>
                <a:gd name="T9" fmla="*/ 3 h 97"/>
                <a:gd name="T10" fmla="*/ 1 w 47"/>
                <a:gd name="T11" fmla="*/ 0 h 97"/>
                <a:gd name="T12" fmla="*/ 3 w 47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97"/>
                <a:gd name="T23" fmla="*/ 47 w 47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97">
                  <a:moveTo>
                    <a:pt x="47" y="0"/>
                  </a:moveTo>
                  <a:lnTo>
                    <a:pt x="35" y="72"/>
                  </a:lnTo>
                  <a:lnTo>
                    <a:pt x="35" y="97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17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4" name="Freeform 470"/>
            <p:cNvSpPr>
              <a:spLocks noChangeAspect="1"/>
            </p:cNvSpPr>
            <p:nvPr/>
          </p:nvSpPr>
          <p:spPr bwMode="auto">
            <a:xfrm>
              <a:off x="4886" y="2509"/>
              <a:ext cx="29" cy="31"/>
            </a:xfrm>
            <a:custGeom>
              <a:avLst/>
              <a:gdLst>
                <a:gd name="T0" fmla="*/ 3 w 80"/>
                <a:gd name="T1" fmla="*/ 4 h 83"/>
                <a:gd name="T2" fmla="*/ 2 w 80"/>
                <a:gd name="T3" fmla="*/ 3 h 83"/>
                <a:gd name="T4" fmla="*/ 0 w 80"/>
                <a:gd name="T5" fmla="*/ 0 h 83"/>
                <a:gd name="T6" fmla="*/ 2 w 80"/>
                <a:gd name="T7" fmla="*/ 0 h 83"/>
                <a:gd name="T8" fmla="*/ 3 w 80"/>
                <a:gd name="T9" fmla="*/ 2 h 83"/>
                <a:gd name="T10" fmla="*/ 4 w 80"/>
                <a:gd name="T11" fmla="*/ 4 h 83"/>
                <a:gd name="T12" fmla="*/ 3 w 80"/>
                <a:gd name="T13" fmla="*/ 4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83"/>
                <a:gd name="T23" fmla="*/ 80 w 8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83">
                  <a:moveTo>
                    <a:pt x="59" y="79"/>
                  </a:moveTo>
                  <a:lnTo>
                    <a:pt x="37" y="53"/>
                  </a:lnTo>
                  <a:lnTo>
                    <a:pt x="0" y="7"/>
                  </a:lnTo>
                  <a:lnTo>
                    <a:pt x="40" y="0"/>
                  </a:lnTo>
                  <a:lnTo>
                    <a:pt x="58" y="34"/>
                  </a:lnTo>
                  <a:lnTo>
                    <a:pt x="80" y="83"/>
                  </a:lnTo>
                  <a:lnTo>
                    <a:pt x="5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5" name="Freeform 471"/>
            <p:cNvSpPr>
              <a:spLocks noChangeAspect="1"/>
            </p:cNvSpPr>
            <p:nvPr/>
          </p:nvSpPr>
          <p:spPr bwMode="auto">
            <a:xfrm>
              <a:off x="4844" y="2525"/>
              <a:ext cx="23" cy="28"/>
            </a:xfrm>
            <a:custGeom>
              <a:avLst/>
              <a:gdLst>
                <a:gd name="T0" fmla="*/ 3 w 61"/>
                <a:gd name="T1" fmla="*/ 1 h 75"/>
                <a:gd name="T2" fmla="*/ 0 w 61"/>
                <a:gd name="T3" fmla="*/ 0 h 75"/>
                <a:gd name="T4" fmla="*/ 0 w 61"/>
                <a:gd name="T5" fmla="*/ 0 h 75"/>
                <a:gd name="T6" fmla="*/ 1 w 61"/>
                <a:gd name="T7" fmla="*/ 4 h 75"/>
                <a:gd name="T8" fmla="*/ 3 w 61"/>
                <a:gd name="T9" fmla="*/ 1 h 75"/>
                <a:gd name="T10" fmla="*/ 3 w 61"/>
                <a:gd name="T11" fmla="*/ 1 h 75"/>
                <a:gd name="T12" fmla="*/ 3 w 61"/>
                <a:gd name="T13" fmla="*/ 1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75"/>
                <a:gd name="T23" fmla="*/ 61 w 6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75">
                  <a:moveTo>
                    <a:pt x="57" y="16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14" y="75"/>
                  </a:lnTo>
                  <a:lnTo>
                    <a:pt x="60" y="28"/>
                  </a:lnTo>
                  <a:lnTo>
                    <a:pt x="61" y="25"/>
                  </a:lnTo>
                  <a:lnTo>
                    <a:pt x="5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6" name="Freeform 472"/>
            <p:cNvSpPr>
              <a:spLocks noChangeAspect="1"/>
            </p:cNvSpPr>
            <p:nvPr/>
          </p:nvSpPr>
          <p:spPr bwMode="auto">
            <a:xfrm>
              <a:off x="4764" y="2536"/>
              <a:ext cx="42" cy="59"/>
            </a:xfrm>
            <a:custGeom>
              <a:avLst/>
              <a:gdLst>
                <a:gd name="T0" fmla="*/ 6 w 113"/>
                <a:gd name="T1" fmla="*/ 2 h 158"/>
                <a:gd name="T2" fmla="*/ 3 w 113"/>
                <a:gd name="T3" fmla="*/ 4 h 158"/>
                <a:gd name="T4" fmla="*/ 2 w 113"/>
                <a:gd name="T5" fmla="*/ 6 h 158"/>
                <a:gd name="T6" fmla="*/ 0 w 113"/>
                <a:gd name="T7" fmla="*/ 8 h 158"/>
                <a:gd name="T8" fmla="*/ 0 w 113"/>
                <a:gd name="T9" fmla="*/ 8 h 158"/>
                <a:gd name="T10" fmla="*/ 2 w 113"/>
                <a:gd name="T11" fmla="*/ 5 h 158"/>
                <a:gd name="T12" fmla="*/ 4 w 113"/>
                <a:gd name="T13" fmla="*/ 3 h 158"/>
                <a:gd name="T14" fmla="*/ 4 w 113"/>
                <a:gd name="T15" fmla="*/ 1 h 158"/>
                <a:gd name="T16" fmla="*/ 5 w 113"/>
                <a:gd name="T17" fmla="*/ 1 h 158"/>
                <a:gd name="T18" fmla="*/ 5 w 113"/>
                <a:gd name="T19" fmla="*/ 0 h 158"/>
                <a:gd name="T20" fmla="*/ 6 w 113"/>
                <a:gd name="T21" fmla="*/ 2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58"/>
                <a:gd name="T35" fmla="*/ 113 w 113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58">
                  <a:moveTo>
                    <a:pt x="113" y="43"/>
                  </a:moveTo>
                  <a:lnTo>
                    <a:pt x="68" y="88"/>
                  </a:lnTo>
                  <a:lnTo>
                    <a:pt x="34" y="122"/>
                  </a:lnTo>
                  <a:lnTo>
                    <a:pt x="0" y="158"/>
                  </a:lnTo>
                  <a:lnTo>
                    <a:pt x="3" y="146"/>
                  </a:lnTo>
                  <a:lnTo>
                    <a:pt x="39" y="103"/>
                  </a:lnTo>
                  <a:lnTo>
                    <a:pt x="73" y="61"/>
                  </a:lnTo>
                  <a:lnTo>
                    <a:pt x="89" y="25"/>
                  </a:lnTo>
                  <a:lnTo>
                    <a:pt x="92" y="25"/>
                  </a:lnTo>
                  <a:lnTo>
                    <a:pt x="94" y="0"/>
                  </a:lnTo>
                  <a:lnTo>
                    <a:pt x="11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7" name="Freeform 473"/>
            <p:cNvSpPr>
              <a:spLocks noChangeAspect="1"/>
            </p:cNvSpPr>
            <p:nvPr/>
          </p:nvSpPr>
          <p:spPr bwMode="auto">
            <a:xfrm>
              <a:off x="4809" y="2491"/>
              <a:ext cx="25" cy="24"/>
            </a:xfrm>
            <a:custGeom>
              <a:avLst/>
              <a:gdLst>
                <a:gd name="T0" fmla="*/ 3 w 66"/>
                <a:gd name="T1" fmla="*/ 2 h 63"/>
                <a:gd name="T2" fmla="*/ 3 w 66"/>
                <a:gd name="T3" fmla="*/ 3 h 63"/>
                <a:gd name="T4" fmla="*/ 2 w 66"/>
                <a:gd name="T5" fmla="*/ 2 h 63"/>
                <a:gd name="T6" fmla="*/ 0 w 66"/>
                <a:gd name="T7" fmla="*/ 0 h 63"/>
                <a:gd name="T8" fmla="*/ 3 w 66"/>
                <a:gd name="T9" fmla="*/ 0 h 63"/>
                <a:gd name="T10" fmla="*/ 3 w 66"/>
                <a:gd name="T11" fmla="*/ 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63"/>
                <a:gd name="T20" fmla="*/ 66 w 66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63">
                  <a:moveTo>
                    <a:pt x="66" y="45"/>
                  </a:moveTo>
                  <a:lnTo>
                    <a:pt x="55" y="63"/>
                  </a:lnTo>
                  <a:lnTo>
                    <a:pt x="29" y="31"/>
                  </a:lnTo>
                  <a:lnTo>
                    <a:pt x="0" y="0"/>
                  </a:lnTo>
                  <a:lnTo>
                    <a:pt x="51" y="6"/>
                  </a:lnTo>
                  <a:lnTo>
                    <a:pt x="6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8" name="Freeform 474"/>
            <p:cNvSpPr>
              <a:spLocks noChangeAspect="1"/>
            </p:cNvSpPr>
            <p:nvPr/>
          </p:nvSpPr>
          <p:spPr bwMode="auto">
            <a:xfrm>
              <a:off x="4889" y="2531"/>
              <a:ext cx="19" cy="29"/>
            </a:xfrm>
            <a:custGeom>
              <a:avLst/>
              <a:gdLst>
                <a:gd name="T0" fmla="*/ 1 w 51"/>
                <a:gd name="T1" fmla="*/ 1 h 76"/>
                <a:gd name="T2" fmla="*/ 3 w 51"/>
                <a:gd name="T3" fmla="*/ 4 h 76"/>
                <a:gd name="T4" fmla="*/ 2 w 51"/>
                <a:gd name="T5" fmla="*/ 4 h 76"/>
                <a:gd name="T6" fmla="*/ 2 w 51"/>
                <a:gd name="T7" fmla="*/ 4 h 76"/>
                <a:gd name="T8" fmla="*/ 0 w 51"/>
                <a:gd name="T9" fmla="*/ 2 h 76"/>
                <a:gd name="T10" fmla="*/ 0 w 51"/>
                <a:gd name="T11" fmla="*/ 0 h 76"/>
                <a:gd name="T12" fmla="*/ 1 w 51"/>
                <a:gd name="T13" fmla="*/ 1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76"/>
                <a:gd name="T23" fmla="*/ 51 w 51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76">
                  <a:moveTo>
                    <a:pt x="31" y="12"/>
                  </a:moveTo>
                  <a:lnTo>
                    <a:pt x="51" y="66"/>
                  </a:lnTo>
                  <a:lnTo>
                    <a:pt x="37" y="70"/>
                  </a:lnTo>
                  <a:lnTo>
                    <a:pt x="34" y="76"/>
                  </a:lnTo>
                  <a:lnTo>
                    <a:pt x="11" y="32"/>
                  </a:lnTo>
                  <a:lnTo>
                    <a:pt x="0" y="0"/>
                  </a:lnTo>
                  <a:lnTo>
                    <a:pt x="3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9" name="Freeform 475"/>
            <p:cNvSpPr>
              <a:spLocks noChangeAspect="1"/>
            </p:cNvSpPr>
            <p:nvPr/>
          </p:nvSpPr>
          <p:spPr bwMode="auto">
            <a:xfrm>
              <a:off x="4866" y="2512"/>
              <a:ext cx="16" cy="15"/>
            </a:xfrm>
            <a:custGeom>
              <a:avLst/>
              <a:gdLst>
                <a:gd name="T0" fmla="*/ 2 w 45"/>
                <a:gd name="T1" fmla="*/ 2 h 39"/>
                <a:gd name="T2" fmla="*/ 0 w 45"/>
                <a:gd name="T3" fmla="*/ 1 h 39"/>
                <a:gd name="T4" fmla="*/ 0 w 45"/>
                <a:gd name="T5" fmla="*/ 1 h 39"/>
                <a:gd name="T6" fmla="*/ 0 w 45"/>
                <a:gd name="T7" fmla="*/ 0 h 39"/>
                <a:gd name="T8" fmla="*/ 2 w 45"/>
                <a:gd name="T9" fmla="*/ 2 h 39"/>
                <a:gd name="T10" fmla="*/ 2 w 45"/>
                <a:gd name="T11" fmla="*/ 2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9"/>
                <a:gd name="T20" fmla="*/ 45 w 45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9">
                  <a:moveTo>
                    <a:pt x="45" y="39"/>
                  </a:moveTo>
                  <a:lnTo>
                    <a:pt x="8" y="18"/>
                  </a:lnTo>
                  <a:lnTo>
                    <a:pt x="0" y="22"/>
                  </a:lnTo>
                  <a:lnTo>
                    <a:pt x="3" y="0"/>
                  </a:lnTo>
                  <a:lnTo>
                    <a:pt x="44" y="31"/>
                  </a:lnTo>
                  <a:lnTo>
                    <a:pt x="4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0" name="Freeform 476"/>
            <p:cNvSpPr>
              <a:spLocks noChangeAspect="1"/>
            </p:cNvSpPr>
            <p:nvPr/>
          </p:nvSpPr>
          <p:spPr bwMode="auto">
            <a:xfrm>
              <a:off x="4882" y="2560"/>
              <a:ext cx="15" cy="8"/>
            </a:xfrm>
            <a:custGeom>
              <a:avLst/>
              <a:gdLst>
                <a:gd name="T0" fmla="*/ 2 w 40"/>
                <a:gd name="T1" fmla="*/ 1 h 20"/>
                <a:gd name="T2" fmla="*/ 2 w 40"/>
                <a:gd name="T3" fmla="*/ 0 h 20"/>
                <a:gd name="T4" fmla="*/ 0 w 40"/>
                <a:gd name="T5" fmla="*/ 1 h 20"/>
                <a:gd name="T6" fmla="*/ 2 w 40"/>
                <a:gd name="T7" fmla="*/ 1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0"/>
                <a:gd name="T14" fmla="*/ 40 w 4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0">
                  <a:moveTo>
                    <a:pt x="40" y="18"/>
                  </a:moveTo>
                  <a:lnTo>
                    <a:pt x="30" y="0"/>
                  </a:lnTo>
                  <a:lnTo>
                    <a:pt x="0" y="20"/>
                  </a:lnTo>
                  <a:lnTo>
                    <a:pt x="4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1" name="Freeform 477"/>
            <p:cNvSpPr>
              <a:spLocks noChangeAspect="1"/>
            </p:cNvSpPr>
            <p:nvPr/>
          </p:nvSpPr>
          <p:spPr bwMode="auto">
            <a:xfrm>
              <a:off x="4873" y="2536"/>
              <a:ext cx="11" cy="38"/>
            </a:xfrm>
            <a:custGeom>
              <a:avLst/>
              <a:gdLst>
                <a:gd name="T0" fmla="*/ 2 w 27"/>
                <a:gd name="T1" fmla="*/ 0 h 102"/>
                <a:gd name="T2" fmla="*/ 2 w 27"/>
                <a:gd name="T3" fmla="*/ 1 h 102"/>
                <a:gd name="T4" fmla="*/ 1 w 27"/>
                <a:gd name="T5" fmla="*/ 3 h 102"/>
                <a:gd name="T6" fmla="*/ 0 w 27"/>
                <a:gd name="T7" fmla="*/ 5 h 102"/>
                <a:gd name="T8" fmla="*/ 1 w 27"/>
                <a:gd name="T9" fmla="*/ 3 h 102"/>
                <a:gd name="T10" fmla="*/ 2 w 27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02"/>
                <a:gd name="T20" fmla="*/ 27 w 27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02">
                  <a:moveTo>
                    <a:pt x="27" y="0"/>
                  </a:moveTo>
                  <a:lnTo>
                    <a:pt x="27" y="29"/>
                  </a:lnTo>
                  <a:lnTo>
                    <a:pt x="15" y="66"/>
                  </a:lnTo>
                  <a:lnTo>
                    <a:pt x="0" y="102"/>
                  </a:lnTo>
                  <a:lnTo>
                    <a:pt x="15" y="51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2" name="Freeform 478"/>
            <p:cNvSpPr>
              <a:spLocks noChangeAspect="1"/>
            </p:cNvSpPr>
            <p:nvPr/>
          </p:nvSpPr>
          <p:spPr bwMode="auto">
            <a:xfrm>
              <a:off x="4380" y="2348"/>
              <a:ext cx="159" cy="302"/>
            </a:xfrm>
            <a:custGeom>
              <a:avLst/>
              <a:gdLst>
                <a:gd name="T0" fmla="*/ 8 w 424"/>
                <a:gd name="T1" fmla="*/ 30 h 804"/>
                <a:gd name="T2" fmla="*/ 9 w 424"/>
                <a:gd name="T3" fmla="*/ 25 h 804"/>
                <a:gd name="T4" fmla="*/ 9 w 424"/>
                <a:gd name="T5" fmla="*/ 20 h 804"/>
                <a:gd name="T6" fmla="*/ 11 w 424"/>
                <a:gd name="T7" fmla="*/ 22 h 804"/>
                <a:gd name="T8" fmla="*/ 16 w 424"/>
                <a:gd name="T9" fmla="*/ 24 h 804"/>
                <a:gd name="T10" fmla="*/ 16 w 424"/>
                <a:gd name="T11" fmla="*/ 23 h 804"/>
                <a:gd name="T12" fmla="*/ 16 w 424"/>
                <a:gd name="T13" fmla="*/ 18 h 804"/>
                <a:gd name="T14" fmla="*/ 22 w 424"/>
                <a:gd name="T15" fmla="*/ 18 h 804"/>
                <a:gd name="T16" fmla="*/ 22 w 424"/>
                <a:gd name="T17" fmla="*/ 14 h 804"/>
                <a:gd name="T18" fmla="*/ 19 w 424"/>
                <a:gd name="T19" fmla="*/ 8 h 804"/>
                <a:gd name="T20" fmla="*/ 15 w 424"/>
                <a:gd name="T21" fmla="*/ 6 h 804"/>
                <a:gd name="T22" fmla="*/ 12 w 424"/>
                <a:gd name="T23" fmla="*/ 6 h 804"/>
                <a:gd name="T24" fmla="*/ 10 w 424"/>
                <a:gd name="T25" fmla="*/ 5 h 804"/>
                <a:gd name="T26" fmla="*/ 8 w 424"/>
                <a:gd name="T27" fmla="*/ 2 h 804"/>
                <a:gd name="T28" fmla="*/ 6 w 424"/>
                <a:gd name="T29" fmla="*/ 0 h 804"/>
                <a:gd name="T30" fmla="*/ 4 w 424"/>
                <a:gd name="T31" fmla="*/ 2 h 804"/>
                <a:gd name="T32" fmla="*/ 1 w 424"/>
                <a:gd name="T33" fmla="*/ 5 h 804"/>
                <a:gd name="T34" fmla="*/ 2 w 424"/>
                <a:gd name="T35" fmla="*/ 8 h 804"/>
                <a:gd name="T36" fmla="*/ 5 w 424"/>
                <a:gd name="T37" fmla="*/ 12 h 804"/>
                <a:gd name="T38" fmla="*/ 4 w 424"/>
                <a:gd name="T39" fmla="*/ 15 h 804"/>
                <a:gd name="T40" fmla="*/ 5 w 424"/>
                <a:gd name="T41" fmla="*/ 18 h 804"/>
                <a:gd name="T42" fmla="*/ 8 w 424"/>
                <a:gd name="T43" fmla="*/ 23 h 804"/>
                <a:gd name="T44" fmla="*/ 7 w 424"/>
                <a:gd name="T45" fmla="*/ 27 h 804"/>
                <a:gd name="T46" fmla="*/ 6 w 424"/>
                <a:gd name="T47" fmla="*/ 30 h 804"/>
                <a:gd name="T48" fmla="*/ 6 w 424"/>
                <a:gd name="T49" fmla="*/ 36 h 804"/>
                <a:gd name="T50" fmla="*/ 8 w 424"/>
                <a:gd name="T51" fmla="*/ 37 h 804"/>
                <a:gd name="T52" fmla="*/ 9 w 424"/>
                <a:gd name="T53" fmla="*/ 39 h 804"/>
                <a:gd name="T54" fmla="*/ 11 w 424"/>
                <a:gd name="T55" fmla="*/ 40 h 804"/>
                <a:gd name="T56" fmla="*/ 13 w 424"/>
                <a:gd name="T57" fmla="*/ 42 h 804"/>
                <a:gd name="T58" fmla="*/ 15 w 424"/>
                <a:gd name="T59" fmla="*/ 41 h 804"/>
                <a:gd name="T60" fmla="*/ 12 w 424"/>
                <a:gd name="T61" fmla="*/ 39 h 804"/>
                <a:gd name="T62" fmla="*/ 10 w 424"/>
                <a:gd name="T63" fmla="*/ 36 h 804"/>
                <a:gd name="T64" fmla="*/ 8 w 424"/>
                <a:gd name="T65" fmla="*/ 33 h 8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4"/>
                <a:gd name="T100" fmla="*/ 0 h 804"/>
                <a:gd name="T101" fmla="*/ 424 w 424"/>
                <a:gd name="T102" fmla="*/ 804 h 8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4" h="804">
                  <a:moveTo>
                    <a:pt x="153" y="615"/>
                  </a:moveTo>
                  <a:lnTo>
                    <a:pt x="139" y="571"/>
                  </a:lnTo>
                  <a:lnTo>
                    <a:pt x="151" y="524"/>
                  </a:lnTo>
                  <a:lnTo>
                    <a:pt x="162" y="476"/>
                  </a:lnTo>
                  <a:lnTo>
                    <a:pt x="163" y="431"/>
                  </a:lnTo>
                  <a:lnTo>
                    <a:pt x="165" y="386"/>
                  </a:lnTo>
                  <a:lnTo>
                    <a:pt x="206" y="379"/>
                  </a:lnTo>
                  <a:lnTo>
                    <a:pt x="209" y="418"/>
                  </a:lnTo>
                  <a:lnTo>
                    <a:pt x="247" y="425"/>
                  </a:lnTo>
                  <a:lnTo>
                    <a:pt x="296" y="458"/>
                  </a:lnTo>
                  <a:lnTo>
                    <a:pt x="314" y="480"/>
                  </a:lnTo>
                  <a:lnTo>
                    <a:pt x="296" y="436"/>
                  </a:lnTo>
                  <a:lnTo>
                    <a:pt x="276" y="389"/>
                  </a:lnTo>
                  <a:lnTo>
                    <a:pt x="308" y="334"/>
                  </a:lnTo>
                  <a:lnTo>
                    <a:pt x="359" y="333"/>
                  </a:lnTo>
                  <a:lnTo>
                    <a:pt x="411" y="331"/>
                  </a:lnTo>
                  <a:lnTo>
                    <a:pt x="424" y="300"/>
                  </a:lnTo>
                  <a:lnTo>
                    <a:pt x="412" y="254"/>
                  </a:lnTo>
                  <a:lnTo>
                    <a:pt x="369" y="195"/>
                  </a:lnTo>
                  <a:lnTo>
                    <a:pt x="360" y="155"/>
                  </a:lnTo>
                  <a:lnTo>
                    <a:pt x="302" y="107"/>
                  </a:lnTo>
                  <a:lnTo>
                    <a:pt x="278" y="122"/>
                  </a:lnTo>
                  <a:lnTo>
                    <a:pt x="257" y="131"/>
                  </a:lnTo>
                  <a:lnTo>
                    <a:pt x="227" y="121"/>
                  </a:lnTo>
                  <a:lnTo>
                    <a:pt x="184" y="154"/>
                  </a:lnTo>
                  <a:lnTo>
                    <a:pt x="181" y="97"/>
                  </a:lnTo>
                  <a:lnTo>
                    <a:pt x="178" y="40"/>
                  </a:lnTo>
                  <a:lnTo>
                    <a:pt x="141" y="39"/>
                  </a:lnTo>
                  <a:lnTo>
                    <a:pt x="135" y="6"/>
                  </a:lnTo>
                  <a:lnTo>
                    <a:pt x="117" y="0"/>
                  </a:lnTo>
                  <a:lnTo>
                    <a:pt x="91" y="4"/>
                  </a:lnTo>
                  <a:lnTo>
                    <a:pt x="69" y="30"/>
                  </a:lnTo>
                  <a:lnTo>
                    <a:pt x="23" y="39"/>
                  </a:lnTo>
                  <a:lnTo>
                    <a:pt x="12" y="100"/>
                  </a:lnTo>
                  <a:lnTo>
                    <a:pt x="0" y="98"/>
                  </a:lnTo>
                  <a:lnTo>
                    <a:pt x="39" y="158"/>
                  </a:lnTo>
                  <a:lnTo>
                    <a:pt x="79" y="218"/>
                  </a:lnTo>
                  <a:lnTo>
                    <a:pt x="91" y="222"/>
                  </a:lnTo>
                  <a:lnTo>
                    <a:pt x="79" y="255"/>
                  </a:lnTo>
                  <a:lnTo>
                    <a:pt x="73" y="279"/>
                  </a:lnTo>
                  <a:lnTo>
                    <a:pt x="75" y="310"/>
                  </a:lnTo>
                  <a:lnTo>
                    <a:pt x="99" y="345"/>
                  </a:lnTo>
                  <a:lnTo>
                    <a:pt x="124" y="379"/>
                  </a:lnTo>
                  <a:lnTo>
                    <a:pt x="138" y="427"/>
                  </a:lnTo>
                  <a:lnTo>
                    <a:pt x="151" y="480"/>
                  </a:lnTo>
                  <a:lnTo>
                    <a:pt x="135" y="516"/>
                  </a:lnTo>
                  <a:lnTo>
                    <a:pt x="118" y="552"/>
                  </a:lnTo>
                  <a:lnTo>
                    <a:pt x="117" y="562"/>
                  </a:lnTo>
                  <a:lnTo>
                    <a:pt x="109" y="616"/>
                  </a:lnTo>
                  <a:lnTo>
                    <a:pt x="103" y="670"/>
                  </a:lnTo>
                  <a:lnTo>
                    <a:pt x="111" y="662"/>
                  </a:lnTo>
                  <a:lnTo>
                    <a:pt x="138" y="692"/>
                  </a:lnTo>
                  <a:lnTo>
                    <a:pt x="163" y="722"/>
                  </a:lnTo>
                  <a:lnTo>
                    <a:pt x="175" y="736"/>
                  </a:lnTo>
                  <a:lnTo>
                    <a:pt x="199" y="768"/>
                  </a:lnTo>
                  <a:lnTo>
                    <a:pt x="200" y="761"/>
                  </a:lnTo>
                  <a:lnTo>
                    <a:pt x="239" y="779"/>
                  </a:lnTo>
                  <a:lnTo>
                    <a:pt x="242" y="804"/>
                  </a:lnTo>
                  <a:lnTo>
                    <a:pt x="275" y="803"/>
                  </a:lnTo>
                  <a:lnTo>
                    <a:pt x="294" y="779"/>
                  </a:lnTo>
                  <a:lnTo>
                    <a:pt x="268" y="746"/>
                  </a:lnTo>
                  <a:lnTo>
                    <a:pt x="232" y="740"/>
                  </a:lnTo>
                  <a:lnTo>
                    <a:pt x="206" y="709"/>
                  </a:lnTo>
                  <a:lnTo>
                    <a:pt x="193" y="670"/>
                  </a:lnTo>
                  <a:lnTo>
                    <a:pt x="178" y="618"/>
                  </a:lnTo>
                  <a:lnTo>
                    <a:pt x="153" y="6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3" name="Freeform 479"/>
            <p:cNvSpPr>
              <a:spLocks noChangeAspect="1"/>
            </p:cNvSpPr>
            <p:nvPr/>
          </p:nvSpPr>
          <p:spPr bwMode="auto">
            <a:xfrm>
              <a:off x="4453" y="2287"/>
              <a:ext cx="160" cy="302"/>
            </a:xfrm>
            <a:custGeom>
              <a:avLst/>
              <a:gdLst>
                <a:gd name="T0" fmla="*/ 7 w 427"/>
                <a:gd name="T1" fmla="*/ 8 h 804"/>
                <a:gd name="T2" fmla="*/ 4 w 427"/>
                <a:gd name="T3" fmla="*/ 8 h 804"/>
                <a:gd name="T4" fmla="*/ 2 w 427"/>
                <a:gd name="T5" fmla="*/ 5 h 804"/>
                <a:gd name="T6" fmla="*/ 0 w 427"/>
                <a:gd name="T7" fmla="*/ 2 h 804"/>
                <a:gd name="T8" fmla="*/ 3 w 427"/>
                <a:gd name="T9" fmla="*/ 2 h 804"/>
                <a:gd name="T10" fmla="*/ 4 w 427"/>
                <a:gd name="T11" fmla="*/ 2 h 804"/>
                <a:gd name="T12" fmla="*/ 6 w 427"/>
                <a:gd name="T13" fmla="*/ 2 h 804"/>
                <a:gd name="T14" fmla="*/ 8 w 427"/>
                <a:gd name="T15" fmla="*/ 0 h 804"/>
                <a:gd name="T16" fmla="*/ 12 w 427"/>
                <a:gd name="T17" fmla="*/ 3 h 804"/>
                <a:gd name="T18" fmla="*/ 15 w 427"/>
                <a:gd name="T19" fmla="*/ 5 h 804"/>
                <a:gd name="T20" fmla="*/ 12 w 427"/>
                <a:gd name="T21" fmla="*/ 7 h 804"/>
                <a:gd name="T22" fmla="*/ 12 w 427"/>
                <a:gd name="T23" fmla="*/ 9 h 804"/>
                <a:gd name="T24" fmla="*/ 12 w 427"/>
                <a:gd name="T25" fmla="*/ 15 h 804"/>
                <a:gd name="T26" fmla="*/ 15 w 427"/>
                <a:gd name="T27" fmla="*/ 18 h 804"/>
                <a:gd name="T28" fmla="*/ 18 w 427"/>
                <a:gd name="T29" fmla="*/ 21 h 804"/>
                <a:gd name="T30" fmla="*/ 21 w 427"/>
                <a:gd name="T31" fmla="*/ 27 h 804"/>
                <a:gd name="T32" fmla="*/ 22 w 427"/>
                <a:gd name="T33" fmla="*/ 32 h 804"/>
                <a:gd name="T34" fmla="*/ 22 w 427"/>
                <a:gd name="T35" fmla="*/ 34 h 804"/>
                <a:gd name="T36" fmla="*/ 18 w 427"/>
                <a:gd name="T37" fmla="*/ 37 h 804"/>
                <a:gd name="T38" fmla="*/ 16 w 427"/>
                <a:gd name="T39" fmla="*/ 38 h 804"/>
                <a:gd name="T40" fmla="*/ 16 w 427"/>
                <a:gd name="T41" fmla="*/ 39 h 804"/>
                <a:gd name="T42" fmla="*/ 15 w 427"/>
                <a:gd name="T43" fmla="*/ 40 h 804"/>
                <a:gd name="T44" fmla="*/ 12 w 427"/>
                <a:gd name="T45" fmla="*/ 42 h 804"/>
                <a:gd name="T46" fmla="*/ 10 w 427"/>
                <a:gd name="T47" fmla="*/ 38 h 804"/>
                <a:gd name="T48" fmla="*/ 13 w 427"/>
                <a:gd name="T49" fmla="*/ 36 h 804"/>
                <a:gd name="T50" fmla="*/ 14 w 427"/>
                <a:gd name="T51" fmla="*/ 34 h 804"/>
                <a:gd name="T52" fmla="*/ 18 w 427"/>
                <a:gd name="T53" fmla="*/ 32 h 804"/>
                <a:gd name="T54" fmla="*/ 17 w 427"/>
                <a:gd name="T55" fmla="*/ 28 h 804"/>
                <a:gd name="T56" fmla="*/ 17 w 427"/>
                <a:gd name="T57" fmla="*/ 23 h 804"/>
                <a:gd name="T58" fmla="*/ 16 w 427"/>
                <a:gd name="T59" fmla="*/ 21 h 804"/>
                <a:gd name="T60" fmla="*/ 13 w 427"/>
                <a:gd name="T61" fmla="*/ 18 h 804"/>
                <a:gd name="T62" fmla="*/ 9 w 427"/>
                <a:gd name="T63" fmla="*/ 14 h 804"/>
                <a:gd name="T64" fmla="*/ 7 w 427"/>
                <a:gd name="T65" fmla="*/ 11 h 804"/>
                <a:gd name="T66" fmla="*/ 8 w 427"/>
                <a:gd name="T67" fmla="*/ 9 h 8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7"/>
                <a:gd name="T103" fmla="*/ 0 h 804"/>
                <a:gd name="T104" fmla="*/ 427 w 427"/>
                <a:gd name="T105" fmla="*/ 804 h 80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7" h="804">
                  <a:moveTo>
                    <a:pt x="148" y="167"/>
                  </a:moveTo>
                  <a:lnTo>
                    <a:pt x="134" y="150"/>
                  </a:lnTo>
                  <a:lnTo>
                    <a:pt x="106" y="127"/>
                  </a:lnTo>
                  <a:lnTo>
                    <a:pt x="82" y="139"/>
                  </a:lnTo>
                  <a:lnTo>
                    <a:pt x="48" y="107"/>
                  </a:lnTo>
                  <a:lnTo>
                    <a:pt x="39" y="83"/>
                  </a:lnTo>
                  <a:lnTo>
                    <a:pt x="0" y="47"/>
                  </a:lnTo>
                  <a:lnTo>
                    <a:pt x="12" y="34"/>
                  </a:lnTo>
                  <a:lnTo>
                    <a:pt x="37" y="43"/>
                  </a:lnTo>
                  <a:lnTo>
                    <a:pt x="49" y="34"/>
                  </a:lnTo>
                  <a:lnTo>
                    <a:pt x="67" y="33"/>
                  </a:lnTo>
                  <a:lnTo>
                    <a:pt x="80" y="36"/>
                  </a:lnTo>
                  <a:lnTo>
                    <a:pt x="88" y="31"/>
                  </a:lnTo>
                  <a:lnTo>
                    <a:pt x="104" y="31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212" y="22"/>
                  </a:lnTo>
                  <a:lnTo>
                    <a:pt x="219" y="58"/>
                  </a:lnTo>
                  <a:lnTo>
                    <a:pt x="240" y="74"/>
                  </a:lnTo>
                  <a:lnTo>
                    <a:pt x="288" y="94"/>
                  </a:lnTo>
                  <a:lnTo>
                    <a:pt x="261" y="115"/>
                  </a:lnTo>
                  <a:lnTo>
                    <a:pt x="236" y="128"/>
                  </a:lnTo>
                  <a:lnTo>
                    <a:pt x="236" y="134"/>
                  </a:lnTo>
                  <a:lnTo>
                    <a:pt x="218" y="179"/>
                  </a:lnTo>
                  <a:lnTo>
                    <a:pt x="200" y="230"/>
                  </a:lnTo>
                  <a:lnTo>
                    <a:pt x="234" y="279"/>
                  </a:lnTo>
                  <a:lnTo>
                    <a:pt x="246" y="304"/>
                  </a:lnTo>
                  <a:lnTo>
                    <a:pt x="277" y="335"/>
                  </a:lnTo>
                  <a:lnTo>
                    <a:pt x="307" y="365"/>
                  </a:lnTo>
                  <a:lnTo>
                    <a:pt x="348" y="398"/>
                  </a:lnTo>
                  <a:lnTo>
                    <a:pt x="380" y="434"/>
                  </a:lnTo>
                  <a:lnTo>
                    <a:pt x="404" y="509"/>
                  </a:lnTo>
                  <a:lnTo>
                    <a:pt x="427" y="583"/>
                  </a:lnTo>
                  <a:lnTo>
                    <a:pt x="421" y="603"/>
                  </a:lnTo>
                  <a:lnTo>
                    <a:pt x="422" y="622"/>
                  </a:lnTo>
                  <a:lnTo>
                    <a:pt x="415" y="644"/>
                  </a:lnTo>
                  <a:lnTo>
                    <a:pt x="382" y="674"/>
                  </a:lnTo>
                  <a:lnTo>
                    <a:pt x="348" y="704"/>
                  </a:lnTo>
                  <a:lnTo>
                    <a:pt x="313" y="697"/>
                  </a:lnTo>
                  <a:lnTo>
                    <a:pt x="313" y="712"/>
                  </a:lnTo>
                  <a:lnTo>
                    <a:pt x="313" y="728"/>
                  </a:lnTo>
                  <a:lnTo>
                    <a:pt x="304" y="734"/>
                  </a:lnTo>
                  <a:lnTo>
                    <a:pt x="304" y="755"/>
                  </a:lnTo>
                  <a:lnTo>
                    <a:pt x="286" y="756"/>
                  </a:lnTo>
                  <a:lnTo>
                    <a:pt x="248" y="797"/>
                  </a:lnTo>
                  <a:lnTo>
                    <a:pt x="225" y="804"/>
                  </a:lnTo>
                  <a:lnTo>
                    <a:pt x="230" y="737"/>
                  </a:lnTo>
                  <a:lnTo>
                    <a:pt x="198" y="709"/>
                  </a:lnTo>
                  <a:lnTo>
                    <a:pt x="227" y="689"/>
                  </a:lnTo>
                  <a:lnTo>
                    <a:pt x="240" y="682"/>
                  </a:lnTo>
                  <a:lnTo>
                    <a:pt x="276" y="688"/>
                  </a:lnTo>
                  <a:lnTo>
                    <a:pt x="263" y="646"/>
                  </a:lnTo>
                  <a:lnTo>
                    <a:pt x="288" y="631"/>
                  </a:lnTo>
                  <a:lnTo>
                    <a:pt x="333" y="607"/>
                  </a:lnTo>
                  <a:lnTo>
                    <a:pt x="330" y="565"/>
                  </a:lnTo>
                  <a:lnTo>
                    <a:pt x="327" y="522"/>
                  </a:lnTo>
                  <a:lnTo>
                    <a:pt x="325" y="473"/>
                  </a:lnTo>
                  <a:lnTo>
                    <a:pt x="318" y="428"/>
                  </a:lnTo>
                  <a:lnTo>
                    <a:pt x="303" y="409"/>
                  </a:lnTo>
                  <a:lnTo>
                    <a:pt x="304" y="397"/>
                  </a:lnTo>
                  <a:lnTo>
                    <a:pt x="263" y="362"/>
                  </a:lnTo>
                  <a:lnTo>
                    <a:pt x="240" y="331"/>
                  </a:lnTo>
                  <a:lnTo>
                    <a:pt x="210" y="294"/>
                  </a:lnTo>
                  <a:lnTo>
                    <a:pt x="180" y="256"/>
                  </a:lnTo>
                  <a:lnTo>
                    <a:pt x="118" y="212"/>
                  </a:lnTo>
                  <a:lnTo>
                    <a:pt x="127" y="197"/>
                  </a:lnTo>
                  <a:lnTo>
                    <a:pt x="154" y="188"/>
                  </a:lnTo>
                  <a:lnTo>
                    <a:pt x="14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4" name="Freeform 480"/>
            <p:cNvSpPr>
              <a:spLocks noChangeAspect="1"/>
            </p:cNvSpPr>
            <p:nvPr/>
          </p:nvSpPr>
          <p:spPr bwMode="auto">
            <a:xfrm>
              <a:off x="3529" y="2228"/>
              <a:ext cx="12" cy="32"/>
            </a:xfrm>
            <a:custGeom>
              <a:avLst/>
              <a:gdLst>
                <a:gd name="T0" fmla="*/ 1 w 33"/>
                <a:gd name="T1" fmla="*/ 5 h 85"/>
                <a:gd name="T2" fmla="*/ 1 w 33"/>
                <a:gd name="T3" fmla="*/ 5 h 85"/>
                <a:gd name="T4" fmla="*/ 0 w 33"/>
                <a:gd name="T5" fmla="*/ 4 h 85"/>
                <a:gd name="T6" fmla="*/ 0 w 33"/>
                <a:gd name="T7" fmla="*/ 1 h 85"/>
                <a:gd name="T8" fmla="*/ 1 w 33"/>
                <a:gd name="T9" fmla="*/ 0 h 85"/>
                <a:gd name="T10" fmla="*/ 1 w 33"/>
                <a:gd name="T11" fmla="*/ 2 h 85"/>
                <a:gd name="T12" fmla="*/ 1 w 33"/>
                <a:gd name="T13" fmla="*/ 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85"/>
                <a:gd name="T23" fmla="*/ 33 w 33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85">
                  <a:moveTo>
                    <a:pt x="19" y="82"/>
                  </a:moveTo>
                  <a:lnTo>
                    <a:pt x="15" y="85"/>
                  </a:lnTo>
                  <a:lnTo>
                    <a:pt x="2" y="75"/>
                  </a:lnTo>
                  <a:lnTo>
                    <a:pt x="0" y="25"/>
                  </a:lnTo>
                  <a:lnTo>
                    <a:pt x="16" y="0"/>
                  </a:lnTo>
                  <a:lnTo>
                    <a:pt x="33" y="45"/>
                  </a:lnTo>
                  <a:lnTo>
                    <a:pt x="19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5" name="Freeform 481"/>
            <p:cNvSpPr>
              <a:spLocks noChangeAspect="1"/>
            </p:cNvSpPr>
            <p:nvPr/>
          </p:nvSpPr>
          <p:spPr bwMode="auto">
            <a:xfrm>
              <a:off x="3371" y="1946"/>
              <a:ext cx="373" cy="300"/>
            </a:xfrm>
            <a:custGeom>
              <a:avLst/>
              <a:gdLst>
                <a:gd name="T0" fmla="*/ 6 w 992"/>
                <a:gd name="T1" fmla="*/ 17 h 800"/>
                <a:gd name="T2" fmla="*/ 7 w 992"/>
                <a:gd name="T3" fmla="*/ 13 h 800"/>
                <a:gd name="T4" fmla="*/ 5 w 992"/>
                <a:gd name="T5" fmla="*/ 11 h 800"/>
                <a:gd name="T6" fmla="*/ 1 w 992"/>
                <a:gd name="T7" fmla="*/ 5 h 800"/>
                <a:gd name="T8" fmla="*/ 0 w 992"/>
                <a:gd name="T9" fmla="*/ 1 h 800"/>
                <a:gd name="T10" fmla="*/ 1 w 992"/>
                <a:gd name="T11" fmla="*/ 0 h 800"/>
                <a:gd name="T12" fmla="*/ 5 w 992"/>
                <a:gd name="T13" fmla="*/ 2 h 800"/>
                <a:gd name="T14" fmla="*/ 9 w 992"/>
                <a:gd name="T15" fmla="*/ 0 h 800"/>
                <a:gd name="T16" fmla="*/ 9 w 992"/>
                <a:gd name="T17" fmla="*/ 2 h 800"/>
                <a:gd name="T18" fmla="*/ 13 w 992"/>
                <a:gd name="T19" fmla="*/ 6 h 800"/>
                <a:gd name="T20" fmla="*/ 18 w 992"/>
                <a:gd name="T21" fmla="*/ 8 h 800"/>
                <a:gd name="T22" fmla="*/ 23 w 992"/>
                <a:gd name="T23" fmla="*/ 9 h 800"/>
                <a:gd name="T24" fmla="*/ 25 w 992"/>
                <a:gd name="T25" fmla="*/ 8 h 800"/>
                <a:gd name="T26" fmla="*/ 25 w 992"/>
                <a:gd name="T27" fmla="*/ 7 h 800"/>
                <a:gd name="T28" fmla="*/ 30 w 992"/>
                <a:gd name="T29" fmla="*/ 5 h 800"/>
                <a:gd name="T30" fmla="*/ 36 w 992"/>
                <a:gd name="T31" fmla="*/ 6 h 800"/>
                <a:gd name="T32" fmla="*/ 40 w 992"/>
                <a:gd name="T33" fmla="*/ 9 h 800"/>
                <a:gd name="T34" fmla="*/ 44 w 992"/>
                <a:gd name="T35" fmla="*/ 12 h 800"/>
                <a:gd name="T36" fmla="*/ 43 w 992"/>
                <a:gd name="T37" fmla="*/ 16 h 800"/>
                <a:gd name="T38" fmla="*/ 44 w 992"/>
                <a:gd name="T39" fmla="*/ 18 h 800"/>
                <a:gd name="T40" fmla="*/ 44 w 992"/>
                <a:gd name="T41" fmla="*/ 21 h 800"/>
                <a:gd name="T42" fmla="*/ 47 w 992"/>
                <a:gd name="T43" fmla="*/ 24 h 800"/>
                <a:gd name="T44" fmla="*/ 45 w 992"/>
                <a:gd name="T45" fmla="*/ 29 h 800"/>
                <a:gd name="T46" fmla="*/ 49 w 992"/>
                <a:gd name="T47" fmla="*/ 33 h 800"/>
                <a:gd name="T48" fmla="*/ 52 w 992"/>
                <a:gd name="T49" fmla="*/ 36 h 800"/>
                <a:gd name="T50" fmla="*/ 53 w 992"/>
                <a:gd name="T51" fmla="*/ 38 h 800"/>
                <a:gd name="T52" fmla="*/ 50 w 992"/>
                <a:gd name="T53" fmla="*/ 40 h 800"/>
                <a:gd name="T54" fmla="*/ 47 w 992"/>
                <a:gd name="T55" fmla="*/ 42 h 800"/>
                <a:gd name="T56" fmla="*/ 41 w 992"/>
                <a:gd name="T57" fmla="*/ 41 h 800"/>
                <a:gd name="T58" fmla="*/ 37 w 992"/>
                <a:gd name="T59" fmla="*/ 39 h 800"/>
                <a:gd name="T60" fmla="*/ 34 w 992"/>
                <a:gd name="T61" fmla="*/ 38 h 800"/>
                <a:gd name="T62" fmla="*/ 28 w 992"/>
                <a:gd name="T63" fmla="*/ 38 h 800"/>
                <a:gd name="T64" fmla="*/ 24 w 992"/>
                <a:gd name="T65" fmla="*/ 35 h 800"/>
                <a:gd name="T66" fmla="*/ 21 w 992"/>
                <a:gd name="T67" fmla="*/ 31 h 800"/>
                <a:gd name="T68" fmla="*/ 17 w 992"/>
                <a:gd name="T69" fmla="*/ 28 h 800"/>
                <a:gd name="T70" fmla="*/ 16 w 992"/>
                <a:gd name="T71" fmla="*/ 27 h 800"/>
                <a:gd name="T72" fmla="*/ 15 w 992"/>
                <a:gd name="T73" fmla="*/ 28 h 800"/>
                <a:gd name="T74" fmla="*/ 13 w 992"/>
                <a:gd name="T75" fmla="*/ 26 h 800"/>
                <a:gd name="T76" fmla="*/ 12 w 992"/>
                <a:gd name="T77" fmla="*/ 23 h 800"/>
                <a:gd name="T78" fmla="*/ 9 w 992"/>
                <a:gd name="T79" fmla="*/ 20 h 80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92"/>
                <a:gd name="T121" fmla="*/ 0 h 800"/>
                <a:gd name="T122" fmla="*/ 992 w 992"/>
                <a:gd name="T123" fmla="*/ 800 h 80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92" h="800">
                  <a:moveTo>
                    <a:pt x="138" y="363"/>
                  </a:moveTo>
                  <a:lnTo>
                    <a:pt x="112" y="326"/>
                  </a:lnTo>
                  <a:lnTo>
                    <a:pt x="107" y="296"/>
                  </a:lnTo>
                  <a:lnTo>
                    <a:pt x="124" y="245"/>
                  </a:lnTo>
                  <a:lnTo>
                    <a:pt x="124" y="220"/>
                  </a:lnTo>
                  <a:lnTo>
                    <a:pt x="91" y="203"/>
                  </a:lnTo>
                  <a:lnTo>
                    <a:pt x="46" y="139"/>
                  </a:lnTo>
                  <a:lnTo>
                    <a:pt x="16" y="100"/>
                  </a:lnTo>
                  <a:lnTo>
                    <a:pt x="6" y="45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25" y="5"/>
                  </a:lnTo>
                  <a:lnTo>
                    <a:pt x="31" y="14"/>
                  </a:lnTo>
                  <a:lnTo>
                    <a:pt x="86" y="45"/>
                  </a:lnTo>
                  <a:lnTo>
                    <a:pt x="122" y="29"/>
                  </a:lnTo>
                  <a:lnTo>
                    <a:pt x="170" y="0"/>
                  </a:lnTo>
                  <a:lnTo>
                    <a:pt x="182" y="30"/>
                  </a:lnTo>
                  <a:lnTo>
                    <a:pt x="177" y="41"/>
                  </a:lnTo>
                  <a:lnTo>
                    <a:pt x="219" y="69"/>
                  </a:lnTo>
                  <a:lnTo>
                    <a:pt x="246" y="118"/>
                  </a:lnTo>
                  <a:lnTo>
                    <a:pt x="298" y="141"/>
                  </a:lnTo>
                  <a:lnTo>
                    <a:pt x="341" y="156"/>
                  </a:lnTo>
                  <a:lnTo>
                    <a:pt x="385" y="171"/>
                  </a:lnTo>
                  <a:lnTo>
                    <a:pt x="427" y="162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59" y="129"/>
                  </a:lnTo>
                  <a:lnTo>
                    <a:pt x="474" y="130"/>
                  </a:lnTo>
                  <a:lnTo>
                    <a:pt x="509" y="96"/>
                  </a:lnTo>
                  <a:lnTo>
                    <a:pt x="561" y="89"/>
                  </a:lnTo>
                  <a:lnTo>
                    <a:pt x="603" y="84"/>
                  </a:lnTo>
                  <a:lnTo>
                    <a:pt x="677" y="112"/>
                  </a:lnTo>
                  <a:lnTo>
                    <a:pt x="718" y="138"/>
                  </a:lnTo>
                  <a:lnTo>
                    <a:pt x="756" y="162"/>
                  </a:lnTo>
                  <a:lnTo>
                    <a:pt x="798" y="168"/>
                  </a:lnTo>
                  <a:lnTo>
                    <a:pt x="818" y="226"/>
                  </a:lnTo>
                  <a:lnTo>
                    <a:pt x="807" y="288"/>
                  </a:lnTo>
                  <a:lnTo>
                    <a:pt x="803" y="296"/>
                  </a:lnTo>
                  <a:lnTo>
                    <a:pt x="803" y="324"/>
                  </a:lnTo>
                  <a:lnTo>
                    <a:pt x="822" y="339"/>
                  </a:lnTo>
                  <a:lnTo>
                    <a:pt x="818" y="350"/>
                  </a:lnTo>
                  <a:lnTo>
                    <a:pt x="828" y="396"/>
                  </a:lnTo>
                  <a:lnTo>
                    <a:pt x="837" y="442"/>
                  </a:lnTo>
                  <a:lnTo>
                    <a:pt x="882" y="459"/>
                  </a:lnTo>
                  <a:lnTo>
                    <a:pt x="892" y="479"/>
                  </a:lnTo>
                  <a:lnTo>
                    <a:pt x="858" y="542"/>
                  </a:lnTo>
                  <a:lnTo>
                    <a:pt x="891" y="579"/>
                  </a:lnTo>
                  <a:lnTo>
                    <a:pt x="925" y="617"/>
                  </a:lnTo>
                  <a:lnTo>
                    <a:pt x="961" y="633"/>
                  </a:lnTo>
                  <a:lnTo>
                    <a:pt x="977" y="688"/>
                  </a:lnTo>
                  <a:lnTo>
                    <a:pt x="992" y="696"/>
                  </a:lnTo>
                  <a:lnTo>
                    <a:pt x="992" y="721"/>
                  </a:lnTo>
                  <a:lnTo>
                    <a:pt x="950" y="738"/>
                  </a:lnTo>
                  <a:lnTo>
                    <a:pt x="932" y="759"/>
                  </a:lnTo>
                  <a:lnTo>
                    <a:pt x="930" y="800"/>
                  </a:lnTo>
                  <a:lnTo>
                    <a:pt x="877" y="793"/>
                  </a:lnTo>
                  <a:lnTo>
                    <a:pt x="825" y="784"/>
                  </a:lnTo>
                  <a:lnTo>
                    <a:pt x="773" y="776"/>
                  </a:lnTo>
                  <a:lnTo>
                    <a:pt x="721" y="767"/>
                  </a:lnTo>
                  <a:lnTo>
                    <a:pt x="701" y="730"/>
                  </a:lnTo>
                  <a:lnTo>
                    <a:pt x="682" y="693"/>
                  </a:lnTo>
                  <a:lnTo>
                    <a:pt x="643" y="708"/>
                  </a:lnTo>
                  <a:lnTo>
                    <a:pt x="603" y="724"/>
                  </a:lnTo>
                  <a:lnTo>
                    <a:pt x="531" y="708"/>
                  </a:lnTo>
                  <a:lnTo>
                    <a:pt x="488" y="681"/>
                  </a:lnTo>
                  <a:lnTo>
                    <a:pt x="446" y="654"/>
                  </a:lnTo>
                  <a:lnTo>
                    <a:pt x="409" y="618"/>
                  </a:lnTo>
                  <a:lnTo>
                    <a:pt x="385" y="584"/>
                  </a:lnTo>
                  <a:lnTo>
                    <a:pt x="343" y="524"/>
                  </a:lnTo>
                  <a:lnTo>
                    <a:pt x="322" y="527"/>
                  </a:lnTo>
                  <a:lnTo>
                    <a:pt x="301" y="512"/>
                  </a:lnTo>
                  <a:lnTo>
                    <a:pt x="300" y="508"/>
                  </a:lnTo>
                  <a:lnTo>
                    <a:pt x="286" y="533"/>
                  </a:lnTo>
                  <a:lnTo>
                    <a:pt x="279" y="536"/>
                  </a:lnTo>
                  <a:lnTo>
                    <a:pt x="264" y="517"/>
                  </a:lnTo>
                  <a:lnTo>
                    <a:pt x="247" y="479"/>
                  </a:lnTo>
                  <a:lnTo>
                    <a:pt x="231" y="479"/>
                  </a:lnTo>
                  <a:lnTo>
                    <a:pt x="232" y="436"/>
                  </a:lnTo>
                  <a:lnTo>
                    <a:pt x="215" y="412"/>
                  </a:lnTo>
                  <a:lnTo>
                    <a:pt x="176" y="387"/>
                  </a:lnTo>
                  <a:lnTo>
                    <a:pt x="138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6" name="Freeform 482"/>
            <p:cNvSpPr>
              <a:spLocks noChangeAspect="1"/>
            </p:cNvSpPr>
            <p:nvPr/>
          </p:nvSpPr>
          <p:spPr bwMode="auto">
            <a:xfrm>
              <a:off x="3296" y="1996"/>
              <a:ext cx="180" cy="170"/>
            </a:xfrm>
            <a:custGeom>
              <a:avLst/>
              <a:gdLst>
                <a:gd name="T0" fmla="*/ 17 w 479"/>
                <a:gd name="T1" fmla="*/ 10 h 452"/>
                <a:gd name="T2" fmla="*/ 16 w 479"/>
                <a:gd name="T3" fmla="*/ 9 h 452"/>
                <a:gd name="T4" fmla="*/ 17 w 479"/>
                <a:gd name="T5" fmla="*/ 6 h 452"/>
                <a:gd name="T6" fmla="*/ 17 w 479"/>
                <a:gd name="T7" fmla="*/ 5 h 452"/>
                <a:gd name="T8" fmla="*/ 15 w 479"/>
                <a:gd name="T9" fmla="*/ 4 h 452"/>
                <a:gd name="T10" fmla="*/ 13 w 479"/>
                <a:gd name="T11" fmla="*/ 0 h 452"/>
                <a:gd name="T12" fmla="*/ 12 w 479"/>
                <a:gd name="T13" fmla="*/ 1 h 452"/>
                <a:gd name="T14" fmla="*/ 11 w 479"/>
                <a:gd name="T15" fmla="*/ 0 h 452"/>
                <a:gd name="T16" fmla="*/ 8 w 479"/>
                <a:gd name="T17" fmla="*/ 0 h 452"/>
                <a:gd name="T18" fmla="*/ 7 w 479"/>
                <a:gd name="T19" fmla="*/ 1 h 452"/>
                <a:gd name="T20" fmla="*/ 5 w 479"/>
                <a:gd name="T21" fmla="*/ 3 h 452"/>
                <a:gd name="T22" fmla="*/ 5 w 479"/>
                <a:gd name="T23" fmla="*/ 6 h 452"/>
                <a:gd name="T24" fmla="*/ 5 w 479"/>
                <a:gd name="T25" fmla="*/ 8 h 452"/>
                <a:gd name="T26" fmla="*/ 3 w 479"/>
                <a:gd name="T27" fmla="*/ 10 h 452"/>
                <a:gd name="T28" fmla="*/ 0 w 479"/>
                <a:gd name="T29" fmla="*/ 11 h 452"/>
                <a:gd name="T30" fmla="*/ 2 w 479"/>
                <a:gd name="T31" fmla="*/ 15 h 452"/>
                <a:gd name="T32" fmla="*/ 4 w 479"/>
                <a:gd name="T33" fmla="*/ 16 h 452"/>
                <a:gd name="T34" fmla="*/ 6 w 479"/>
                <a:gd name="T35" fmla="*/ 17 h 452"/>
                <a:gd name="T36" fmla="*/ 9 w 479"/>
                <a:gd name="T37" fmla="*/ 18 h 452"/>
                <a:gd name="T38" fmla="*/ 11 w 479"/>
                <a:gd name="T39" fmla="*/ 19 h 452"/>
                <a:gd name="T40" fmla="*/ 14 w 479"/>
                <a:gd name="T41" fmla="*/ 21 h 452"/>
                <a:gd name="T42" fmla="*/ 16 w 479"/>
                <a:gd name="T43" fmla="*/ 24 h 452"/>
                <a:gd name="T44" fmla="*/ 21 w 479"/>
                <a:gd name="T45" fmla="*/ 24 h 452"/>
                <a:gd name="T46" fmla="*/ 22 w 479"/>
                <a:gd name="T47" fmla="*/ 21 h 452"/>
                <a:gd name="T48" fmla="*/ 24 w 479"/>
                <a:gd name="T49" fmla="*/ 21 h 452"/>
                <a:gd name="T50" fmla="*/ 26 w 479"/>
                <a:gd name="T51" fmla="*/ 21 h 452"/>
                <a:gd name="T52" fmla="*/ 24 w 479"/>
                <a:gd name="T53" fmla="*/ 20 h 452"/>
                <a:gd name="T54" fmla="*/ 24 w 479"/>
                <a:gd name="T55" fmla="*/ 18 h 452"/>
                <a:gd name="T56" fmla="*/ 23 w 479"/>
                <a:gd name="T57" fmla="*/ 18 h 452"/>
                <a:gd name="T58" fmla="*/ 23 w 479"/>
                <a:gd name="T59" fmla="*/ 16 h 452"/>
                <a:gd name="T60" fmla="*/ 22 w 479"/>
                <a:gd name="T61" fmla="*/ 15 h 452"/>
                <a:gd name="T62" fmla="*/ 20 w 479"/>
                <a:gd name="T63" fmla="*/ 14 h 452"/>
                <a:gd name="T64" fmla="*/ 18 w 479"/>
                <a:gd name="T65" fmla="*/ 12 h 452"/>
                <a:gd name="T66" fmla="*/ 17 w 479"/>
                <a:gd name="T67" fmla="*/ 10 h 4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9"/>
                <a:gd name="T103" fmla="*/ 0 h 452"/>
                <a:gd name="T104" fmla="*/ 479 w 479"/>
                <a:gd name="T105" fmla="*/ 452 h 4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9" h="452">
                  <a:moveTo>
                    <a:pt x="312" y="193"/>
                  </a:moveTo>
                  <a:lnTo>
                    <a:pt x="307" y="163"/>
                  </a:lnTo>
                  <a:lnTo>
                    <a:pt x="324" y="112"/>
                  </a:lnTo>
                  <a:lnTo>
                    <a:pt x="324" y="87"/>
                  </a:lnTo>
                  <a:lnTo>
                    <a:pt x="291" y="70"/>
                  </a:lnTo>
                  <a:lnTo>
                    <a:pt x="246" y="6"/>
                  </a:lnTo>
                  <a:lnTo>
                    <a:pt x="219" y="11"/>
                  </a:lnTo>
                  <a:lnTo>
                    <a:pt x="207" y="0"/>
                  </a:lnTo>
                  <a:lnTo>
                    <a:pt x="147" y="0"/>
                  </a:lnTo>
                  <a:lnTo>
                    <a:pt x="135" y="11"/>
                  </a:lnTo>
                  <a:lnTo>
                    <a:pt x="92" y="51"/>
                  </a:lnTo>
                  <a:lnTo>
                    <a:pt x="94" y="105"/>
                  </a:lnTo>
                  <a:lnTo>
                    <a:pt x="95" y="158"/>
                  </a:lnTo>
                  <a:lnTo>
                    <a:pt x="47" y="187"/>
                  </a:lnTo>
                  <a:lnTo>
                    <a:pt x="0" y="215"/>
                  </a:lnTo>
                  <a:lnTo>
                    <a:pt x="31" y="279"/>
                  </a:lnTo>
                  <a:lnTo>
                    <a:pt x="77" y="299"/>
                  </a:lnTo>
                  <a:lnTo>
                    <a:pt x="122" y="320"/>
                  </a:lnTo>
                  <a:lnTo>
                    <a:pt x="167" y="341"/>
                  </a:lnTo>
                  <a:lnTo>
                    <a:pt x="213" y="361"/>
                  </a:lnTo>
                  <a:lnTo>
                    <a:pt x="256" y="402"/>
                  </a:lnTo>
                  <a:lnTo>
                    <a:pt x="304" y="446"/>
                  </a:lnTo>
                  <a:lnTo>
                    <a:pt x="391" y="452"/>
                  </a:lnTo>
                  <a:lnTo>
                    <a:pt x="413" y="405"/>
                  </a:lnTo>
                  <a:lnTo>
                    <a:pt x="452" y="402"/>
                  </a:lnTo>
                  <a:lnTo>
                    <a:pt x="479" y="403"/>
                  </a:lnTo>
                  <a:lnTo>
                    <a:pt x="464" y="384"/>
                  </a:lnTo>
                  <a:lnTo>
                    <a:pt x="447" y="346"/>
                  </a:lnTo>
                  <a:lnTo>
                    <a:pt x="431" y="346"/>
                  </a:lnTo>
                  <a:lnTo>
                    <a:pt x="432" y="303"/>
                  </a:lnTo>
                  <a:lnTo>
                    <a:pt x="415" y="279"/>
                  </a:lnTo>
                  <a:lnTo>
                    <a:pt x="376" y="254"/>
                  </a:lnTo>
                  <a:lnTo>
                    <a:pt x="338" y="230"/>
                  </a:lnTo>
                  <a:lnTo>
                    <a:pt x="31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7" name="Freeform 483"/>
            <p:cNvSpPr>
              <a:spLocks noChangeAspect="1"/>
            </p:cNvSpPr>
            <p:nvPr/>
          </p:nvSpPr>
          <p:spPr bwMode="auto">
            <a:xfrm>
              <a:off x="3443" y="2147"/>
              <a:ext cx="34" cy="31"/>
            </a:xfrm>
            <a:custGeom>
              <a:avLst/>
              <a:gdLst>
                <a:gd name="T0" fmla="*/ 4 w 91"/>
                <a:gd name="T1" fmla="*/ 1 h 80"/>
                <a:gd name="T2" fmla="*/ 3 w 91"/>
                <a:gd name="T3" fmla="*/ 2 h 80"/>
                <a:gd name="T4" fmla="*/ 3 w 91"/>
                <a:gd name="T5" fmla="*/ 2 h 80"/>
                <a:gd name="T6" fmla="*/ 5 w 91"/>
                <a:gd name="T7" fmla="*/ 5 h 80"/>
                <a:gd name="T8" fmla="*/ 3 w 91"/>
                <a:gd name="T9" fmla="*/ 4 h 80"/>
                <a:gd name="T10" fmla="*/ 2 w 91"/>
                <a:gd name="T11" fmla="*/ 3 h 80"/>
                <a:gd name="T12" fmla="*/ 0 w 91"/>
                <a:gd name="T13" fmla="*/ 3 h 80"/>
                <a:gd name="T14" fmla="*/ 1 w 91"/>
                <a:gd name="T15" fmla="*/ 0 h 80"/>
                <a:gd name="T16" fmla="*/ 3 w 91"/>
                <a:gd name="T17" fmla="*/ 0 h 80"/>
                <a:gd name="T18" fmla="*/ 4 w 91"/>
                <a:gd name="T19" fmla="*/ 1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1"/>
                <a:gd name="T31" fmla="*/ 0 h 80"/>
                <a:gd name="T32" fmla="*/ 91 w 91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1" h="80">
                  <a:moveTo>
                    <a:pt x="73" y="24"/>
                  </a:moveTo>
                  <a:lnTo>
                    <a:pt x="58" y="25"/>
                  </a:lnTo>
                  <a:lnTo>
                    <a:pt x="61" y="37"/>
                  </a:lnTo>
                  <a:lnTo>
                    <a:pt x="91" y="80"/>
                  </a:lnTo>
                  <a:lnTo>
                    <a:pt x="50" y="71"/>
                  </a:lnTo>
                  <a:lnTo>
                    <a:pt x="44" y="55"/>
                  </a:lnTo>
                  <a:lnTo>
                    <a:pt x="0" y="50"/>
                  </a:lnTo>
                  <a:lnTo>
                    <a:pt x="22" y="3"/>
                  </a:lnTo>
                  <a:lnTo>
                    <a:pt x="61" y="0"/>
                  </a:lnTo>
                  <a:lnTo>
                    <a:pt x="7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8" name="Freeform 484"/>
            <p:cNvSpPr>
              <a:spLocks noChangeAspect="1"/>
            </p:cNvSpPr>
            <p:nvPr/>
          </p:nvSpPr>
          <p:spPr bwMode="auto">
            <a:xfrm>
              <a:off x="4037" y="2138"/>
              <a:ext cx="151" cy="82"/>
            </a:xfrm>
            <a:custGeom>
              <a:avLst/>
              <a:gdLst>
                <a:gd name="T0" fmla="*/ 12 w 400"/>
                <a:gd name="T1" fmla="*/ 9 h 218"/>
                <a:gd name="T2" fmla="*/ 9 w 400"/>
                <a:gd name="T3" fmla="*/ 9 h 218"/>
                <a:gd name="T4" fmla="*/ 6 w 400"/>
                <a:gd name="T5" fmla="*/ 8 h 218"/>
                <a:gd name="T6" fmla="*/ 3 w 400"/>
                <a:gd name="T7" fmla="*/ 6 h 218"/>
                <a:gd name="T8" fmla="*/ 0 w 400"/>
                <a:gd name="T9" fmla="*/ 5 h 218"/>
                <a:gd name="T10" fmla="*/ 0 w 400"/>
                <a:gd name="T11" fmla="*/ 3 h 218"/>
                <a:gd name="T12" fmla="*/ 2 w 400"/>
                <a:gd name="T13" fmla="*/ 1 h 218"/>
                <a:gd name="T14" fmla="*/ 2 w 400"/>
                <a:gd name="T15" fmla="*/ 1 h 218"/>
                <a:gd name="T16" fmla="*/ 3 w 400"/>
                <a:gd name="T17" fmla="*/ 0 h 218"/>
                <a:gd name="T18" fmla="*/ 5 w 400"/>
                <a:gd name="T19" fmla="*/ 1 h 218"/>
                <a:gd name="T20" fmla="*/ 8 w 400"/>
                <a:gd name="T21" fmla="*/ 4 h 218"/>
                <a:gd name="T22" fmla="*/ 9 w 400"/>
                <a:gd name="T23" fmla="*/ 3 h 218"/>
                <a:gd name="T24" fmla="*/ 10 w 400"/>
                <a:gd name="T25" fmla="*/ 4 h 218"/>
                <a:gd name="T26" fmla="*/ 12 w 400"/>
                <a:gd name="T27" fmla="*/ 5 h 218"/>
                <a:gd name="T28" fmla="*/ 13 w 400"/>
                <a:gd name="T29" fmla="*/ 6 h 218"/>
                <a:gd name="T30" fmla="*/ 15 w 400"/>
                <a:gd name="T31" fmla="*/ 7 h 218"/>
                <a:gd name="T32" fmla="*/ 18 w 400"/>
                <a:gd name="T33" fmla="*/ 8 h 218"/>
                <a:gd name="T34" fmla="*/ 21 w 400"/>
                <a:gd name="T35" fmla="*/ 8 h 218"/>
                <a:gd name="T36" fmla="*/ 22 w 400"/>
                <a:gd name="T37" fmla="*/ 12 h 218"/>
                <a:gd name="T38" fmla="*/ 18 w 400"/>
                <a:gd name="T39" fmla="*/ 11 h 218"/>
                <a:gd name="T40" fmla="*/ 15 w 400"/>
                <a:gd name="T41" fmla="*/ 11 h 218"/>
                <a:gd name="T42" fmla="*/ 14 w 400"/>
                <a:gd name="T43" fmla="*/ 11 h 218"/>
                <a:gd name="T44" fmla="*/ 12 w 400"/>
                <a:gd name="T45" fmla="*/ 9 h 2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00"/>
                <a:gd name="T70" fmla="*/ 0 h 218"/>
                <a:gd name="T71" fmla="*/ 400 w 400"/>
                <a:gd name="T72" fmla="*/ 218 h 2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00" h="218">
                  <a:moveTo>
                    <a:pt x="227" y="173"/>
                  </a:moveTo>
                  <a:lnTo>
                    <a:pt x="167" y="162"/>
                  </a:lnTo>
                  <a:lnTo>
                    <a:pt x="119" y="154"/>
                  </a:lnTo>
                  <a:lnTo>
                    <a:pt x="61" y="122"/>
                  </a:lnTo>
                  <a:lnTo>
                    <a:pt x="1" y="92"/>
                  </a:lnTo>
                  <a:lnTo>
                    <a:pt x="0" y="58"/>
                  </a:lnTo>
                  <a:lnTo>
                    <a:pt x="27" y="13"/>
                  </a:lnTo>
                  <a:lnTo>
                    <a:pt x="30" y="18"/>
                  </a:lnTo>
                  <a:lnTo>
                    <a:pt x="51" y="0"/>
                  </a:lnTo>
                  <a:lnTo>
                    <a:pt x="89" y="22"/>
                  </a:lnTo>
                  <a:lnTo>
                    <a:pt x="151" y="70"/>
                  </a:lnTo>
                  <a:lnTo>
                    <a:pt x="170" y="62"/>
                  </a:lnTo>
                  <a:lnTo>
                    <a:pt x="186" y="80"/>
                  </a:lnTo>
                  <a:lnTo>
                    <a:pt x="230" y="100"/>
                  </a:lnTo>
                  <a:lnTo>
                    <a:pt x="237" y="110"/>
                  </a:lnTo>
                  <a:lnTo>
                    <a:pt x="286" y="131"/>
                  </a:lnTo>
                  <a:lnTo>
                    <a:pt x="328" y="137"/>
                  </a:lnTo>
                  <a:lnTo>
                    <a:pt x="386" y="142"/>
                  </a:lnTo>
                  <a:lnTo>
                    <a:pt x="400" y="218"/>
                  </a:lnTo>
                  <a:lnTo>
                    <a:pt x="348" y="216"/>
                  </a:lnTo>
                  <a:lnTo>
                    <a:pt x="285" y="209"/>
                  </a:lnTo>
                  <a:lnTo>
                    <a:pt x="251" y="198"/>
                  </a:lnTo>
                  <a:lnTo>
                    <a:pt x="22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9" name="Freeform 485"/>
            <p:cNvSpPr>
              <a:spLocks noChangeAspect="1"/>
            </p:cNvSpPr>
            <p:nvPr/>
          </p:nvSpPr>
          <p:spPr bwMode="auto">
            <a:xfrm>
              <a:off x="3693" y="2002"/>
              <a:ext cx="271" cy="275"/>
            </a:xfrm>
            <a:custGeom>
              <a:avLst/>
              <a:gdLst>
                <a:gd name="T0" fmla="*/ 17 w 719"/>
                <a:gd name="T1" fmla="*/ 35 h 732"/>
                <a:gd name="T2" fmla="*/ 19 w 719"/>
                <a:gd name="T3" fmla="*/ 38 h 732"/>
                <a:gd name="T4" fmla="*/ 23 w 719"/>
                <a:gd name="T5" fmla="*/ 38 h 732"/>
                <a:gd name="T6" fmla="*/ 24 w 719"/>
                <a:gd name="T7" fmla="*/ 37 h 732"/>
                <a:gd name="T8" fmla="*/ 28 w 719"/>
                <a:gd name="T9" fmla="*/ 37 h 732"/>
                <a:gd name="T10" fmla="*/ 26 w 719"/>
                <a:gd name="T11" fmla="*/ 33 h 732"/>
                <a:gd name="T12" fmla="*/ 23 w 719"/>
                <a:gd name="T13" fmla="*/ 30 h 732"/>
                <a:gd name="T14" fmla="*/ 26 w 719"/>
                <a:gd name="T15" fmla="*/ 27 h 732"/>
                <a:gd name="T16" fmla="*/ 30 w 719"/>
                <a:gd name="T17" fmla="*/ 24 h 732"/>
                <a:gd name="T18" fmla="*/ 32 w 719"/>
                <a:gd name="T19" fmla="*/ 20 h 732"/>
                <a:gd name="T20" fmla="*/ 33 w 719"/>
                <a:gd name="T21" fmla="*/ 15 h 732"/>
                <a:gd name="T22" fmla="*/ 34 w 719"/>
                <a:gd name="T23" fmla="*/ 14 h 732"/>
                <a:gd name="T24" fmla="*/ 32 w 719"/>
                <a:gd name="T25" fmla="*/ 12 h 732"/>
                <a:gd name="T26" fmla="*/ 31 w 719"/>
                <a:gd name="T27" fmla="*/ 9 h 732"/>
                <a:gd name="T28" fmla="*/ 30 w 719"/>
                <a:gd name="T29" fmla="*/ 7 h 732"/>
                <a:gd name="T30" fmla="*/ 36 w 719"/>
                <a:gd name="T31" fmla="*/ 7 h 732"/>
                <a:gd name="T32" fmla="*/ 35 w 719"/>
                <a:gd name="T33" fmla="*/ 3 h 732"/>
                <a:gd name="T34" fmla="*/ 32 w 719"/>
                <a:gd name="T35" fmla="*/ 1 h 732"/>
                <a:gd name="T36" fmla="*/ 26 w 719"/>
                <a:gd name="T37" fmla="*/ 1 h 732"/>
                <a:gd name="T38" fmla="*/ 22 w 719"/>
                <a:gd name="T39" fmla="*/ 3 h 732"/>
                <a:gd name="T40" fmla="*/ 23 w 719"/>
                <a:gd name="T41" fmla="*/ 8 h 732"/>
                <a:gd name="T42" fmla="*/ 20 w 719"/>
                <a:gd name="T43" fmla="*/ 9 h 732"/>
                <a:gd name="T44" fmla="*/ 20 w 719"/>
                <a:gd name="T45" fmla="*/ 12 h 732"/>
                <a:gd name="T46" fmla="*/ 17 w 719"/>
                <a:gd name="T47" fmla="*/ 15 h 732"/>
                <a:gd name="T48" fmla="*/ 14 w 719"/>
                <a:gd name="T49" fmla="*/ 17 h 732"/>
                <a:gd name="T50" fmla="*/ 14 w 719"/>
                <a:gd name="T51" fmla="*/ 21 h 732"/>
                <a:gd name="T52" fmla="*/ 8 w 719"/>
                <a:gd name="T53" fmla="*/ 22 h 732"/>
                <a:gd name="T54" fmla="*/ 2 w 719"/>
                <a:gd name="T55" fmla="*/ 22 h 732"/>
                <a:gd name="T56" fmla="*/ 2 w 719"/>
                <a:gd name="T57" fmla="*/ 23 h 732"/>
                <a:gd name="T58" fmla="*/ 6 w 719"/>
                <a:gd name="T59" fmla="*/ 26 h 732"/>
                <a:gd name="T60" fmla="*/ 7 w 719"/>
                <a:gd name="T61" fmla="*/ 29 h 732"/>
                <a:gd name="T62" fmla="*/ 5 w 719"/>
                <a:gd name="T63" fmla="*/ 31 h 732"/>
                <a:gd name="T64" fmla="*/ 4 w 719"/>
                <a:gd name="T65" fmla="*/ 35 h 732"/>
                <a:gd name="T66" fmla="*/ 9 w 719"/>
                <a:gd name="T67" fmla="*/ 35 h 732"/>
                <a:gd name="T68" fmla="*/ 13 w 719"/>
                <a:gd name="T69" fmla="*/ 34 h 7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19"/>
                <a:gd name="T106" fmla="*/ 0 h 732"/>
                <a:gd name="T107" fmla="*/ 719 w 719"/>
                <a:gd name="T108" fmla="*/ 732 h 7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19" h="732">
                  <a:moveTo>
                    <a:pt x="295" y="640"/>
                  </a:moveTo>
                  <a:lnTo>
                    <a:pt x="313" y="667"/>
                  </a:lnTo>
                  <a:lnTo>
                    <a:pt x="331" y="676"/>
                  </a:lnTo>
                  <a:lnTo>
                    <a:pt x="358" y="717"/>
                  </a:lnTo>
                  <a:lnTo>
                    <a:pt x="394" y="732"/>
                  </a:lnTo>
                  <a:lnTo>
                    <a:pt x="418" y="722"/>
                  </a:lnTo>
                  <a:lnTo>
                    <a:pt x="416" y="703"/>
                  </a:lnTo>
                  <a:lnTo>
                    <a:pt x="457" y="704"/>
                  </a:lnTo>
                  <a:lnTo>
                    <a:pt x="503" y="697"/>
                  </a:lnTo>
                  <a:lnTo>
                    <a:pt x="521" y="700"/>
                  </a:lnTo>
                  <a:lnTo>
                    <a:pt x="497" y="626"/>
                  </a:lnTo>
                  <a:lnTo>
                    <a:pt x="479" y="625"/>
                  </a:lnTo>
                  <a:lnTo>
                    <a:pt x="467" y="588"/>
                  </a:lnTo>
                  <a:lnTo>
                    <a:pt x="433" y="568"/>
                  </a:lnTo>
                  <a:lnTo>
                    <a:pt x="458" y="501"/>
                  </a:lnTo>
                  <a:lnTo>
                    <a:pt x="478" y="506"/>
                  </a:lnTo>
                  <a:lnTo>
                    <a:pt x="522" y="506"/>
                  </a:lnTo>
                  <a:lnTo>
                    <a:pt x="554" y="458"/>
                  </a:lnTo>
                  <a:lnTo>
                    <a:pt x="583" y="412"/>
                  </a:lnTo>
                  <a:lnTo>
                    <a:pt x="607" y="370"/>
                  </a:lnTo>
                  <a:lnTo>
                    <a:pt x="627" y="334"/>
                  </a:lnTo>
                  <a:lnTo>
                    <a:pt x="616" y="292"/>
                  </a:lnTo>
                  <a:lnTo>
                    <a:pt x="648" y="270"/>
                  </a:lnTo>
                  <a:lnTo>
                    <a:pt x="627" y="253"/>
                  </a:lnTo>
                  <a:lnTo>
                    <a:pt x="609" y="232"/>
                  </a:lnTo>
                  <a:lnTo>
                    <a:pt x="588" y="219"/>
                  </a:lnTo>
                  <a:lnTo>
                    <a:pt x="576" y="191"/>
                  </a:lnTo>
                  <a:lnTo>
                    <a:pt x="576" y="173"/>
                  </a:lnTo>
                  <a:lnTo>
                    <a:pt x="554" y="149"/>
                  </a:lnTo>
                  <a:lnTo>
                    <a:pt x="555" y="130"/>
                  </a:lnTo>
                  <a:lnTo>
                    <a:pt x="622" y="140"/>
                  </a:lnTo>
                  <a:lnTo>
                    <a:pt x="676" y="124"/>
                  </a:lnTo>
                  <a:lnTo>
                    <a:pt x="719" y="85"/>
                  </a:lnTo>
                  <a:lnTo>
                    <a:pt x="657" y="67"/>
                  </a:lnTo>
                  <a:lnTo>
                    <a:pt x="622" y="50"/>
                  </a:lnTo>
                  <a:lnTo>
                    <a:pt x="601" y="15"/>
                  </a:lnTo>
                  <a:lnTo>
                    <a:pt x="546" y="0"/>
                  </a:lnTo>
                  <a:lnTo>
                    <a:pt x="492" y="12"/>
                  </a:lnTo>
                  <a:lnTo>
                    <a:pt x="437" y="25"/>
                  </a:lnTo>
                  <a:lnTo>
                    <a:pt x="412" y="58"/>
                  </a:lnTo>
                  <a:lnTo>
                    <a:pt x="439" y="106"/>
                  </a:lnTo>
                  <a:lnTo>
                    <a:pt x="425" y="146"/>
                  </a:lnTo>
                  <a:lnTo>
                    <a:pt x="416" y="170"/>
                  </a:lnTo>
                  <a:lnTo>
                    <a:pt x="376" y="173"/>
                  </a:lnTo>
                  <a:lnTo>
                    <a:pt x="403" y="204"/>
                  </a:lnTo>
                  <a:lnTo>
                    <a:pt x="366" y="235"/>
                  </a:lnTo>
                  <a:lnTo>
                    <a:pt x="363" y="297"/>
                  </a:lnTo>
                  <a:lnTo>
                    <a:pt x="316" y="294"/>
                  </a:lnTo>
                  <a:lnTo>
                    <a:pt x="304" y="310"/>
                  </a:lnTo>
                  <a:lnTo>
                    <a:pt x="260" y="328"/>
                  </a:lnTo>
                  <a:lnTo>
                    <a:pt x="251" y="371"/>
                  </a:lnTo>
                  <a:lnTo>
                    <a:pt x="252" y="397"/>
                  </a:lnTo>
                  <a:lnTo>
                    <a:pt x="201" y="407"/>
                  </a:lnTo>
                  <a:lnTo>
                    <a:pt x="151" y="419"/>
                  </a:lnTo>
                  <a:lnTo>
                    <a:pt x="79" y="421"/>
                  </a:lnTo>
                  <a:lnTo>
                    <a:pt x="40" y="409"/>
                  </a:lnTo>
                  <a:lnTo>
                    <a:pt x="0" y="395"/>
                  </a:lnTo>
                  <a:lnTo>
                    <a:pt x="33" y="432"/>
                  </a:lnTo>
                  <a:lnTo>
                    <a:pt x="67" y="470"/>
                  </a:lnTo>
                  <a:lnTo>
                    <a:pt x="103" y="486"/>
                  </a:lnTo>
                  <a:lnTo>
                    <a:pt x="119" y="541"/>
                  </a:lnTo>
                  <a:lnTo>
                    <a:pt x="134" y="549"/>
                  </a:lnTo>
                  <a:lnTo>
                    <a:pt x="134" y="574"/>
                  </a:lnTo>
                  <a:lnTo>
                    <a:pt x="92" y="591"/>
                  </a:lnTo>
                  <a:lnTo>
                    <a:pt x="74" y="612"/>
                  </a:lnTo>
                  <a:lnTo>
                    <a:pt x="72" y="653"/>
                  </a:lnTo>
                  <a:lnTo>
                    <a:pt x="115" y="652"/>
                  </a:lnTo>
                  <a:lnTo>
                    <a:pt x="160" y="650"/>
                  </a:lnTo>
                  <a:lnTo>
                    <a:pt x="197" y="647"/>
                  </a:lnTo>
                  <a:lnTo>
                    <a:pt x="246" y="643"/>
                  </a:lnTo>
                  <a:lnTo>
                    <a:pt x="295" y="6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0" name="Freeform 486"/>
            <p:cNvSpPr>
              <a:spLocks noChangeAspect="1"/>
            </p:cNvSpPr>
            <p:nvPr/>
          </p:nvSpPr>
          <p:spPr bwMode="auto">
            <a:xfrm>
              <a:off x="3059" y="2113"/>
              <a:ext cx="201" cy="205"/>
            </a:xfrm>
            <a:custGeom>
              <a:avLst/>
              <a:gdLst>
                <a:gd name="T0" fmla="*/ 23 w 536"/>
                <a:gd name="T1" fmla="*/ 10 h 547"/>
                <a:gd name="T2" fmla="*/ 21 w 536"/>
                <a:gd name="T3" fmla="*/ 8 h 547"/>
                <a:gd name="T4" fmla="*/ 19 w 536"/>
                <a:gd name="T5" fmla="*/ 5 h 547"/>
                <a:gd name="T6" fmla="*/ 19 w 536"/>
                <a:gd name="T7" fmla="*/ 6 h 547"/>
                <a:gd name="T8" fmla="*/ 20 w 536"/>
                <a:gd name="T9" fmla="*/ 8 h 547"/>
                <a:gd name="T10" fmla="*/ 21 w 536"/>
                <a:gd name="T11" fmla="*/ 10 h 547"/>
                <a:gd name="T12" fmla="*/ 22 w 536"/>
                <a:gd name="T13" fmla="*/ 12 h 547"/>
                <a:gd name="T14" fmla="*/ 23 w 536"/>
                <a:gd name="T15" fmla="*/ 14 h 547"/>
                <a:gd name="T16" fmla="*/ 24 w 536"/>
                <a:gd name="T17" fmla="*/ 16 h 547"/>
                <a:gd name="T18" fmla="*/ 26 w 536"/>
                <a:gd name="T19" fmla="*/ 18 h 547"/>
                <a:gd name="T20" fmla="*/ 27 w 536"/>
                <a:gd name="T21" fmla="*/ 20 h 547"/>
                <a:gd name="T22" fmla="*/ 28 w 536"/>
                <a:gd name="T23" fmla="*/ 22 h 547"/>
                <a:gd name="T24" fmla="*/ 28 w 536"/>
                <a:gd name="T25" fmla="*/ 22 h 547"/>
                <a:gd name="T26" fmla="*/ 28 w 536"/>
                <a:gd name="T27" fmla="*/ 25 h 547"/>
                <a:gd name="T28" fmla="*/ 27 w 536"/>
                <a:gd name="T29" fmla="*/ 26 h 547"/>
                <a:gd name="T30" fmla="*/ 27 w 536"/>
                <a:gd name="T31" fmla="*/ 25 h 547"/>
                <a:gd name="T32" fmla="*/ 26 w 536"/>
                <a:gd name="T33" fmla="*/ 27 h 547"/>
                <a:gd name="T34" fmla="*/ 25 w 536"/>
                <a:gd name="T35" fmla="*/ 27 h 547"/>
                <a:gd name="T36" fmla="*/ 24 w 536"/>
                <a:gd name="T37" fmla="*/ 29 h 547"/>
                <a:gd name="T38" fmla="*/ 21 w 536"/>
                <a:gd name="T39" fmla="*/ 28 h 547"/>
                <a:gd name="T40" fmla="*/ 18 w 536"/>
                <a:gd name="T41" fmla="*/ 28 h 547"/>
                <a:gd name="T42" fmla="*/ 18 w 536"/>
                <a:gd name="T43" fmla="*/ 27 h 547"/>
                <a:gd name="T44" fmla="*/ 17 w 536"/>
                <a:gd name="T45" fmla="*/ 28 h 547"/>
                <a:gd name="T46" fmla="*/ 15 w 536"/>
                <a:gd name="T47" fmla="*/ 28 h 547"/>
                <a:gd name="T48" fmla="*/ 14 w 536"/>
                <a:gd name="T49" fmla="*/ 28 h 547"/>
                <a:gd name="T50" fmla="*/ 11 w 536"/>
                <a:gd name="T51" fmla="*/ 28 h 547"/>
                <a:gd name="T52" fmla="*/ 9 w 536"/>
                <a:gd name="T53" fmla="*/ 28 h 547"/>
                <a:gd name="T54" fmla="*/ 8 w 536"/>
                <a:gd name="T55" fmla="*/ 28 h 547"/>
                <a:gd name="T56" fmla="*/ 6 w 536"/>
                <a:gd name="T57" fmla="*/ 28 h 547"/>
                <a:gd name="T58" fmla="*/ 3 w 536"/>
                <a:gd name="T59" fmla="*/ 28 h 547"/>
                <a:gd name="T60" fmla="*/ 2 w 536"/>
                <a:gd name="T61" fmla="*/ 28 h 547"/>
                <a:gd name="T62" fmla="*/ 2 w 536"/>
                <a:gd name="T63" fmla="*/ 25 h 547"/>
                <a:gd name="T64" fmla="*/ 1 w 536"/>
                <a:gd name="T65" fmla="*/ 22 h 547"/>
                <a:gd name="T66" fmla="*/ 1 w 536"/>
                <a:gd name="T67" fmla="*/ 20 h 547"/>
                <a:gd name="T68" fmla="*/ 1 w 536"/>
                <a:gd name="T69" fmla="*/ 17 h 547"/>
                <a:gd name="T70" fmla="*/ 1 w 536"/>
                <a:gd name="T71" fmla="*/ 15 h 547"/>
                <a:gd name="T72" fmla="*/ 1 w 536"/>
                <a:gd name="T73" fmla="*/ 12 h 547"/>
                <a:gd name="T74" fmla="*/ 0 w 536"/>
                <a:gd name="T75" fmla="*/ 9 h 547"/>
                <a:gd name="T76" fmla="*/ 0 w 536"/>
                <a:gd name="T77" fmla="*/ 6 h 547"/>
                <a:gd name="T78" fmla="*/ 0 w 536"/>
                <a:gd name="T79" fmla="*/ 4 h 547"/>
                <a:gd name="T80" fmla="*/ 0 w 536"/>
                <a:gd name="T81" fmla="*/ 2 h 547"/>
                <a:gd name="T82" fmla="*/ 0 w 536"/>
                <a:gd name="T83" fmla="*/ 0 h 547"/>
                <a:gd name="T84" fmla="*/ 2 w 536"/>
                <a:gd name="T85" fmla="*/ 0 h 547"/>
                <a:gd name="T86" fmla="*/ 6 w 536"/>
                <a:gd name="T87" fmla="*/ 1 h 547"/>
                <a:gd name="T88" fmla="*/ 9 w 536"/>
                <a:gd name="T89" fmla="*/ 2 h 547"/>
                <a:gd name="T90" fmla="*/ 13 w 536"/>
                <a:gd name="T91" fmla="*/ 1 h 547"/>
                <a:gd name="T92" fmla="*/ 15 w 536"/>
                <a:gd name="T93" fmla="*/ 0 h 547"/>
                <a:gd name="T94" fmla="*/ 14 w 536"/>
                <a:gd name="T95" fmla="*/ 0 h 547"/>
                <a:gd name="T96" fmla="*/ 15 w 536"/>
                <a:gd name="T97" fmla="*/ 0 h 547"/>
                <a:gd name="T98" fmla="*/ 17 w 536"/>
                <a:gd name="T99" fmla="*/ 1 h 547"/>
                <a:gd name="T100" fmla="*/ 18 w 536"/>
                <a:gd name="T101" fmla="*/ 1 h 547"/>
                <a:gd name="T102" fmla="*/ 19 w 536"/>
                <a:gd name="T103" fmla="*/ 1 h 547"/>
                <a:gd name="T104" fmla="*/ 23 w 536"/>
                <a:gd name="T105" fmla="*/ 1 h 547"/>
                <a:gd name="T106" fmla="*/ 24 w 536"/>
                <a:gd name="T107" fmla="*/ 3 h 547"/>
                <a:gd name="T108" fmla="*/ 25 w 536"/>
                <a:gd name="T109" fmla="*/ 6 h 547"/>
                <a:gd name="T110" fmla="*/ 24 w 536"/>
                <a:gd name="T111" fmla="*/ 9 h 547"/>
                <a:gd name="T112" fmla="*/ 24 w 536"/>
                <a:gd name="T113" fmla="*/ 11 h 547"/>
                <a:gd name="T114" fmla="*/ 23 w 536"/>
                <a:gd name="T115" fmla="*/ 10 h 5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6"/>
                <a:gd name="T175" fmla="*/ 0 h 547"/>
                <a:gd name="T176" fmla="*/ 536 w 536"/>
                <a:gd name="T177" fmla="*/ 547 h 5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6" h="547">
                  <a:moveTo>
                    <a:pt x="427" y="201"/>
                  </a:moveTo>
                  <a:lnTo>
                    <a:pt x="396" y="149"/>
                  </a:lnTo>
                  <a:lnTo>
                    <a:pt x="366" y="98"/>
                  </a:lnTo>
                  <a:lnTo>
                    <a:pt x="357" y="104"/>
                  </a:lnTo>
                  <a:lnTo>
                    <a:pt x="376" y="146"/>
                  </a:lnTo>
                  <a:lnTo>
                    <a:pt x="397" y="186"/>
                  </a:lnTo>
                  <a:lnTo>
                    <a:pt x="418" y="226"/>
                  </a:lnTo>
                  <a:lnTo>
                    <a:pt x="439" y="267"/>
                  </a:lnTo>
                  <a:lnTo>
                    <a:pt x="461" y="306"/>
                  </a:lnTo>
                  <a:lnTo>
                    <a:pt x="482" y="346"/>
                  </a:lnTo>
                  <a:lnTo>
                    <a:pt x="509" y="385"/>
                  </a:lnTo>
                  <a:lnTo>
                    <a:pt x="536" y="422"/>
                  </a:lnTo>
                  <a:lnTo>
                    <a:pt x="532" y="426"/>
                  </a:lnTo>
                  <a:lnTo>
                    <a:pt x="535" y="470"/>
                  </a:lnTo>
                  <a:lnTo>
                    <a:pt x="517" y="491"/>
                  </a:lnTo>
                  <a:lnTo>
                    <a:pt x="503" y="486"/>
                  </a:lnTo>
                  <a:lnTo>
                    <a:pt x="493" y="517"/>
                  </a:lnTo>
                  <a:lnTo>
                    <a:pt x="467" y="522"/>
                  </a:lnTo>
                  <a:lnTo>
                    <a:pt x="458" y="547"/>
                  </a:lnTo>
                  <a:lnTo>
                    <a:pt x="399" y="540"/>
                  </a:lnTo>
                  <a:lnTo>
                    <a:pt x="339" y="532"/>
                  </a:lnTo>
                  <a:lnTo>
                    <a:pt x="336" y="520"/>
                  </a:lnTo>
                  <a:lnTo>
                    <a:pt x="330" y="532"/>
                  </a:lnTo>
                  <a:lnTo>
                    <a:pt x="293" y="532"/>
                  </a:lnTo>
                  <a:lnTo>
                    <a:pt x="255" y="532"/>
                  </a:lnTo>
                  <a:lnTo>
                    <a:pt x="217" y="532"/>
                  </a:lnTo>
                  <a:lnTo>
                    <a:pt x="179" y="532"/>
                  </a:lnTo>
                  <a:lnTo>
                    <a:pt x="142" y="532"/>
                  </a:lnTo>
                  <a:lnTo>
                    <a:pt x="105" y="532"/>
                  </a:lnTo>
                  <a:lnTo>
                    <a:pt x="67" y="532"/>
                  </a:lnTo>
                  <a:lnTo>
                    <a:pt x="30" y="532"/>
                  </a:lnTo>
                  <a:lnTo>
                    <a:pt x="27" y="482"/>
                  </a:lnTo>
                  <a:lnTo>
                    <a:pt x="24" y="429"/>
                  </a:lnTo>
                  <a:lnTo>
                    <a:pt x="21" y="377"/>
                  </a:lnTo>
                  <a:lnTo>
                    <a:pt x="18" y="326"/>
                  </a:lnTo>
                  <a:lnTo>
                    <a:pt x="15" y="274"/>
                  </a:lnTo>
                  <a:lnTo>
                    <a:pt x="11" y="222"/>
                  </a:lnTo>
                  <a:lnTo>
                    <a:pt x="8" y="170"/>
                  </a:lnTo>
                  <a:lnTo>
                    <a:pt x="3" y="119"/>
                  </a:lnTo>
                  <a:lnTo>
                    <a:pt x="2" y="77"/>
                  </a:lnTo>
                  <a:lnTo>
                    <a:pt x="0" y="35"/>
                  </a:lnTo>
                  <a:lnTo>
                    <a:pt x="8" y="0"/>
                  </a:lnTo>
                  <a:lnTo>
                    <a:pt x="39" y="1"/>
                  </a:lnTo>
                  <a:lnTo>
                    <a:pt x="111" y="22"/>
                  </a:lnTo>
                  <a:lnTo>
                    <a:pt x="182" y="41"/>
                  </a:lnTo>
                  <a:lnTo>
                    <a:pt x="248" y="21"/>
                  </a:lnTo>
                  <a:lnTo>
                    <a:pt x="279" y="4"/>
                  </a:lnTo>
                  <a:lnTo>
                    <a:pt x="264" y="12"/>
                  </a:lnTo>
                  <a:lnTo>
                    <a:pt x="287" y="6"/>
                  </a:lnTo>
                  <a:lnTo>
                    <a:pt x="329" y="18"/>
                  </a:lnTo>
                  <a:lnTo>
                    <a:pt x="344" y="28"/>
                  </a:lnTo>
                  <a:lnTo>
                    <a:pt x="366" y="32"/>
                  </a:lnTo>
                  <a:lnTo>
                    <a:pt x="432" y="18"/>
                  </a:lnTo>
                  <a:lnTo>
                    <a:pt x="452" y="68"/>
                  </a:lnTo>
                  <a:lnTo>
                    <a:pt x="473" y="119"/>
                  </a:lnTo>
                  <a:lnTo>
                    <a:pt x="464" y="164"/>
                  </a:lnTo>
                  <a:lnTo>
                    <a:pt x="454" y="210"/>
                  </a:lnTo>
                  <a:lnTo>
                    <a:pt x="427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1" name="Freeform 487"/>
            <p:cNvSpPr>
              <a:spLocks noChangeAspect="1"/>
            </p:cNvSpPr>
            <p:nvPr/>
          </p:nvSpPr>
          <p:spPr bwMode="auto">
            <a:xfrm>
              <a:off x="3842" y="2033"/>
              <a:ext cx="502" cy="568"/>
            </a:xfrm>
            <a:custGeom>
              <a:avLst/>
              <a:gdLst>
                <a:gd name="T0" fmla="*/ 12 w 1337"/>
                <a:gd name="T1" fmla="*/ 3 h 1511"/>
                <a:gd name="T2" fmla="*/ 10 w 1337"/>
                <a:gd name="T3" fmla="*/ 5 h 1511"/>
                <a:gd name="T4" fmla="*/ 11 w 1337"/>
                <a:gd name="T5" fmla="*/ 8 h 1511"/>
                <a:gd name="T6" fmla="*/ 12 w 1337"/>
                <a:gd name="T7" fmla="*/ 11 h 1511"/>
                <a:gd name="T8" fmla="*/ 10 w 1337"/>
                <a:gd name="T9" fmla="*/ 17 h 1511"/>
                <a:gd name="T10" fmla="*/ 5 w 1337"/>
                <a:gd name="T11" fmla="*/ 22 h 1511"/>
                <a:gd name="T12" fmla="*/ 4 w 1337"/>
                <a:gd name="T13" fmla="*/ 27 h 1511"/>
                <a:gd name="T14" fmla="*/ 7 w 1337"/>
                <a:gd name="T15" fmla="*/ 33 h 1511"/>
                <a:gd name="T16" fmla="*/ 1 w 1337"/>
                <a:gd name="T17" fmla="*/ 33 h 1511"/>
                <a:gd name="T18" fmla="*/ 0 w 1337"/>
                <a:gd name="T19" fmla="*/ 35 h 1511"/>
                <a:gd name="T20" fmla="*/ 3 w 1337"/>
                <a:gd name="T21" fmla="*/ 37 h 1511"/>
                <a:gd name="T22" fmla="*/ 4 w 1337"/>
                <a:gd name="T23" fmla="*/ 38 h 1511"/>
                <a:gd name="T24" fmla="*/ 7 w 1337"/>
                <a:gd name="T25" fmla="*/ 43 h 1511"/>
                <a:gd name="T26" fmla="*/ 11 w 1337"/>
                <a:gd name="T27" fmla="*/ 39 h 1511"/>
                <a:gd name="T28" fmla="*/ 12 w 1337"/>
                <a:gd name="T29" fmla="*/ 40 h 1511"/>
                <a:gd name="T30" fmla="*/ 12 w 1337"/>
                <a:gd name="T31" fmla="*/ 42 h 1511"/>
                <a:gd name="T32" fmla="*/ 14 w 1337"/>
                <a:gd name="T33" fmla="*/ 48 h 1511"/>
                <a:gd name="T34" fmla="*/ 15 w 1337"/>
                <a:gd name="T35" fmla="*/ 55 h 1511"/>
                <a:gd name="T36" fmla="*/ 18 w 1337"/>
                <a:gd name="T37" fmla="*/ 62 h 1511"/>
                <a:gd name="T38" fmla="*/ 22 w 1337"/>
                <a:gd name="T39" fmla="*/ 71 h 1511"/>
                <a:gd name="T40" fmla="*/ 25 w 1337"/>
                <a:gd name="T41" fmla="*/ 77 h 1511"/>
                <a:gd name="T42" fmla="*/ 29 w 1337"/>
                <a:gd name="T43" fmla="*/ 79 h 1511"/>
                <a:gd name="T44" fmla="*/ 31 w 1337"/>
                <a:gd name="T45" fmla="*/ 76 h 1511"/>
                <a:gd name="T46" fmla="*/ 33 w 1337"/>
                <a:gd name="T47" fmla="*/ 71 h 1511"/>
                <a:gd name="T48" fmla="*/ 34 w 1337"/>
                <a:gd name="T49" fmla="*/ 65 h 1511"/>
                <a:gd name="T50" fmla="*/ 35 w 1337"/>
                <a:gd name="T51" fmla="*/ 58 h 1511"/>
                <a:gd name="T52" fmla="*/ 36 w 1337"/>
                <a:gd name="T53" fmla="*/ 56 h 1511"/>
                <a:gd name="T54" fmla="*/ 41 w 1337"/>
                <a:gd name="T55" fmla="*/ 51 h 1511"/>
                <a:gd name="T56" fmla="*/ 47 w 1337"/>
                <a:gd name="T57" fmla="*/ 45 h 1511"/>
                <a:gd name="T58" fmla="*/ 51 w 1337"/>
                <a:gd name="T59" fmla="*/ 39 h 1511"/>
                <a:gd name="T60" fmla="*/ 53 w 1337"/>
                <a:gd name="T61" fmla="*/ 41 h 1511"/>
                <a:gd name="T62" fmla="*/ 53 w 1337"/>
                <a:gd name="T63" fmla="*/ 38 h 1511"/>
                <a:gd name="T64" fmla="*/ 50 w 1337"/>
                <a:gd name="T65" fmla="*/ 32 h 1511"/>
                <a:gd name="T66" fmla="*/ 50 w 1337"/>
                <a:gd name="T67" fmla="*/ 29 h 1511"/>
                <a:gd name="T68" fmla="*/ 52 w 1337"/>
                <a:gd name="T69" fmla="*/ 28 h 1511"/>
                <a:gd name="T70" fmla="*/ 56 w 1337"/>
                <a:gd name="T71" fmla="*/ 30 h 1511"/>
                <a:gd name="T72" fmla="*/ 60 w 1337"/>
                <a:gd name="T73" fmla="*/ 32 h 1511"/>
                <a:gd name="T74" fmla="*/ 59 w 1337"/>
                <a:gd name="T75" fmla="*/ 36 h 1511"/>
                <a:gd name="T76" fmla="*/ 62 w 1337"/>
                <a:gd name="T77" fmla="*/ 39 h 1511"/>
                <a:gd name="T78" fmla="*/ 63 w 1337"/>
                <a:gd name="T79" fmla="*/ 36 h 1511"/>
                <a:gd name="T80" fmla="*/ 66 w 1337"/>
                <a:gd name="T81" fmla="*/ 30 h 1511"/>
                <a:gd name="T82" fmla="*/ 69 w 1337"/>
                <a:gd name="T83" fmla="*/ 24 h 1511"/>
                <a:gd name="T84" fmla="*/ 70 w 1337"/>
                <a:gd name="T85" fmla="*/ 23 h 1511"/>
                <a:gd name="T86" fmla="*/ 68 w 1337"/>
                <a:gd name="T87" fmla="*/ 19 h 1511"/>
                <a:gd name="T88" fmla="*/ 66 w 1337"/>
                <a:gd name="T89" fmla="*/ 18 h 1511"/>
                <a:gd name="T90" fmla="*/ 61 w 1337"/>
                <a:gd name="T91" fmla="*/ 20 h 1511"/>
                <a:gd name="T92" fmla="*/ 57 w 1337"/>
                <a:gd name="T93" fmla="*/ 23 h 1511"/>
                <a:gd name="T94" fmla="*/ 56 w 1337"/>
                <a:gd name="T95" fmla="*/ 25 h 1511"/>
                <a:gd name="T96" fmla="*/ 50 w 1337"/>
                <a:gd name="T97" fmla="*/ 24 h 1511"/>
                <a:gd name="T98" fmla="*/ 49 w 1337"/>
                <a:gd name="T99" fmla="*/ 26 h 1511"/>
                <a:gd name="T100" fmla="*/ 41 w 1337"/>
                <a:gd name="T101" fmla="*/ 25 h 1511"/>
                <a:gd name="T102" fmla="*/ 34 w 1337"/>
                <a:gd name="T103" fmla="*/ 23 h 1511"/>
                <a:gd name="T104" fmla="*/ 28 w 1337"/>
                <a:gd name="T105" fmla="*/ 18 h 1511"/>
                <a:gd name="T106" fmla="*/ 24 w 1337"/>
                <a:gd name="T107" fmla="*/ 12 h 1511"/>
                <a:gd name="T108" fmla="*/ 23 w 1337"/>
                <a:gd name="T109" fmla="*/ 9 h 1511"/>
                <a:gd name="T110" fmla="*/ 21 w 1337"/>
                <a:gd name="T111" fmla="*/ 5 h 1511"/>
                <a:gd name="T112" fmla="*/ 21 w 1337"/>
                <a:gd name="T113" fmla="*/ 3 h 1511"/>
                <a:gd name="T114" fmla="*/ 20 w 1337"/>
                <a:gd name="T115" fmla="*/ 1 h 1511"/>
                <a:gd name="T116" fmla="*/ 17 w 1337"/>
                <a:gd name="T117" fmla="*/ 0 h 15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37"/>
                <a:gd name="T178" fmla="*/ 0 h 1511"/>
                <a:gd name="T179" fmla="*/ 1337 w 1337"/>
                <a:gd name="T180" fmla="*/ 1511 h 151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37" h="1511">
                  <a:moveTo>
                    <a:pt x="325" y="0"/>
                  </a:moveTo>
                  <a:lnTo>
                    <a:pt x="282" y="39"/>
                  </a:lnTo>
                  <a:lnTo>
                    <a:pt x="228" y="55"/>
                  </a:lnTo>
                  <a:lnTo>
                    <a:pt x="161" y="45"/>
                  </a:lnTo>
                  <a:lnTo>
                    <a:pt x="160" y="64"/>
                  </a:lnTo>
                  <a:lnTo>
                    <a:pt x="182" y="88"/>
                  </a:lnTo>
                  <a:lnTo>
                    <a:pt x="182" y="106"/>
                  </a:lnTo>
                  <a:lnTo>
                    <a:pt x="194" y="134"/>
                  </a:lnTo>
                  <a:lnTo>
                    <a:pt x="215" y="147"/>
                  </a:lnTo>
                  <a:lnTo>
                    <a:pt x="233" y="168"/>
                  </a:lnTo>
                  <a:lnTo>
                    <a:pt x="254" y="185"/>
                  </a:lnTo>
                  <a:lnTo>
                    <a:pt x="222" y="207"/>
                  </a:lnTo>
                  <a:lnTo>
                    <a:pt x="233" y="249"/>
                  </a:lnTo>
                  <a:lnTo>
                    <a:pt x="213" y="285"/>
                  </a:lnTo>
                  <a:lnTo>
                    <a:pt x="189" y="327"/>
                  </a:lnTo>
                  <a:lnTo>
                    <a:pt x="160" y="373"/>
                  </a:lnTo>
                  <a:lnTo>
                    <a:pt x="128" y="421"/>
                  </a:lnTo>
                  <a:lnTo>
                    <a:pt x="84" y="421"/>
                  </a:lnTo>
                  <a:lnTo>
                    <a:pt x="64" y="416"/>
                  </a:lnTo>
                  <a:lnTo>
                    <a:pt x="39" y="483"/>
                  </a:lnTo>
                  <a:lnTo>
                    <a:pt x="73" y="503"/>
                  </a:lnTo>
                  <a:lnTo>
                    <a:pt x="85" y="540"/>
                  </a:lnTo>
                  <a:lnTo>
                    <a:pt x="103" y="541"/>
                  </a:lnTo>
                  <a:lnTo>
                    <a:pt x="127" y="615"/>
                  </a:lnTo>
                  <a:lnTo>
                    <a:pt x="109" y="612"/>
                  </a:lnTo>
                  <a:lnTo>
                    <a:pt x="63" y="619"/>
                  </a:lnTo>
                  <a:lnTo>
                    <a:pt x="22" y="618"/>
                  </a:lnTo>
                  <a:lnTo>
                    <a:pt x="24" y="637"/>
                  </a:lnTo>
                  <a:lnTo>
                    <a:pt x="0" y="647"/>
                  </a:lnTo>
                  <a:lnTo>
                    <a:pt x="0" y="650"/>
                  </a:lnTo>
                  <a:lnTo>
                    <a:pt x="19" y="644"/>
                  </a:lnTo>
                  <a:lnTo>
                    <a:pt x="10" y="656"/>
                  </a:lnTo>
                  <a:lnTo>
                    <a:pt x="54" y="700"/>
                  </a:lnTo>
                  <a:lnTo>
                    <a:pt x="109" y="689"/>
                  </a:lnTo>
                  <a:lnTo>
                    <a:pt x="106" y="700"/>
                  </a:lnTo>
                  <a:lnTo>
                    <a:pt x="72" y="723"/>
                  </a:lnTo>
                  <a:lnTo>
                    <a:pt x="46" y="720"/>
                  </a:lnTo>
                  <a:lnTo>
                    <a:pt x="88" y="767"/>
                  </a:lnTo>
                  <a:lnTo>
                    <a:pt x="131" y="812"/>
                  </a:lnTo>
                  <a:lnTo>
                    <a:pt x="197" y="794"/>
                  </a:lnTo>
                  <a:lnTo>
                    <a:pt x="201" y="756"/>
                  </a:lnTo>
                  <a:lnTo>
                    <a:pt x="204" y="732"/>
                  </a:lnTo>
                  <a:lnTo>
                    <a:pt x="230" y="732"/>
                  </a:lnTo>
                  <a:lnTo>
                    <a:pt x="221" y="747"/>
                  </a:lnTo>
                  <a:lnTo>
                    <a:pt x="219" y="758"/>
                  </a:lnTo>
                  <a:lnTo>
                    <a:pt x="246" y="758"/>
                  </a:lnTo>
                  <a:lnTo>
                    <a:pt x="228" y="776"/>
                  </a:lnTo>
                  <a:lnTo>
                    <a:pt x="236" y="800"/>
                  </a:lnTo>
                  <a:lnTo>
                    <a:pt x="239" y="838"/>
                  </a:lnTo>
                  <a:lnTo>
                    <a:pt x="252" y="895"/>
                  </a:lnTo>
                  <a:lnTo>
                    <a:pt x="254" y="910"/>
                  </a:lnTo>
                  <a:lnTo>
                    <a:pt x="260" y="922"/>
                  </a:lnTo>
                  <a:lnTo>
                    <a:pt x="275" y="991"/>
                  </a:lnTo>
                  <a:lnTo>
                    <a:pt x="292" y="1044"/>
                  </a:lnTo>
                  <a:lnTo>
                    <a:pt x="312" y="1098"/>
                  </a:lnTo>
                  <a:lnTo>
                    <a:pt x="322" y="1110"/>
                  </a:lnTo>
                  <a:lnTo>
                    <a:pt x="349" y="1174"/>
                  </a:lnTo>
                  <a:lnTo>
                    <a:pt x="375" y="1238"/>
                  </a:lnTo>
                  <a:lnTo>
                    <a:pt x="397" y="1283"/>
                  </a:lnTo>
                  <a:lnTo>
                    <a:pt x="419" y="1328"/>
                  </a:lnTo>
                  <a:lnTo>
                    <a:pt x="442" y="1373"/>
                  </a:lnTo>
                  <a:lnTo>
                    <a:pt x="457" y="1411"/>
                  </a:lnTo>
                  <a:lnTo>
                    <a:pt x="476" y="1453"/>
                  </a:lnTo>
                  <a:lnTo>
                    <a:pt x="495" y="1496"/>
                  </a:lnTo>
                  <a:lnTo>
                    <a:pt x="527" y="1511"/>
                  </a:lnTo>
                  <a:lnTo>
                    <a:pt x="552" y="1483"/>
                  </a:lnTo>
                  <a:lnTo>
                    <a:pt x="581" y="1453"/>
                  </a:lnTo>
                  <a:lnTo>
                    <a:pt x="609" y="1450"/>
                  </a:lnTo>
                  <a:lnTo>
                    <a:pt x="591" y="1428"/>
                  </a:lnTo>
                  <a:lnTo>
                    <a:pt x="618" y="1389"/>
                  </a:lnTo>
                  <a:lnTo>
                    <a:pt x="631" y="1388"/>
                  </a:lnTo>
                  <a:lnTo>
                    <a:pt x="627" y="1347"/>
                  </a:lnTo>
                  <a:lnTo>
                    <a:pt x="622" y="1307"/>
                  </a:lnTo>
                  <a:lnTo>
                    <a:pt x="631" y="1264"/>
                  </a:lnTo>
                  <a:lnTo>
                    <a:pt x="640" y="1217"/>
                  </a:lnTo>
                  <a:lnTo>
                    <a:pt x="630" y="1168"/>
                  </a:lnTo>
                  <a:lnTo>
                    <a:pt x="625" y="1104"/>
                  </a:lnTo>
                  <a:lnTo>
                    <a:pt x="652" y="1086"/>
                  </a:lnTo>
                  <a:lnTo>
                    <a:pt x="657" y="1080"/>
                  </a:lnTo>
                  <a:lnTo>
                    <a:pt x="669" y="1079"/>
                  </a:lnTo>
                  <a:lnTo>
                    <a:pt x="681" y="1058"/>
                  </a:lnTo>
                  <a:lnTo>
                    <a:pt x="721" y="1043"/>
                  </a:lnTo>
                  <a:lnTo>
                    <a:pt x="727" y="1007"/>
                  </a:lnTo>
                  <a:lnTo>
                    <a:pt x="773" y="959"/>
                  </a:lnTo>
                  <a:lnTo>
                    <a:pt x="821" y="911"/>
                  </a:lnTo>
                  <a:lnTo>
                    <a:pt x="858" y="873"/>
                  </a:lnTo>
                  <a:lnTo>
                    <a:pt x="887" y="855"/>
                  </a:lnTo>
                  <a:lnTo>
                    <a:pt x="915" y="815"/>
                  </a:lnTo>
                  <a:lnTo>
                    <a:pt x="915" y="774"/>
                  </a:lnTo>
                  <a:lnTo>
                    <a:pt x="960" y="743"/>
                  </a:lnTo>
                  <a:lnTo>
                    <a:pt x="973" y="764"/>
                  </a:lnTo>
                  <a:lnTo>
                    <a:pt x="988" y="767"/>
                  </a:lnTo>
                  <a:lnTo>
                    <a:pt x="998" y="762"/>
                  </a:lnTo>
                  <a:lnTo>
                    <a:pt x="1010" y="764"/>
                  </a:lnTo>
                  <a:lnTo>
                    <a:pt x="1007" y="749"/>
                  </a:lnTo>
                  <a:lnTo>
                    <a:pt x="994" y="707"/>
                  </a:lnTo>
                  <a:lnTo>
                    <a:pt x="981" y="664"/>
                  </a:lnTo>
                  <a:lnTo>
                    <a:pt x="976" y="632"/>
                  </a:lnTo>
                  <a:lnTo>
                    <a:pt x="940" y="601"/>
                  </a:lnTo>
                  <a:lnTo>
                    <a:pt x="952" y="579"/>
                  </a:lnTo>
                  <a:lnTo>
                    <a:pt x="972" y="570"/>
                  </a:lnTo>
                  <a:lnTo>
                    <a:pt x="934" y="534"/>
                  </a:lnTo>
                  <a:lnTo>
                    <a:pt x="936" y="494"/>
                  </a:lnTo>
                  <a:lnTo>
                    <a:pt x="967" y="507"/>
                  </a:lnTo>
                  <a:lnTo>
                    <a:pt x="984" y="524"/>
                  </a:lnTo>
                  <a:lnTo>
                    <a:pt x="995" y="515"/>
                  </a:lnTo>
                  <a:lnTo>
                    <a:pt x="1015" y="559"/>
                  </a:lnTo>
                  <a:lnTo>
                    <a:pt x="1066" y="564"/>
                  </a:lnTo>
                  <a:lnTo>
                    <a:pt x="1116" y="570"/>
                  </a:lnTo>
                  <a:lnTo>
                    <a:pt x="1142" y="588"/>
                  </a:lnTo>
                  <a:lnTo>
                    <a:pt x="1133" y="610"/>
                  </a:lnTo>
                  <a:lnTo>
                    <a:pt x="1098" y="634"/>
                  </a:lnTo>
                  <a:lnTo>
                    <a:pt x="1107" y="679"/>
                  </a:lnTo>
                  <a:lnTo>
                    <a:pt x="1118" y="689"/>
                  </a:lnTo>
                  <a:lnTo>
                    <a:pt x="1139" y="649"/>
                  </a:lnTo>
                  <a:lnTo>
                    <a:pt x="1158" y="698"/>
                  </a:lnTo>
                  <a:lnTo>
                    <a:pt x="1176" y="746"/>
                  </a:lnTo>
                  <a:lnTo>
                    <a:pt x="1178" y="744"/>
                  </a:lnTo>
                  <a:lnTo>
                    <a:pt x="1195" y="744"/>
                  </a:lnTo>
                  <a:lnTo>
                    <a:pt x="1195" y="686"/>
                  </a:lnTo>
                  <a:lnTo>
                    <a:pt x="1197" y="638"/>
                  </a:lnTo>
                  <a:lnTo>
                    <a:pt x="1228" y="638"/>
                  </a:lnTo>
                  <a:lnTo>
                    <a:pt x="1251" y="571"/>
                  </a:lnTo>
                  <a:lnTo>
                    <a:pt x="1251" y="547"/>
                  </a:lnTo>
                  <a:lnTo>
                    <a:pt x="1252" y="501"/>
                  </a:lnTo>
                  <a:lnTo>
                    <a:pt x="1298" y="453"/>
                  </a:lnTo>
                  <a:lnTo>
                    <a:pt x="1334" y="461"/>
                  </a:lnTo>
                  <a:lnTo>
                    <a:pt x="1325" y="444"/>
                  </a:lnTo>
                  <a:lnTo>
                    <a:pt x="1330" y="428"/>
                  </a:lnTo>
                  <a:lnTo>
                    <a:pt x="1337" y="401"/>
                  </a:lnTo>
                  <a:lnTo>
                    <a:pt x="1285" y="383"/>
                  </a:lnTo>
                  <a:lnTo>
                    <a:pt x="1287" y="359"/>
                  </a:lnTo>
                  <a:lnTo>
                    <a:pt x="1269" y="353"/>
                  </a:lnTo>
                  <a:lnTo>
                    <a:pt x="1272" y="344"/>
                  </a:lnTo>
                  <a:lnTo>
                    <a:pt x="1251" y="338"/>
                  </a:lnTo>
                  <a:lnTo>
                    <a:pt x="1225" y="353"/>
                  </a:lnTo>
                  <a:lnTo>
                    <a:pt x="1187" y="347"/>
                  </a:lnTo>
                  <a:lnTo>
                    <a:pt x="1152" y="379"/>
                  </a:lnTo>
                  <a:lnTo>
                    <a:pt x="1118" y="410"/>
                  </a:lnTo>
                  <a:lnTo>
                    <a:pt x="1075" y="427"/>
                  </a:lnTo>
                  <a:lnTo>
                    <a:pt x="1073" y="427"/>
                  </a:lnTo>
                  <a:lnTo>
                    <a:pt x="1088" y="444"/>
                  </a:lnTo>
                  <a:lnTo>
                    <a:pt x="1106" y="473"/>
                  </a:lnTo>
                  <a:lnTo>
                    <a:pt x="1060" y="476"/>
                  </a:lnTo>
                  <a:lnTo>
                    <a:pt x="1015" y="479"/>
                  </a:lnTo>
                  <a:lnTo>
                    <a:pt x="957" y="473"/>
                  </a:lnTo>
                  <a:lnTo>
                    <a:pt x="949" y="452"/>
                  </a:lnTo>
                  <a:lnTo>
                    <a:pt x="927" y="407"/>
                  </a:lnTo>
                  <a:lnTo>
                    <a:pt x="907" y="421"/>
                  </a:lnTo>
                  <a:lnTo>
                    <a:pt x="921" y="497"/>
                  </a:lnTo>
                  <a:lnTo>
                    <a:pt x="869" y="495"/>
                  </a:lnTo>
                  <a:lnTo>
                    <a:pt x="806" y="488"/>
                  </a:lnTo>
                  <a:lnTo>
                    <a:pt x="772" y="477"/>
                  </a:lnTo>
                  <a:lnTo>
                    <a:pt x="748" y="452"/>
                  </a:lnTo>
                  <a:lnTo>
                    <a:pt x="688" y="441"/>
                  </a:lnTo>
                  <a:lnTo>
                    <a:pt x="640" y="433"/>
                  </a:lnTo>
                  <a:lnTo>
                    <a:pt x="582" y="401"/>
                  </a:lnTo>
                  <a:lnTo>
                    <a:pt x="522" y="371"/>
                  </a:lnTo>
                  <a:lnTo>
                    <a:pt x="521" y="337"/>
                  </a:lnTo>
                  <a:lnTo>
                    <a:pt x="548" y="292"/>
                  </a:lnTo>
                  <a:lnTo>
                    <a:pt x="501" y="261"/>
                  </a:lnTo>
                  <a:lnTo>
                    <a:pt x="445" y="228"/>
                  </a:lnTo>
                  <a:lnTo>
                    <a:pt x="421" y="221"/>
                  </a:lnTo>
                  <a:lnTo>
                    <a:pt x="400" y="161"/>
                  </a:lnTo>
                  <a:lnTo>
                    <a:pt x="430" y="165"/>
                  </a:lnTo>
                  <a:lnTo>
                    <a:pt x="437" y="143"/>
                  </a:lnTo>
                  <a:lnTo>
                    <a:pt x="407" y="103"/>
                  </a:lnTo>
                  <a:lnTo>
                    <a:pt x="406" y="82"/>
                  </a:lnTo>
                  <a:lnTo>
                    <a:pt x="404" y="77"/>
                  </a:lnTo>
                  <a:lnTo>
                    <a:pt x="401" y="68"/>
                  </a:lnTo>
                  <a:lnTo>
                    <a:pt x="394" y="59"/>
                  </a:lnTo>
                  <a:lnTo>
                    <a:pt x="385" y="46"/>
                  </a:lnTo>
                  <a:lnTo>
                    <a:pt x="384" y="34"/>
                  </a:lnTo>
                  <a:lnTo>
                    <a:pt x="378" y="19"/>
                  </a:lnTo>
                  <a:lnTo>
                    <a:pt x="363" y="13"/>
                  </a:lnTo>
                  <a:lnTo>
                    <a:pt x="340" y="6"/>
                  </a:lnTo>
                  <a:lnTo>
                    <a:pt x="3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2" name="Freeform 488"/>
            <p:cNvSpPr>
              <a:spLocks noChangeAspect="1"/>
            </p:cNvSpPr>
            <p:nvPr/>
          </p:nvSpPr>
          <p:spPr bwMode="auto">
            <a:xfrm>
              <a:off x="3221" y="2079"/>
              <a:ext cx="21" cy="78"/>
            </a:xfrm>
            <a:custGeom>
              <a:avLst/>
              <a:gdLst>
                <a:gd name="T0" fmla="*/ 2 w 58"/>
                <a:gd name="T1" fmla="*/ 11 h 207"/>
                <a:gd name="T2" fmla="*/ 1 w 58"/>
                <a:gd name="T3" fmla="*/ 8 h 207"/>
                <a:gd name="T4" fmla="*/ 0 w 58"/>
                <a:gd name="T5" fmla="*/ 6 h 207"/>
                <a:gd name="T6" fmla="*/ 1 w 58"/>
                <a:gd name="T7" fmla="*/ 3 h 207"/>
                <a:gd name="T8" fmla="*/ 1 w 58"/>
                <a:gd name="T9" fmla="*/ 0 h 207"/>
                <a:gd name="T10" fmla="*/ 3 w 58"/>
                <a:gd name="T11" fmla="*/ 0 h 207"/>
                <a:gd name="T12" fmla="*/ 3 w 58"/>
                <a:gd name="T13" fmla="*/ 2 h 207"/>
                <a:gd name="T14" fmla="*/ 3 w 58"/>
                <a:gd name="T15" fmla="*/ 4 h 207"/>
                <a:gd name="T16" fmla="*/ 3 w 58"/>
                <a:gd name="T17" fmla="*/ 6 h 207"/>
                <a:gd name="T18" fmla="*/ 3 w 58"/>
                <a:gd name="T19" fmla="*/ 9 h 207"/>
                <a:gd name="T20" fmla="*/ 2 w 58"/>
                <a:gd name="T21" fmla="*/ 11 h 207"/>
                <a:gd name="T22" fmla="*/ 2 w 58"/>
                <a:gd name="T23" fmla="*/ 11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"/>
                <a:gd name="T37" fmla="*/ 0 h 207"/>
                <a:gd name="T38" fmla="*/ 58 w 58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" h="207">
                  <a:moveTo>
                    <a:pt x="41" y="207"/>
                  </a:moveTo>
                  <a:lnTo>
                    <a:pt x="20" y="156"/>
                  </a:lnTo>
                  <a:lnTo>
                    <a:pt x="0" y="106"/>
                  </a:lnTo>
                  <a:lnTo>
                    <a:pt x="16" y="56"/>
                  </a:lnTo>
                  <a:lnTo>
                    <a:pt x="31" y="7"/>
                  </a:lnTo>
                  <a:lnTo>
                    <a:pt x="53" y="0"/>
                  </a:lnTo>
                  <a:lnTo>
                    <a:pt x="58" y="26"/>
                  </a:lnTo>
                  <a:lnTo>
                    <a:pt x="55" y="71"/>
                  </a:lnTo>
                  <a:lnTo>
                    <a:pt x="52" y="116"/>
                  </a:lnTo>
                  <a:lnTo>
                    <a:pt x="49" y="159"/>
                  </a:lnTo>
                  <a:lnTo>
                    <a:pt x="44" y="204"/>
                  </a:lnTo>
                  <a:lnTo>
                    <a:pt x="41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3" name="Freeform 489"/>
            <p:cNvSpPr>
              <a:spLocks noChangeAspect="1"/>
            </p:cNvSpPr>
            <p:nvPr/>
          </p:nvSpPr>
          <p:spPr bwMode="auto">
            <a:xfrm>
              <a:off x="3238" y="2077"/>
              <a:ext cx="70" cy="87"/>
            </a:xfrm>
            <a:custGeom>
              <a:avLst/>
              <a:gdLst>
                <a:gd name="T0" fmla="*/ 4 w 187"/>
                <a:gd name="T1" fmla="*/ 3 h 231"/>
                <a:gd name="T2" fmla="*/ 1 w 187"/>
                <a:gd name="T3" fmla="*/ 2 h 231"/>
                <a:gd name="T4" fmla="*/ 0 w 187"/>
                <a:gd name="T5" fmla="*/ 4 h 231"/>
                <a:gd name="T6" fmla="*/ 0 w 187"/>
                <a:gd name="T7" fmla="*/ 7 h 231"/>
                <a:gd name="T8" fmla="*/ 0 w 187"/>
                <a:gd name="T9" fmla="*/ 9 h 231"/>
                <a:gd name="T10" fmla="*/ 0 w 187"/>
                <a:gd name="T11" fmla="*/ 11 h 231"/>
                <a:gd name="T12" fmla="*/ 0 w 187"/>
                <a:gd name="T13" fmla="*/ 12 h 231"/>
                <a:gd name="T14" fmla="*/ 3 w 187"/>
                <a:gd name="T15" fmla="*/ 12 h 231"/>
                <a:gd name="T16" fmla="*/ 4 w 187"/>
                <a:gd name="T17" fmla="*/ 10 h 231"/>
                <a:gd name="T18" fmla="*/ 6 w 187"/>
                <a:gd name="T19" fmla="*/ 10 h 231"/>
                <a:gd name="T20" fmla="*/ 7 w 187"/>
                <a:gd name="T21" fmla="*/ 9 h 231"/>
                <a:gd name="T22" fmla="*/ 4 w 187"/>
                <a:gd name="T23" fmla="*/ 6 h 231"/>
                <a:gd name="T24" fmla="*/ 7 w 187"/>
                <a:gd name="T25" fmla="*/ 5 h 231"/>
                <a:gd name="T26" fmla="*/ 10 w 187"/>
                <a:gd name="T27" fmla="*/ 3 h 231"/>
                <a:gd name="T28" fmla="*/ 8 w 187"/>
                <a:gd name="T29" fmla="*/ 0 h 231"/>
                <a:gd name="T30" fmla="*/ 6 w 187"/>
                <a:gd name="T31" fmla="*/ 2 h 231"/>
                <a:gd name="T32" fmla="*/ 4 w 187"/>
                <a:gd name="T33" fmla="*/ 3 h 2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7"/>
                <a:gd name="T52" fmla="*/ 0 h 231"/>
                <a:gd name="T53" fmla="*/ 187 w 187"/>
                <a:gd name="T54" fmla="*/ 231 h 2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7" h="231">
                  <a:moveTo>
                    <a:pt x="72" y="58"/>
                  </a:moveTo>
                  <a:lnTo>
                    <a:pt x="14" y="34"/>
                  </a:lnTo>
                  <a:lnTo>
                    <a:pt x="11" y="79"/>
                  </a:lnTo>
                  <a:lnTo>
                    <a:pt x="8" y="124"/>
                  </a:lnTo>
                  <a:lnTo>
                    <a:pt x="5" y="167"/>
                  </a:lnTo>
                  <a:lnTo>
                    <a:pt x="0" y="212"/>
                  </a:lnTo>
                  <a:lnTo>
                    <a:pt x="2" y="222"/>
                  </a:lnTo>
                  <a:lnTo>
                    <a:pt x="54" y="231"/>
                  </a:lnTo>
                  <a:lnTo>
                    <a:pt x="82" y="194"/>
                  </a:lnTo>
                  <a:lnTo>
                    <a:pt x="118" y="187"/>
                  </a:lnTo>
                  <a:lnTo>
                    <a:pt x="138" y="160"/>
                  </a:lnTo>
                  <a:lnTo>
                    <a:pt x="85" y="105"/>
                  </a:lnTo>
                  <a:lnTo>
                    <a:pt x="136" y="84"/>
                  </a:lnTo>
                  <a:lnTo>
                    <a:pt x="187" y="64"/>
                  </a:lnTo>
                  <a:lnTo>
                    <a:pt x="156" y="0"/>
                  </a:lnTo>
                  <a:lnTo>
                    <a:pt x="114" y="30"/>
                  </a:lnTo>
                  <a:lnTo>
                    <a:pt x="7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4" name="Freeform 490"/>
            <p:cNvSpPr>
              <a:spLocks noChangeAspect="1"/>
            </p:cNvSpPr>
            <p:nvPr/>
          </p:nvSpPr>
          <p:spPr bwMode="auto">
            <a:xfrm>
              <a:off x="3558" y="2251"/>
              <a:ext cx="136" cy="173"/>
            </a:xfrm>
            <a:custGeom>
              <a:avLst/>
              <a:gdLst>
                <a:gd name="T0" fmla="*/ 19 w 364"/>
                <a:gd name="T1" fmla="*/ 8 h 461"/>
                <a:gd name="T2" fmla="*/ 17 w 364"/>
                <a:gd name="T3" fmla="*/ 6 h 461"/>
                <a:gd name="T4" fmla="*/ 15 w 364"/>
                <a:gd name="T5" fmla="*/ 4 h 461"/>
                <a:gd name="T6" fmla="*/ 13 w 364"/>
                <a:gd name="T7" fmla="*/ 3 h 461"/>
                <a:gd name="T8" fmla="*/ 11 w 364"/>
                <a:gd name="T9" fmla="*/ 2 h 461"/>
                <a:gd name="T10" fmla="*/ 10 w 364"/>
                <a:gd name="T11" fmla="*/ 0 h 461"/>
                <a:gd name="T12" fmla="*/ 9 w 364"/>
                <a:gd name="T13" fmla="*/ 1 h 461"/>
                <a:gd name="T14" fmla="*/ 9 w 364"/>
                <a:gd name="T15" fmla="*/ 0 h 461"/>
                <a:gd name="T16" fmla="*/ 9 w 364"/>
                <a:gd name="T17" fmla="*/ 3 h 461"/>
                <a:gd name="T18" fmla="*/ 8 w 364"/>
                <a:gd name="T19" fmla="*/ 3 h 461"/>
                <a:gd name="T20" fmla="*/ 7 w 364"/>
                <a:gd name="T21" fmla="*/ 7 h 461"/>
                <a:gd name="T22" fmla="*/ 9 w 364"/>
                <a:gd name="T23" fmla="*/ 9 h 461"/>
                <a:gd name="T24" fmla="*/ 8 w 364"/>
                <a:gd name="T25" fmla="*/ 12 h 461"/>
                <a:gd name="T26" fmla="*/ 7 w 364"/>
                <a:gd name="T27" fmla="*/ 15 h 461"/>
                <a:gd name="T28" fmla="*/ 6 w 364"/>
                <a:gd name="T29" fmla="*/ 15 h 461"/>
                <a:gd name="T30" fmla="*/ 4 w 364"/>
                <a:gd name="T31" fmla="*/ 16 h 461"/>
                <a:gd name="T32" fmla="*/ 2 w 364"/>
                <a:gd name="T33" fmla="*/ 17 h 461"/>
                <a:gd name="T34" fmla="*/ 0 w 364"/>
                <a:gd name="T35" fmla="*/ 18 h 461"/>
                <a:gd name="T36" fmla="*/ 0 w 364"/>
                <a:gd name="T37" fmla="*/ 19 h 461"/>
                <a:gd name="T38" fmla="*/ 2 w 364"/>
                <a:gd name="T39" fmla="*/ 21 h 461"/>
                <a:gd name="T40" fmla="*/ 3 w 364"/>
                <a:gd name="T41" fmla="*/ 24 h 461"/>
                <a:gd name="T42" fmla="*/ 6 w 364"/>
                <a:gd name="T43" fmla="*/ 24 h 461"/>
                <a:gd name="T44" fmla="*/ 7 w 364"/>
                <a:gd name="T45" fmla="*/ 23 h 461"/>
                <a:gd name="T46" fmla="*/ 9 w 364"/>
                <a:gd name="T47" fmla="*/ 22 h 461"/>
                <a:gd name="T48" fmla="*/ 10 w 364"/>
                <a:gd name="T49" fmla="*/ 21 h 461"/>
                <a:gd name="T50" fmla="*/ 12 w 364"/>
                <a:gd name="T51" fmla="*/ 20 h 461"/>
                <a:gd name="T52" fmla="*/ 13 w 364"/>
                <a:gd name="T53" fmla="*/ 18 h 461"/>
                <a:gd name="T54" fmla="*/ 15 w 364"/>
                <a:gd name="T55" fmla="*/ 17 h 461"/>
                <a:gd name="T56" fmla="*/ 15 w 364"/>
                <a:gd name="T57" fmla="*/ 14 h 461"/>
                <a:gd name="T58" fmla="*/ 15 w 364"/>
                <a:gd name="T59" fmla="*/ 13 h 461"/>
                <a:gd name="T60" fmla="*/ 16 w 364"/>
                <a:gd name="T61" fmla="*/ 13 h 461"/>
                <a:gd name="T62" fmla="*/ 18 w 364"/>
                <a:gd name="T63" fmla="*/ 10 h 461"/>
                <a:gd name="T64" fmla="*/ 19 w 364"/>
                <a:gd name="T65" fmla="*/ 8 h 4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461"/>
                <a:gd name="T101" fmla="*/ 364 w 364"/>
                <a:gd name="T102" fmla="*/ 461 h 4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461">
                  <a:moveTo>
                    <a:pt x="364" y="140"/>
                  </a:moveTo>
                  <a:lnTo>
                    <a:pt x="328" y="108"/>
                  </a:lnTo>
                  <a:lnTo>
                    <a:pt x="291" y="76"/>
                  </a:lnTo>
                  <a:lnTo>
                    <a:pt x="250" y="58"/>
                  </a:lnTo>
                  <a:lnTo>
                    <a:pt x="210" y="42"/>
                  </a:lnTo>
                  <a:lnTo>
                    <a:pt x="186" y="2"/>
                  </a:lnTo>
                  <a:lnTo>
                    <a:pt x="171" y="12"/>
                  </a:lnTo>
                  <a:lnTo>
                    <a:pt x="164" y="0"/>
                  </a:lnTo>
                  <a:lnTo>
                    <a:pt x="173" y="51"/>
                  </a:lnTo>
                  <a:lnTo>
                    <a:pt x="150" y="60"/>
                  </a:lnTo>
                  <a:lnTo>
                    <a:pt x="140" y="127"/>
                  </a:lnTo>
                  <a:lnTo>
                    <a:pt x="167" y="164"/>
                  </a:lnTo>
                  <a:lnTo>
                    <a:pt x="155" y="220"/>
                  </a:lnTo>
                  <a:lnTo>
                    <a:pt x="144" y="275"/>
                  </a:lnTo>
                  <a:lnTo>
                    <a:pt x="110" y="290"/>
                  </a:lnTo>
                  <a:lnTo>
                    <a:pt x="74" y="303"/>
                  </a:lnTo>
                  <a:lnTo>
                    <a:pt x="40" y="317"/>
                  </a:lnTo>
                  <a:lnTo>
                    <a:pt x="4" y="331"/>
                  </a:lnTo>
                  <a:lnTo>
                    <a:pt x="0" y="354"/>
                  </a:lnTo>
                  <a:lnTo>
                    <a:pt x="34" y="408"/>
                  </a:lnTo>
                  <a:lnTo>
                    <a:pt x="67" y="461"/>
                  </a:lnTo>
                  <a:lnTo>
                    <a:pt x="106" y="452"/>
                  </a:lnTo>
                  <a:lnTo>
                    <a:pt x="143" y="443"/>
                  </a:lnTo>
                  <a:lnTo>
                    <a:pt x="170" y="420"/>
                  </a:lnTo>
                  <a:lnTo>
                    <a:pt x="185" y="393"/>
                  </a:lnTo>
                  <a:lnTo>
                    <a:pt x="228" y="379"/>
                  </a:lnTo>
                  <a:lnTo>
                    <a:pt x="247" y="339"/>
                  </a:lnTo>
                  <a:lnTo>
                    <a:pt x="283" y="323"/>
                  </a:lnTo>
                  <a:lnTo>
                    <a:pt x="280" y="261"/>
                  </a:lnTo>
                  <a:lnTo>
                    <a:pt x="297" y="249"/>
                  </a:lnTo>
                  <a:lnTo>
                    <a:pt x="312" y="246"/>
                  </a:lnTo>
                  <a:lnTo>
                    <a:pt x="337" y="194"/>
                  </a:lnTo>
                  <a:lnTo>
                    <a:pt x="36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5" name="Freeform 491"/>
            <p:cNvSpPr>
              <a:spLocks noChangeAspect="1"/>
            </p:cNvSpPr>
            <p:nvPr/>
          </p:nvSpPr>
          <p:spPr bwMode="auto">
            <a:xfrm>
              <a:off x="3619" y="2225"/>
              <a:ext cx="5" cy="10"/>
            </a:xfrm>
            <a:custGeom>
              <a:avLst/>
              <a:gdLst>
                <a:gd name="T0" fmla="*/ 1 w 15"/>
                <a:gd name="T1" fmla="*/ 0 h 28"/>
                <a:gd name="T2" fmla="*/ 0 w 15"/>
                <a:gd name="T3" fmla="*/ 1 h 28"/>
                <a:gd name="T4" fmla="*/ 1 w 15"/>
                <a:gd name="T5" fmla="*/ 1 h 28"/>
                <a:gd name="T6" fmla="*/ 1 w 15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8"/>
                <a:gd name="T14" fmla="*/ 15 w 15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8">
                  <a:moveTo>
                    <a:pt x="15" y="0"/>
                  </a:moveTo>
                  <a:lnTo>
                    <a:pt x="0" y="21"/>
                  </a:lnTo>
                  <a:lnTo>
                    <a:pt x="14" y="28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6" name="Freeform 492"/>
            <p:cNvSpPr>
              <a:spLocks noChangeAspect="1"/>
            </p:cNvSpPr>
            <p:nvPr/>
          </p:nvSpPr>
          <p:spPr bwMode="auto">
            <a:xfrm>
              <a:off x="3234" y="2101"/>
              <a:ext cx="387" cy="345"/>
            </a:xfrm>
            <a:custGeom>
              <a:avLst/>
              <a:gdLst>
                <a:gd name="T0" fmla="*/ 12 w 1027"/>
                <a:gd name="T1" fmla="*/ 29 h 918"/>
                <a:gd name="T2" fmla="*/ 11 w 1027"/>
                <a:gd name="T3" fmla="*/ 25 h 918"/>
                <a:gd name="T4" fmla="*/ 7 w 1027"/>
                <a:gd name="T5" fmla="*/ 22 h 918"/>
                <a:gd name="T6" fmla="*/ 3 w 1027"/>
                <a:gd name="T7" fmla="*/ 15 h 918"/>
                <a:gd name="T8" fmla="*/ 0 w 1027"/>
                <a:gd name="T9" fmla="*/ 12 h 918"/>
                <a:gd name="T10" fmla="*/ 3 w 1027"/>
                <a:gd name="T11" fmla="*/ 9 h 918"/>
                <a:gd name="T12" fmla="*/ 7 w 1027"/>
                <a:gd name="T13" fmla="*/ 6 h 918"/>
                <a:gd name="T14" fmla="*/ 5 w 1027"/>
                <a:gd name="T15" fmla="*/ 2 h 918"/>
                <a:gd name="T16" fmla="*/ 11 w 1027"/>
                <a:gd name="T17" fmla="*/ 0 h 918"/>
                <a:gd name="T18" fmla="*/ 15 w 1027"/>
                <a:gd name="T19" fmla="*/ 2 h 918"/>
                <a:gd name="T20" fmla="*/ 20 w 1027"/>
                <a:gd name="T21" fmla="*/ 5 h 918"/>
                <a:gd name="T22" fmla="*/ 25 w 1027"/>
                <a:gd name="T23" fmla="*/ 9 h 918"/>
                <a:gd name="T24" fmla="*/ 32 w 1027"/>
                <a:gd name="T25" fmla="*/ 9 h 918"/>
                <a:gd name="T26" fmla="*/ 35 w 1027"/>
                <a:gd name="T27" fmla="*/ 11 h 918"/>
                <a:gd name="T28" fmla="*/ 37 w 1027"/>
                <a:gd name="T29" fmla="*/ 14 h 918"/>
                <a:gd name="T30" fmla="*/ 40 w 1027"/>
                <a:gd name="T31" fmla="*/ 18 h 918"/>
                <a:gd name="T32" fmla="*/ 42 w 1027"/>
                <a:gd name="T33" fmla="*/ 22 h 918"/>
                <a:gd name="T34" fmla="*/ 43 w 1027"/>
                <a:gd name="T35" fmla="*/ 22 h 918"/>
                <a:gd name="T36" fmla="*/ 43 w 1027"/>
                <a:gd name="T37" fmla="*/ 23 h 918"/>
                <a:gd name="T38" fmla="*/ 43 w 1027"/>
                <a:gd name="T39" fmla="*/ 24 h 918"/>
                <a:gd name="T40" fmla="*/ 45 w 1027"/>
                <a:gd name="T41" fmla="*/ 27 h 918"/>
                <a:gd name="T42" fmla="*/ 53 w 1027"/>
                <a:gd name="T43" fmla="*/ 29 h 918"/>
                <a:gd name="T44" fmla="*/ 55 w 1027"/>
                <a:gd name="T45" fmla="*/ 30 h 918"/>
                <a:gd name="T46" fmla="*/ 54 w 1027"/>
                <a:gd name="T47" fmla="*/ 36 h 918"/>
                <a:gd name="T48" fmla="*/ 50 w 1027"/>
                <a:gd name="T49" fmla="*/ 37 h 918"/>
                <a:gd name="T50" fmla="*/ 46 w 1027"/>
                <a:gd name="T51" fmla="*/ 39 h 918"/>
                <a:gd name="T52" fmla="*/ 42 w 1027"/>
                <a:gd name="T53" fmla="*/ 40 h 918"/>
                <a:gd name="T54" fmla="*/ 38 w 1027"/>
                <a:gd name="T55" fmla="*/ 41 h 918"/>
                <a:gd name="T56" fmla="*/ 35 w 1027"/>
                <a:gd name="T57" fmla="*/ 45 h 918"/>
                <a:gd name="T58" fmla="*/ 32 w 1027"/>
                <a:gd name="T59" fmla="*/ 49 h 918"/>
                <a:gd name="T60" fmla="*/ 30 w 1027"/>
                <a:gd name="T61" fmla="*/ 44 h 918"/>
                <a:gd name="T62" fmla="*/ 24 w 1027"/>
                <a:gd name="T63" fmla="*/ 43 h 918"/>
                <a:gd name="T64" fmla="*/ 23 w 1027"/>
                <a:gd name="T65" fmla="*/ 47 h 918"/>
                <a:gd name="T66" fmla="*/ 20 w 1027"/>
                <a:gd name="T67" fmla="*/ 42 h 918"/>
                <a:gd name="T68" fmla="*/ 16 w 1027"/>
                <a:gd name="T69" fmla="*/ 36 h 9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7"/>
                <a:gd name="T106" fmla="*/ 0 h 918"/>
                <a:gd name="T107" fmla="*/ 1027 w 1027"/>
                <a:gd name="T108" fmla="*/ 918 h 9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7" h="918">
                  <a:moveTo>
                    <a:pt x="252" y="627"/>
                  </a:moveTo>
                  <a:lnTo>
                    <a:pt x="231" y="552"/>
                  </a:lnTo>
                  <a:lnTo>
                    <a:pt x="215" y="509"/>
                  </a:lnTo>
                  <a:lnTo>
                    <a:pt x="198" y="466"/>
                  </a:lnTo>
                  <a:lnTo>
                    <a:pt x="166" y="439"/>
                  </a:lnTo>
                  <a:lnTo>
                    <a:pt x="134" y="414"/>
                  </a:lnTo>
                  <a:lnTo>
                    <a:pt x="109" y="355"/>
                  </a:lnTo>
                  <a:lnTo>
                    <a:pt x="61" y="291"/>
                  </a:lnTo>
                  <a:lnTo>
                    <a:pt x="13" y="229"/>
                  </a:lnTo>
                  <a:lnTo>
                    <a:pt x="0" y="224"/>
                  </a:lnTo>
                  <a:lnTo>
                    <a:pt x="9" y="158"/>
                  </a:lnTo>
                  <a:lnTo>
                    <a:pt x="61" y="167"/>
                  </a:lnTo>
                  <a:lnTo>
                    <a:pt x="89" y="130"/>
                  </a:lnTo>
                  <a:lnTo>
                    <a:pt x="125" y="123"/>
                  </a:lnTo>
                  <a:lnTo>
                    <a:pt x="145" y="96"/>
                  </a:lnTo>
                  <a:lnTo>
                    <a:pt x="92" y="41"/>
                  </a:lnTo>
                  <a:lnTo>
                    <a:pt x="143" y="20"/>
                  </a:lnTo>
                  <a:lnTo>
                    <a:pt x="194" y="0"/>
                  </a:lnTo>
                  <a:lnTo>
                    <a:pt x="240" y="20"/>
                  </a:lnTo>
                  <a:lnTo>
                    <a:pt x="285" y="41"/>
                  </a:lnTo>
                  <a:lnTo>
                    <a:pt x="330" y="62"/>
                  </a:lnTo>
                  <a:lnTo>
                    <a:pt x="376" y="82"/>
                  </a:lnTo>
                  <a:lnTo>
                    <a:pt x="419" y="124"/>
                  </a:lnTo>
                  <a:lnTo>
                    <a:pt x="467" y="167"/>
                  </a:lnTo>
                  <a:lnTo>
                    <a:pt x="554" y="173"/>
                  </a:lnTo>
                  <a:lnTo>
                    <a:pt x="598" y="178"/>
                  </a:lnTo>
                  <a:lnTo>
                    <a:pt x="604" y="194"/>
                  </a:lnTo>
                  <a:lnTo>
                    <a:pt x="645" y="203"/>
                  </a:lnTo>
                  <a:lnTo>
                    <a:pt x="672" y="247"/>
                  </a:lnTo>
                  <a:lnTo>
                    <a:pt x="694" y="264"/>
                  </a:lnTo>
                  <a:lnTo>
                    <a:pt x="737" y="306"/>
                  </a:lnTo>
                  <a:lnTo>
                    <a:pt x="740" y="339"/>
                  </a:lnTo>
                  <a:lnTo>
                    <a:pt x="761" y="376"/>
                  </a:lnTo>
                  <a:lnTo>
                    <a:pt x="784" y="414"/>
                  </a:lnTo>
                  <a:lnTo>
                    <a:pt x="797" y="424"/>
                  </a:lnTo>
                  <a:lnTo>
                    <a:pt x="801" y="420"/>
                  </a:lnTo>
                  <a:lnTo>
                    <a:pt x="810" y="423"/>
                  </a:lnTo>
                  <a:lnTo>
                    <a:pt x="810" y="438"/>
                  </a:lnTo>
                  <a:lnTo>
                    <a:pt x="815" y="439"/>
                  </a:lnTo>
                  <a:lnTo>
                    <a:pt x="813" y="449"/>
                  </a:lnTo>
                  <a:lnTo>
                    <a:pt x="831" y="461"/>
                  </a:lnTo>
                  <a:lnTo>
                    <a:pt x="846" y="509"/>
                  </a:lnTo>
                  <a:lnTo>
                    <a:pt x="919" y="524"/>
                  </a:lnTo>
                  <a:lnTo>
                    <a:pt x="992" y="538"/>
                  </a:lnTo>
                  <a:lnTo>
                    <a:pt x="1000" y="527"/>
                  </a:lnTo>
                  <a:lnTo>
                    <a:pt x="1027" y="564"/>
                  </a:lnTo>
                  <a:lnTo>
                    <a:pt x="1015" y="620"/>
                  </a:lnTo>
                  <a:lnTo>
                    <a:pt x="1004" y="675"/>
                  </a:lnTo>
                  <a:lnTo>
                    <a:pt x="970" y="690"/>
                  </a:lnTo>
                  <a:lnTo>
                    <a:pt x="934" y="703"/>
                  </a:lnTo>
                  <a:lnTo>
                    <a:pt x="900" y="717"/>
                  </a:lnTo>
                  <a:lnTo>
                    <a:pt x="864" y="731"/>
                  </a:lnTo>
                  <a:lnTo>
                    <a:pt x="827" y="740"/>
                  </a:lnTo>
                  <a:lnTo>
                    <a:pt x="788" y="751"/>
                  </a:lnTo>
                  <a:lnTo>
                    <a:pt x="751" y="761"/>
                  </a:lnTo>
                  <a:lnTo>
                    <a:pt x="712" y="772"/>
                  </a:lnTo>
                  <a:lnTo>
                    <a:pt x="685" y="808"/>
                  </a:lnTo>
                  <a:lnTo>
                    <a:pt x="658" y="845"/>
                  </a:lnTo>
                  <a:lnTo>
                    <a:pt x="631" y="881"/>
                  </a:lnTo>
                  <a:lnTo>
                    <a:pt x="604" y="918"/>
                  </a:lnTo>
                  <a:lnTo>
                    <a:pt x="600" y="860"/>
                  </a:lnTo>
                  <a:lnTo>
                    <a:pt x="555" y="839"/>
                  </a:lnTo>
                  <a:lnTo>
                    <a:pt x="509" y="820"/>
                  </a:lnTo>
                  <a:lnTo>
                    <a:pt x="455" y="814"/>
                  </a:lnTo>
                  <a:lnTo>
                    <a:pt x="448" y="860"/>
                  </a:lnTo>
                  <a:lnTo>
                    <a:pt x="431" y="876"/>
                  </a:lnTo>
                  <a:lnTo>
                    <a:pt x="406" y="836"/>
                  </a:lnTo>
                  <a:lnTo>
                    <a:pt x="382" y="796"/>
                  </a:lnTo>
                  <a:lnTo>
                    <a:pt x="343" y="734"/>
                  </a:lnTo>
                  <a:lnTo>
                    <a:pt x="304" y="672"/>
                  </a:lnTo>
                  <a:lnTo>
                    <a:pt x="252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7" name="Freeform 493"/>
            <p:cNvSpPr>
              <a:spLocks noChangeAspect="1"/>
            </p:cNvSpPr>
            <p:nvPr/>
          </p:nvSpPr>
          <p:spPr bwMode="auto">
            <a:xfrm>
              <a:off x="3540" y="2233"/>
              <a:ext cx="88" cy="70"/>
            </a:xfrm>
            <a:custGeom>
              <a:avLst/>
              <a:gdLst>
                <a:gd name="T0" fmla="*/ 0 w 233"/>
                <a:gd name="T1" fmla="*/ 5 h 187"/>
                <a:gd name="T2" fmla="*/ 1 w 233"/>
                <a:gd name="T3" fmla="*/ 6 h 187"/>
                <a:gd name="T4" fmla="*/ 2 w 233"/>
                <a:gd name="T5" fmla="*/ 8 h 187"/>
                <a:gd name="T6" fmla="*/ 6 w 233"/>
                <a:gd name="T7" fmla="*/ 9 h 187"/>
                <a:gd name="T8" fmla="*/ 10 w 233"/>
                <a:gd name="T9" fmla="*/ 10 h 187"/>
                <a:gd name="T10" fmla="*/ 10 w 233"/>
                <a:gd name="T11" fmla="*/ 9 h 187"/>
                <a:gd name="T12" fmla="*/ 11 w 233"/>
                <a:gd name="T13" fmla="*/ 6 h 187"/>
                <a:gd name="T14" fmla="*/ 12 w 233"/>
                <a:gd name="T15" fmla="*/ 5 h 187"/>
                <a:gd name="T16" fmla="*/ 11 w 233"/>
                <a:gd name="T17" fmla="*/ 3 h 187"/>
                <a:gd name="T18" fmla="*/ 12 w 233"/>
                <a:gd name="T19" fmla="*/ 3 h 187"/>
                <a:gd name="T20" fmla="*/ 12 w 233"/>
                <a:gd name="T21" fmla="*/ 3 h 187"/>
                <a:gd name="T22" fmla="*/ 12 w 233"/>
                <a:gd name="T23" fmla="*/ 0 h 187"/>
                <a:gd name="T24" fmla="*/ 11 w 233"/>
                <a:gd name="T25" fmla="*/ 0 h 187"/>
                <a:gd name="T26" fmla="*/ 9 w 233"/>
                <a:gd name="T27" fmla="*/ 3 h 187"/>
                <a:gd name="T28" fmla="*/ 6 w 233"/>
                <a:gd name="T29" fmla="*/ 5 h 187"/>
                <a:gd name="T30" fmla="*/ 3 w 233"/>
                <a:gd name="T31" fmla="*/ 5 h 187"/>
                <a:gd name="T32" fmla="*/ 1 w 233"/>
                <a:gd name="T33" fmla="*/ 5 h 187"/>
                <a:gd name="T34" fmla="*/ 0 w 233"/>
                <a:gd name="T35" fmla="*/ 4 h 187"/>
                <a:gd name="T36" fmla="*/ 0 w 233"/>
                <a:gd name="T37" fmla="*/ 5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3"/>
                <a:gd name="T58" fmla="*/ 0 h 187"/>
                <a:gd name="T59" fmla="*/ 233 w 233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3" h="187">
                  <a:moveTo>
                    <a:pt x="0" y="98"/>
                  </a:moveTo>
                  <a:lnTo>
                    <a:pt x="18" y="110"/>
                  </a:lnTo>
                  <a:lnTo>
                    <a:pt x="33" y="158"/>
                  </a:lnTo>
                  <a:lnTo>
                    <a:pt x="106" y="173"/>
                  </a:lnTo>
                  <a:lnTo>
                    <a:pt x="179" y="187"/>
                  </a:lnTo>
                  <a:lnTo>
                    <a:pt x="187" y="176"/>
                  </a:lnTo>
                  <a:lnTo>
                    <a:pt x="197" y="109"/>
                  </a:lnTo>
                  <a:lnTo>
                    <a:pt x="220" y="100"/>
                  </a:lnTo>
                  <a:lnTo>
                    <a:pt x="211" y="49"/>
                  </a:lnTo>
                  <a:lnTo>
                    <a:pt x="218" y="61"/>
                  </a:lnTo>
                  <a:lnTo>
                    <a:pt x="233" y="51"/>
                  </a:lnTo>
                  <a:lnTo>
                    <a:pt x="223" y="7"/>
                  </a:lnTo>
                  <a:lnTo>
                    <a:pt x="209" y="0"/>
                  </a:lnTo>
                  <a:lnTo>
                    <a:pt x="166" y="49"/>
                  </a:lnTo>
                  <a:lnTo>
                    <a:pt x="121" y="98"/>
                  </a:lnTo>
                  <a:lnTo>
                    <a:pt x="47" y="101"/>
                  </a:lnTo>
                  <a:lnTo>
                    <a:pt x="17" y="97"/>
                  </a:lnTo>
                  <a:lnTo>
                    <a:pt x="2" y="8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8" name="Freeform 494"/>
            <p:cNvSpPr>
              <a:spLocks noChangeAspect="1"/>
            </p:cNvSpPr>
            <p:nvPr/>
          </p:nvSpPr>
          <p:spPr bwMode="auto">
            <a:xfrm>
              <a:off x="3397" y="2376"/>
              <a:ext cx="186" cy="131"/>
            </a:xfrm>
            <a:custGeom>
              <a:avLst/>
              <a:gdLst>
                <a:gd name="T0" fmla="*/ 1 w 497"/>
                <a:gd name="T1" fmla="*/ 7 h 348"/>
                <a:gd name="T2" fmla="*/ 0 w 497"/>
                <a:gd name="T3" fmla="*/ 8 h 348"/>
                <a:gd name="T4" fmla="*/ 0 w 497"/>
                <a:gd name="T5" fmla="*/ 11 h 348"/>
                <a:gd name="T6" fmla="*/ 1 w 497"/>
                <a:gd name="T7" fmla="*/ 15 h 348"/>
                <a:gd name="T8" fmla="*/ 2 w 497"/>
                <a:gd name="T9" fmla="*/ 18 h 348"/>
                <a:gd name="T10" fmla="*/ 6 w 497"/>
                <a:gd name="T11" fmla="*/ 18 h 348"/>
                <a:gd name="T12" fmla="*/ 9 w 497"/>
                <a:gd name="T13" fmla="*/ 17 h 348"/>
                <a:gd name="T14" fmla="*/ 11 w 497"/>
                <a:gd name="T15" fmla="*/ 15 h 348"/>
                <a:gd name="T16" fmla="*/ 14 w 497"/>
                <a:gd name="T17" fmla="*/ 15 h 348"/>
                <a:gd name="T18" fmla="*/ 16 w 497"/>
                <a:gd name="T19" fmla="*/ 14 h 348"/>
                <a:gd name="T20" fmla="*/ 18 w 497"/>
                <a:gd name="T21" fmla="*/ 13 h 348"/>
                <a:gd name="T22" fmla="*/ 20 w 497"/>
                <a:gd name="T23" fmla="*/ 12 h 348"/>
                <a:gd name="T24" fmla="*/ 22 w 497"/>
                <a:gd name="T25" fmla="*/ 11 h 348"/>
                <a:gd name="T26" fmla="*/ 24 w 497"/>
                <a:gd name="T27" fmla="*/ 10 h 348"/>
                <a:gd name="T28" fmla="*/ 24 w 497"/>
                <a:gd name="T29" fmla="*/ 9 h 348"/>
                <a:gd name="T30" fmla="*/ 26 w 497"/>
                <a:gd name="T31" fmla="*/ 7 h 348"/>
                <a:gd name="T32" fmla="*/ 24 w 497"/>
                <a:gd name="T33" fmla="*/ 4 h 348"/>
                <a:gd name="T34" fmla="*/ 22 w 497"/>
                <a:gd name="T35" fmla="*/ 1 h 348"/>
                <a:gd name="T36" fmla="*/ 23 w 497"/>
                <a:gd name="T37" fmla="*/ 0 h 348"/>
                <a:gd name="T38" fmla="*/ 21 w 497"/>
                <a:gd name="T39" fmla="*/ 0 h 348"/>
                <a:gd name="T40" fmla="*/ 19 w 497"/>
                <a:gd name="T41" fmla="*/ 1 h 348"/>
                <a:gd name="T42" fmla="*/ 17 w 497"/>
                <a:gd name="T43" fmla="*/ 2 h 348"/>
                <a:gd name="T44" fmla="*/ 15 w 497"/>
                <a:gd name="T45" fmla="*/ 2 h 348"/>
                <a:gd name="T46" fmla="*/ 13 w 497"/>
                <a:gd name="T47" fmla="*/ 4 h 348"/>
                <a:gd name="T48" fmla="*/ 12 w 497"/>
                <a:gd name="T49" fmla="*/ 6 h 348"/>
                <a:gd name="T50" fmla="*/ 10 w 497"/>
                <a:gd name="T51" fmla="*/ 8 h 348"/>
                <a:gd name="T52" fmla="*/ 9 w 497"/>
                <a:gd name="T53" fmla="*/ 10 h 348"/>
                <a:gd name="T54" fmla="*/ 9 w 497"/>
                <a:gd name="T55" fmla="*/ 7 h 348"/>
                <a:gd name="T56" fmla="*/ 7 w 497"/>
                <a:gd name="T57" fmla="*/ 6 h 348"/>
                <a:gd name="T58" fmla="*/ 4 w 497"/>
                <a:gd name="T59" fmla="*/ 5 h 348"/>
                <a:gd name="T60" fmla="*/ 1 w 497"/>
                <a:gd name="T61" fmla="*/ 5 h 348"/>
                <a:gd name="T62" fmla="*/ 1 w 497"/>
                <a:gd name="T63" fmla="*/ 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97"/>
                <a:gd name="T97" fmla="*/ 0 h 348"/>
                <a:gd name="T98" fmla="*/ 497 w 497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97" h="348">
                  <a:moveTo>
                    <a:pt x="18" y="129"/>
                  </a:moveTo>
                  <a:lnTo>
                    <a:pt x="1" y="145"/>
                  </a:lnTo>
                  <a:lnTo>
                    <a:pt x="0" y="209"/>
                  </a:lnTo>
                  <a:lnTo>
                    <a:pt x="21" y="280"/>
                  </a:lnTo>
                  <a:lnTo>
                    <a:pt x="43" y="348"/>
                  </a:lnTo>
                  <a:lnTo>
                    <a:pt x="104" y="344"/>
                  </a:lnTo>
                  <a:lnTo>
                    <a:pt x="167" y="309"/>
                  </a:lnTo>
                  <a:lnTo>
                    <a:pt x="216" y="291"/>
                  </a:lnTo>
                  <a:lnTo>
                    <a:pt x="267" y="275"/>
                  </a:lnTo>
                  <a:lnTo>
                    <a:pt x="304" y="260"/>
                  </a:lnTo>
                  <a:lnTo>
                    <a:pt x="342" y="242"/>
                  </a:lnTo>
                  <a:lnTo>
                    <a:pt x="379" y="224"/>
                  </a:lnTo>
                  <a:lnTo>
                    <a:pt x="416" y="206"/>
                  </a:lnTo>
                  <a:lnTo>
                    <a:pt x="452" y="189"/>
                  </a:lnTo>
                  <a:lnTo>
                    <a:pt x="454" y="166"/>
                  </a:lnTo>
                  <a:lnTo>
                    <a:pt x="497" y="130"/>
                  </a:lnTo>
                  <a:lnTo>
                    <a:pt x="464" y="77"/>
                  </a:lnTo>
                  <a:lnTo>
                    <a:pt x="430" y="23"/>
                  </a:lnTo>
                  <a:lnTo>
                    <a:pt x="434" y="0"/>
                  </a:lnTo>
                  <a:lnTo>
                    <a:pt x="397" y="9"/>
                  </a:lnTo>
                  <a:lnTo>
                    <a:pt x="358" y="20"/>
                  </a:lnTo>
                  <a:lnTo>
                    <a:pt x="321" y="30"/>
                  </a:lnTo>
                  <a:lnTo>
                    <a:pt x="282" y="41"/>
                  </a:lnTo>
                  <a:lnTo>
                    <a:pt x="255" y="77"/>
                  </a:lnTo>
                  <a:lnTo>
                    <a:pt x="228" y="114"/>
                  </a:lnTo>
                  <a:lnTo>
                    <a:pt x="201" y="150"/>
                  </a:lnTo>
                  <a:lnTo>
                    <a:pt x="174" y="187"/>
                  </a:lnTo>
                  <a:lnTo>
                    <a:pt x="170" y="129"/>
                  </a:lnTo>
                  <a:lnTo>
                    <a:pt x="125" y="108"/>
                  </a:lnTo>
                  <a:lnTo>
                    <a:pt x="79" y="89"/>
                  </a:lnTo>
                  <a:lnTo>
                    <a:pt x="25" y="83"/>
                  </a:lnTo>
                  <a:lnTo>
                    <a:pt x="18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9" name="Freeform 495"/>
            <p:cNvSpPr>
              <a:spLocks noChangeAspect="1"/>
            </p:cNvSpPr>
            <p:nvPr/>
          </p:nvSpPr>
          <p:spPr bwMode="auto">
            <a:xfrm>
              <a:off x="4079" y="2566"/>
              <a:ext cx="40" cy="80"/>
            </a:xfrm>
            <a:custGeom>
              <a:avLst/>
              <a:gdLst>
                <a:gd name="T0" fmla="*/ 1 w 108"/>
                <a:gd name="T1" fmla="*/ 0 h 212"/>
                <a:gd name="T2" fmla="*/ 2 w 108"/>
                <a:gd name="T3" fmla="*/ 2 h 212"/>
                <a:gd name="T4" fmla="*/ 4 w 108"/>
                <a:gd name="T5" fmla="*/ 4 h 212"/>
                <a:gd name="T6" fmla="*/ 4 w 108"/>
                <a:gd name="T7" fmla="*/ 6 h 212"/>
                <a:gd name="T8" fmla="*/ 6 w 108"/>
                <a:gd name="T9" fmla="*/ 8 h 212"/>
                <a:gd name="T10" fmla="*/ 4 w 108"/>
                <a:gd name="T11" fmla="*/ 11 h 212"/>
                <a:gd name="T12" fmla="*/ 2 w 108"/>
                <a:gd name="T13" fmla="*/ 11 h 212"/>
                <a:gd name="T14" fmla="*/ 0 w 108"/>
                <a:gd name="T15" fmla="*/ 8 h 212"/>
                <a:gd name="T16" fmla="*/ 0 w 108"/>
                <a:gd name="T17" fmla="*/ 5 h 212"/>
                <a:gd name="T18" fmla="*/ 0 w 108"/>
                <a:gd name="T19" fmla="*/ 5 h 212"/>
                <a:gd name="T20" fmla="*/ 0 w 108"/>
                <a:gd name="T21" fmla="*/ 3 h 212"/>
                <a:gd name="T22" fmla="*/ 1 w 108"/>
                <a:gd name="T23" fmla="*/ 1 h 212"/>
                <a:gd name="T24" fmla="*/ 1 w 108"/>
                <a:gd name="T25" fmla="*/ 1 h 212"/>
                <a:gd name="T26" fmla="*/ 0 w 108"/>
                <a:gd name="T27" fmla="*/ 0 h 212"/>
                <a:gd name="T28" fmla="*/ 1 w 108"/>
                <a:gd name="T29" fmla="*/ 0 h 2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212"/>
                <a:gd name="T47" fmla="*/ 108 w 108"/>
                <a:gd name="T48" fmla="*/ 212 h 2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212">
                  <a:moveTo>
                    <a:pt x="26" y="7"/>
                  </a:moveTo>
                  <a:lnTo>
                    <a:pt x="45" y="36"/>
                  </a:lnTo>
                  <a:lnTo>
                    <a:pt x="69" y="70"/>
                  </a:lnTo>
                  <a:lnTo>
                    <a:pt x="88" y="112"/>
                  </a:lnTo>
                  <a:lnTo>
                    <a:pt x="108" y="155"/>
                  </a:lnTo>
                  <a:lnTo>
                    <a:pt x="82" y="198"/>
                  </a:lnTo>
                  <a:lnTo>
                    <a:pt x="35" y="212"/>
                  </a:lnTo>
                  <a:lnTo>
                    <a:pt x="8" y="140"/>
                  </a:lnTo>
                  <a:lnTo>
                    <a:pt x="0" y="88"/>
                  </a:lnTo>
                  <a:lnTo>
                    <a:pt x="5" y="92"/>
                  </a:lnTo>
                  <a:lnTo>
                    <a:pt x="12" y="54"/>
                  </a:lnTo>
                  <a:lnTo>
                    <a:pt x="18" y="13"/>
                  </a:lnTo>
                  <a:lnTo>
                    <a:pt x="21" y="10"/>
                  </a:lnTo>
                  <a:lnTo>
                    <a:pt x="8" y="0"/>
                  </a:ln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0" name="Freeform 496"/>
            <p:cNvSpPr>
              <a:spLocks noChangeAspect="1"/>
            </p:cNvSpPr>
            <p:nvPr/>
          </p:nvSpPr>
          <p:spPr bwMode="auto">
            <a:xfrm>
              <a:off x="3152" y="2792"/>
              <a:ext cx="35" cy="34"/>
            </a:xfrm>
            <a:custGeom>
              <a:avLst/>
              <a:gdLst>
                <a:gd name="T0" fmla="*/ 2 w 93"/>
                <a:gd name="T1" fmla="*/ 1 h 90"/>
                <a:gd name="T2" fmla="*/ 1 w 93"/>
                <a:gd name="T3" fmla="*/ 3 h 90"/>
                <a:gd name="T4" fmla="*/ 0 w 93"/>
                <a:gd name="T5" fmla="*/ 5 h 90"/>
                <a:gd name="T6" fmla="*/ 0 w 93"/>
                <a:gd name="T7" fmla="*/ 5 h 90"/>
                <a:gd name="T8" fmla="*/ 0 w 93"/>
                <a:gd name="T9" fmla="*/ 5 h 90"/>
                <a:gd name="T10" fmla="*/ 3 w 93"/>
                <a:gd name="T11" fmla="*/ 5 h 90"/>
                <a:gd name="T12" fmla="*/ 3 w 93"/>
                <a:gd name="T13" fmla="*/ 4 h 90"/>
                <a:gd name="T14" fmla="*/ 4 w 93"/>
                <a:gd name="T15" fmla="*/ 4 h 90"/>
                <a:gd name="T16" fmla="*/ 5 w 93"/>
                <a:gd name="T17" fmla="*/ 3 h 90"/>
                <a:gd name="T18" fmla="*/ 4 w 93"/>
                <a:gd name="T19" fmla="*/ 0 h 90"/>
                <a:gd name="T20" fmla="*/ 2 w 93"/>
                <a:gd name="T21" fmla="*/ 1 h 90"/>
                <a:gd name="T22" fmla="*/ 2 w 93"/>
                <a:gd name="T23" fmla="*/ 1 h 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90"/>
                <a:gd name="T38" fmla="*/ 93 w 93"/>
                <a:gd name="T39" fmla="*/ 90 h 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90">
                  <a:moveTo>
                    <a:pt x="33" y="17"/>
                  </a:moveTo>
                  <a:lnTo>
                    <a:pt x="10" y="57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4" y="90"/>
                  </a:lnTo>
                  <a:lnTo>
                    <a:pt x="48" y="87"/>
                  </a:lnTo>
                  <a:lnTo>
                    <a:pt x="52" y="69"/>
                  </a:lnTo>
                  <a:lnTo>
                    <a:pt x="79" y="73"/>
                  </a:lnTo>
                  <a:lnTo>
                    <a:pt x="93" y="67"/>
                  </a:lnTo>
                  <a:lnTo>
                    <a:pt x="76" y="0"/>
                  </a:lnTo>
                  <a:lnTo>
                    <a:pt x="46" y="17"/>
                  </a:lnTo>
                  <a:lnTo>
                    <a:pt x="3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1" name="Freeform 497"/>
            <p:cNvSpPr>
              <a:spLocks noChangeAspect="1"/>
            </p:cNvSpPr>
            <p:nvPr/>
          </p:nvSpPr>
          <p:spPr bwMode="auto">
            <a:xfrm>
              <a:off x="3970" y="2730"/>
              <a:ext cx="2" cy="2"/>
            </a:xfrm>
            <a:custGeom>
              <a:avLst/>
              <a:gdLst>
                <a:gd name="T0" fmla="*/ 1 w 4"/>
                <a:gd name="T1" fmla="*/ 0 h 6"/>
                <a:gd name="T2" fmla="*/ 1 w 4"/>
                <a:gd name="T3" fmla="*/ 0 h 6"/>
                <a:gd name="T4" fmla="*/ 0 w 4"/>
                <a:gd name="T5" fmla="*/ 0 h 6"/>
                <a:gd name="T6" fmla="*/ 1 w 4"/>
                <a:gd name="T7" fmla="*/ 0 h 6"/>
                <a:gd name="T8" fmla="*/ 1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4" y="5"/>
                  </a:moveTo>
                  <a:lnTo>
                    <a:pt x="1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2" name="Freeform 498"/>
            <p:cNvSpPr>
              <a:spLocks noChangeAspect="1"/>
            </p:cNvSpPr>
            <p:nvPr/>
          </p:nvSpPr>
          <p:spPr bwMode="auto">
            <a:xfrm>
              <a:off x="3966" y="2786"/>
              <a:ext cx="1" cy="2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5"/>
                <a:gd name="T14" fmla="*/ 3 w 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5">
                  <a:moveTo>
                    <a:pt x="3" y="5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3" name="Freeform 499"/>
            <p:cNvSpPr>
              <a:spLocks noChangeAspect="1"/>
            </p:cNvSpPr>
            <p:nvPr/>
          </p:nvSpPr>
          <p:spPr bwMode="auto">
            <a:xfrm>
              <a:off x="3958" y="2623"/>
              <a:ext cx="2" cy="1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3"/>
                <a:gd name="T14" fmla="*/ 5 w 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4" name="Freeform 500"/>
            <p:cNvSpPr>
              <a:spLocks noChangeAspect="1"/>
            </p:cNvSpPr>
            <p:nvPr/>
          </p:nvSpPr>
          <p:spPr bwMode="auto">
            <a:xfrm>
              <a:off x="3521" y="2227"/>
              <a:ext cx="2" cy="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1 h 13"/>
                <a:gd name="T4" fmla="*/ 0 w 5"/>
                <a:gd name="T5" fmla="*/ 0 h 13"/>
                <a:gd name="T6" fmla="*/ 0 w 5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3"/>
                <a:gd name="T14" fmla="*/ 5 w 5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3">
                  <a:moveTo>
                    <a:pt x="3" y="0"/>
                  </a:moveTo>
                  <a:lnTo>
                    <a:pt x="0" y="13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5" name="Freeform 501"/>
            <p:cNvSpPr>
              <a:spLocks noChangeAspect="1"/>
            </p:cNvSpPr>
            <p:nvPr/>
          </p:nvSpPr>
          <p:spPr bwMode="auto">
            <a:xfrm>
              <a:off x="2868" y="2282"/>
              <a:ext cx="188" cy="332"/>
            </a:xfrm>
            <a:custGeom>
              <a:avLst/>
              <a:gdLst>
                <a:gd name="T0" fmla="*/ 26 w 500"/>
                <a:gd name="T1" fmla="*/ 12 h 882"/>
                <a:gd name="T2" fmla="*/ 24 w 500"/>
                <a:gd name="T3" fmla="*/ 10 h 882"/>
                <a:gd name="T4" fmla="*/ 21 w 500"/>
                <a:gd name="T5" fmla="*/ 9 h 882"/>
                <a:gd name="T6" fmla="*/ 18 w 500"/>
                <a:gd name="T7" fmla="*/ 8 h 882"/>
                <a:gd name="T8" fmla="*/ 16 w 500"/>
                <a:gd name="T9" fmla="*/ 6 h 882"/>
                <a:gd name="T10" fmla="*/ 13 w 500"/>
                <a:gd name="T11" fmla="*/ 5 h 882"/>
                <a:gd name="T12" fmla="*/ 11 w 500"/>
                <a:gd name="T13" fmla="*/ 3 h 882"/>
                <a:gd name="T14" fmla="*/ 8 w 500"/>
                <a:gd name="T15" fmla="*/ 2 h 882"/>
                <a:gd name="T16" fmla="*/ 6 w 500"/>
                <a:gd name="T17" fmla="*/ 0 h 882"/>
                <a:gd name="T18" fmla="*/ 3 w 500"/>
                <a:gd name="T19" fmla="*/ 2 h 882"/>
                <a:gd name="T20" fmla="*/ 3 w 500"/>
                <a:gd name="T21" fmla="*/ 4 h 882"/>
                <a:gd name="T22" fmla="*/ 4 w 500"/>
                <a:gd name="T23" fmla="*/ 6 h 882"/>
                <a:gd name="T24" fmla="*/ 6 w 500"/>
                <a:gd name="T25" fmla="*/ 9 h 882"/>
                <a:gd name="T26" fmla="*/ 5 w 500"/>
                <a:gd name="T27" fmla="*/ 11 h 882"/>
                <a:gd name="T28" fmla="*/ 5 w 500"/>
                <a:gd name="T29" fmla="*/ 13 h 882"/>
                <a:gd name="T30" fmla="*/ 5 w 500"/>
                <a:gd name="T31" fmla="*/ 15 h 882"/>
                <a:gd name="T32" fmla="*/ 5 w 500"/>
                <a:gd name="T33" fmla="*/ 17 h 882"/>
                <a:gd name="T34" fmla="*/ 5 w 500"/>
                <a:gd name="T35" fmla="*/ 20 h 882"/>
                <a:gd name="T36" fmla="*/ 3 w 500"/>
                <a:gd name="T37" fmla="*/ 21 h 882"/>
                <a:gd name="T38" fmla="*/ 2 w 500"/>
                <a:gd name="T39" fmla="*/ 23 h 882"/>
                <a:gd name="T40" fmla="*/ 1 w 500"/>
                <a:gd name="T41" fmla="*/ 24 h 882"/>
                <a:gd name="T42" fmla="*/ 0 w 500"/>
                <a:gd name="T43" fmla="*/ 26 h 882"/>
                <a:gd name="T44" fmla="*/ 0 w 500"/>
                <a:gd name="T45" fmla="*/ 29 h 882"/>
                <a:gd name="T46" fmla="*/ 1 w 500"/>
                <a:gd name="T47" fmla="*/ 31 h 882"/>
                <a:gd name="T48" fmla="*/ 2 w 500"/>
                <a:gd name="T49" fmla="*/ 31 h 882"/>
                <a:gd name="T50" fmla="*/ 3 w 500"/>
                <a:gd name="T51" fmla="*/ 34 h 882"/>
                <a:gd name="T52" fmla="*/ 4 w 500"/>
                <a:gd name="T53" fmla="*/ 37 h 882"/>
                <a:gd name="T54" fmla="*/ 6 w 500"/>
                <a:gd name="T55" fmla="*/ 40 h 882"/>
                <a:gd name="T56" fmla="*/ 3 w 500"/>
                <a:gd name="T57" fmla="*/ 40 h 882"/>
                <a:gd name="T58" fmla="*/ 1 w 500"/>
                <a:gd name="T59" fmla="*/ 41 h 882"/>
                <a:gd name="T60" fmla="*/ 3 w 500"/>
                <a:gd name="T61" fmla="*/ 43 h 882"/>
                <a:gd name="T62" fmla="*/ 5 w 500"/>
                <a:gd name="T63" fmla="*/ 47 h 882"/>
                <a:gd name="T64" fmla="*/ 8 w 500"/>
                <a:gd name="T65" fmla="*/ 46 h 882"/>
                <a:gd name="T66" fmla="*/ 8 w 500"/>
                <a:gd name="T67" fmla="*/ 47 h 882"/>
                <a:gd name="T68" fmla="*/ 9 w 500"/>
                <a:gd name="T69" fmla="*/ 46 h 882"/>
                <a:gd name="T70" fmla="*/ 13 w 500"/>
                <a:gd name="T71" fmla="*/ 46 h 882"/>
                <a:gd name="T72" fmla="*/ 14 w 500"/>
                <a:gd name="T73" fmla="*/ 44 h 882"/>
                <a:gd name="T74" fmla="*/ 14 w 500"/>
                <a:gd name="T75" fmla="*/ 43 h 882"/>
                <a:gd name="T76" fmla="*/ 18 w 500"/>
                <a:gd name="T77" fmla="*/ 43 h 882"/>
                <a:gd name="T78" fmla="*/ 20 w 500"/>
                <a:gd name="T79" fmla="*/ 40 h 882"/>
                <a:gd name="T80" fmla="*/ 21 w 500"/>
                <a:gd name="T81" fmla="*/ 38 h 882"/>
                <a:gd name="T82" fmla="*/ 24 w 500"/>
                <a:gd name="T83" fmla="*/ 37 h 882"/>
                <a:gd name="T84" fmla="*/ 24 w 500"/>
                <a:gd name="T85" fmla="*/ 35 h 882"/>
                <a:gd name="T86" fmla="*/ 23 w 500"/>
                <a:gd name="T87" fmla="*/ 34 h 882"/>
                <a:gd name="T88" fmla="*/ 22 w 500"/>
                <a:gd name="T89" fmla="*/ 32 h 882"/>
                <a:gd name="T90" fmla="*/ 21 w 500"/>
                <a:gd name="T91" fmla="*/ 32 h 882"/>
                <a:gd name="T92" fmla="*/ 22 w 500"/>
                <a:gd name="T93" fmla="*/ 29 h 882"/>
                <a:gd name="T94" fmla="*/ 22 w 500"/>
                <a:gd name="T95" fmla="*/ 28 h 882"/>
                <a:gd name="T96" fmla="*/ 23 w 500"/>
                <a:gd name="T97" fmla="*/ 27 h 882"/>
                <a:gd name="T98" fmla="*/ 23 w 500"/>
                <a:gd name="T99" fmla="*/ 26 h 882"/>
                <a:gd name="T100" fmla="*/ 24 w 500"/>
                <a:gd name="T101" fmla="*/ 24 h 882"/>
                <a:gd name="T102" fmla="*/ 25 w 500"/>
                <a:gd name="T103" fmla="*/ 23 h 882"/>
                <a:gd name="T104" fmla="*/ 27 w 500"/>
                <a:gd name="T105" fmla="*/ 23 h 882"/>
                <a:gd name="T106" fmla="*/ 27 w 500"/>
                <a:gd name="T107" fmla="*/ 20 h 882"/>
                <a:gd name="T108" fmla="*/ 26 w 500"/>
                <a:gd name="T109" fmla="*/ 17 h 882"/>
                <a:gd name="T110" fmla="*/ 26 w 500"/>
                <a:gd name="T111" fmla="*/ 15 h 882"/>
                <a:gd name="T112" fmla="*/ 26 w 500"/>
                <a:gd name="T113" fmla="*/ 12 h 8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00"/>
                <a:gd name="T172" fmla="*/ 0 h 882"/>
                <a:gd name="T173" fmla="*/ 500 w 500"/>
                <a:gd name="T174" fmla="*/ 882 h 8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00" h="882">
                  <a:moveTo>
                    <a:pt x="494" y="221"/>
                  </a:moveTo>
                  <a:lnTo>
                    <a:pt x="445" y="193"/>
                  </a:lnTo>
                  <a:lnTo>
                    <a:pt x="396" y="166"/>
                  </a:lnTo>
                  <a:lnTo>
                    <a:pt x="347" y="138"/>
                  </a:lnTo>
                  <a:lnTo>
                    <a:pt x="299" y="111"/>
                  </a:lnTo>
                  <a:lnTo>
                    <a:pt x="250" y="82"/>
                  </a:lnTo>
                  <a:lnTo>
                    <a:pt x="202" y="56"/>
                  </a:lnTo>
                  <a:lnTo>
                    <a:pt x="152" y="27"/>
                  </a:lnTo>
                  <a:lnTo>
                    <a:pt x="105" y="0"/>
                  </a:lnTo>
                  <a:lnTo>
                    <a:pt x="57" y="27"/>
                  </a:lnTo>
                  <a:lnTo>
                    <a:pt x="63" y="69"/>
                  </a:lnTo>
                  <a:lnTo>
                    <a:pt x="69" y="111"/>
                  </a:lnTo>
                  <a:lnTo>
                    <a:pt x="109" y="175"/>
                  </a:lnTo>
                  <a:lnTo>
                    <a:pt x="97" y="197"/>
                  </a:lnTo>
                  <a:lnTo>
                    <a:pt x="96" y="239"/>
                  </a:lnTo>
                  <a:lnTo>
                    <a:pt x="93" y="281"/>
                  </a:lnTo>
                  <a:lnTo>
                    <a:pt x="90" y="323"/>
                  </a:lnTo>
                  <a:lnTo>
                    <a:pt x="88" y="364"/>
                  </a:lnTo>
                  <a:lnTo>
                    <a:pt x="66" y="397"/>
                  </a:lnTo>
                  <a:lnTo>
                    <a:pt x="45" y="430"/>
                  </a:lnTo>
                  <a:lnTo>
                    <a:pt x="23" y="463"/>
                  </a:lnTo>
                  <a:lnTo>
                    <a:pt x="0" y="497"/>
                  </a:lnTo>
                  <a:lnTo>
                    <a:pt x="2" y="540"/>
                  </a:lnTo>
                  <a:lnTo>
                    <a:pt x="23" y="576"/>
                  </a:lnTo>
                  <a:lnTo>
                    <a:pt x="42" y="576"/>
                  </a:lnTo>
                  <a:lnTo>
                    <a:pt x="67" y="630"/>
                  </a:lnTo>
                  <a:lnTo>
                    <a:pt x="72" y="691"/>
                  </a:lnTo>
                  <a:lnTo>
                    <a:pt x="105" y="746"/>
                  </a:lnTo>
                  <a:lnTo>
                    <a:pt x="48" y="746"/>
                  </a:lnTo>
                  <a:lnTo>
                    <a:pt x="23" y="760"/>
                  </a:lnTo>
                  <a:lnTo>
                    <a:pt x="64" y="812"/>
                  </a:lnTo>
                  <a:lnTo>
                    <a:pt x="96" y="882"/>
                  </a:lnTo>
                  <a:lnTo>
                    <a:pt x="141" y="867"/>
                  </a:lnTo>
                  <a:lnTo>
                    <a:pt x="151" y="875"/>
                  </a:lnTo>
                  <a:lnTo>
                    <a:pt x="178" y="869"/>
                  </a:lnTo>
                  <a:lnTo>
                    <a:pt x="247" y="855"/>
                  </a:lnTo>
                  <a:lnTo>
                    <a:pt x="269" y="827"/>
                  </a:lnTo>
                  <a:lnTo>
                    <a:pt x="261" y="809"/>
                  </a:lnTo>
                  <a:lnTo>
                    <a:pt x="330" y="796"/>
                  </a:lnTo>
                  <a:lnTo>
                    <a:pt x="369" y="751"/>
                  </a:lnTo>
                  <a:lnTo>
                    <a:pt x="405" y="706"/>
                  </a:lnTo>
                  <a:lnTo>
                    <a:pt x="453" y="696"/>
                  </a:lnTo>
                  <a:lnTo>
                    <a:pt x="448" y="664"/>
                  </a:lnTo>
                  <a:lnTo>
                    <a:pt x="439" y="636"/>
                  </a:lnTo>
                  <a:lnTo>
                    <a:pt x="418" y="594"/>
                  </a:lnTo>
                  <a:lnTo>
                    <a:pt x="400" y="591"/>
                  </a:lnTo>
                  <a:lnTo>
                    <a:pt x="417" y="549"/>
                  </a:lnTo>
                  <a:lnTo>
                    <a:pt x="421" y="524"/>
                  </a:lnTo>
                  <a:lnTo>
                    <a:pt x="429" y="509"/>
                  </a:lnTo>
                  <a:lnTo>
                    <a:pt x="429" y="490"/>
                  </a:lnTo>
                  <a:lnTo>
                    <a:pt x="453" y="446"/>
                  </a:lnTo>
                  <a:lnTo>
                    <a:pt x="469" y="432"/>
                  </a:lnTo>
                  <a:lnTo>
                    <a:pt x="500" y="432"/>
                  </a:lnTo>
                  <a:lnTo>
                    <a:pt x="499" y="379"/>
                  </a:lnTo>
                  <a:lnTo>
                    <a:pt x="497" y="326"/>
                  </a:lnTo>
                  <a:lnTo>
                    <a:pt x="496" y="273"/>
                  </a:lnTo>
                  <a:lnTo>
                    <a:pt x="494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6" name="Freeform 502"/>
            <p:cNvSpPr>
              <a:spLocks noChangeAspect="1"/>
            </p:cNvSpPr>
            <p:nvPr/>
          </p:nvSpPr>
          <p:spPr bwMode="auto">
            <a:xfrm>
              <a:off x="3383" y="2509"/>
              <a:ext cx="27" cy="33"/>
            </a:xfrm>
            <a:custGeom>
              <a:avLst/>
              <a:gdLst>
                <a:gd name="T0" fmla="*/ 0 w 71"/>
                <a:gd name="T1" fmla="*/ 5 h 86"/>
                <a:gd name="T2" fmla="*/ 3 w 71"/>
                <a:gd name="T3" fmla="*/ 5 h 86"/>
                <a:gd name="T4" fmla="*/ 4 w 71"/>
                <a:gd name="T5" fmla="*/ 3 h 86"/>
                <a:gd name="T6" fmla="*/ 3 w 71"/>
                <a:gd name="T7" fmla="*/ 0 h 86"/>
                <a:gd name="T8" fmla="*/ 2 w 71"/>
                <a:gd name="T9" fmla="*/ 0 h 86"/>
                <a:gd name="T10" fmla="*/ 0 w 71"/>
                <a:gd name="T11" fmla="*/ 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86"/>
                <a:gd name="T20" fmla="*/ 71 w 7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86">
                  <a:moveTo>
                    <a:pt x="0" y="83"/>
                  </a:moveTo>
                  <a:lnTo>
                    <a:pt x="57" y="86"/>
                  </a:lnTo>
                  <a:lnTo>
                    <a:pt x="71" y="59"/>
                  </a:lnTo>
                  <a:lnTo>
                    <a:pt x="50" y="0"/>
                  </a:lnTo>
                  <a:lnTo>
                    <a:pt x="33" y="3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7" name="Freeform 503"/>
            <p:cNvSpPr>
              <a:spLocks noChangeAspect="1"/>
            </p:cNvSpPr>
            <p:nvPr/>
          </p:nvSpPr>
          <p:spPr bwMode="auto">
            <a:xfrm>
              <a:off x="3283" y="2396"/>
              <a:ext cx="120" cy="120"/>
            </a:xfrm>
            <a:custGeom>
              <a:avLst/>
              <a:gdLst>
                <a:gd name="T0" fmla="*/ 0 w 321"/>
                <a:gd name="T1" fmla="*/ 13 h 316"/>
                <a:gd name="T2" fmla="*/ 0 w 321"/>
                <a:gd name="T3" fmla="*/ 11 h 316"/>
                <a:gd name="T4" fmla="*/ 0 w 321"/>
                <a:gd name="T5" fmla="*/ 7 h 316"/>
                <a:gd name="T6" fmla="*/ 1 w 321"/>
                <a:gd name="T7" fmla="*/ 3 h 316"/>
                <a:gd name="T8" fmla="*/ 3 w 321"/>
                <a:gd name="T9" fmla="*/ 2 h 316"/>
                <a:gd name="T10" fmla="*/ 5 w 321"/>
                <a:gd name="T11" fmla="*/ 0 h 316"/>
                <a:gd name="T12" fmla="*/ 5 w 321"/>
                <a:gd name="T13" fmla="*/ 0 h 316"/>
                <a:gd name="T14" fmla="*/ 6 w 321"/>
                <a:gd name="T15" fmla="*/ 2 h 316"/>
                <a:gd name="T16" fmla="*/ 7 w 321"/>
                <a:gd name="T17" fmla="*/ 4 h 316"/>
                <a:gd name="T18" fmla="*/ 7 w 321"/>
                <a:gd name="T19" fmla="*/ 6 h 316"/>
                <a:gd name="T20" fmla="*/ 8 w 321"/>
                <a:gd name="T21" fmla="*/ 9 h 316"/>
                <a:gd name="T22" fmla="*/ 8 w 321"/>
                <a:gd name="T23" fmla="*/ 8 h 316"/>
                <a:gd name="T24" fmla="*/ 9 w 321"/>
                <a:gd name="T25" fmla="*/ 8 h 316"/>
                <a:gd name="T26" fmla="*/ 11 w 321"/>
                <a:gd name="T27" fmla="*/ 10 h 316"/>
                <a:gd name="T28" fmla="*/ 14 w 321"/>
                <a:gd name="T29" fmla="*/ 13 h 316"/>
                <a:gd name="T30" fmla="*/ 17 w 321"/>
                <a:gd name="T31" fmla="*/ 16 h 316"/>
                <a:gd name="T32" fmla="*/ 17 w 321"/>
                <a:gd name="T33" fmla="*/ 16 h 316"/>
                <a:gd name="T34" fmla="*/ 16 w 321"/>
                <a:gd name="T35" fmla="*/ 16 h 316"/>
                <a:gd name="T36" fmla="*/ 16 w 321"/>
                <a:gd name="T37" fmla="*/ 17 h 316"/>
                <a:gd name="T38" fmla="*/ 15 w 321"/>
                <a:gd name="T39" fmla="*/ 17 h 316"/>
                <a:gd name="T40" fmla="*/ 14 w 321"/>
                <a:gd name="T41" fmla="*/ 17 h 316"/>
                <a:gd name="T42" fmla="*/ 12 w 321"/>
                <a:gd name="T43" fmla="*/ 16 h 316"/>
                <a:gd name="T44" fmla="*/ 10 w 321"/>
                <a:gd name="T45" fmla="*/ 14 h 316"/>
                <a:gd name="T46" fmla="*/ 10 w 321"/>
                <a:gd name="T47" fmla="*/ 13 h 316"/>
                <a:gd name="T48" fmla="*/ 8 w 321"/>
                <a:gd name="T49" fmla="*/ 12 h 316"/>
                <a:gd name="T50" fmla="*/ 7 w 321"/>
                <a:gd name="T51" fmla="*/ 12 h 316"/>
                <a:gd name="T52" fmla="*/ 5 w 321"/>
                <a:gd name="T53" fmla="*/ 12 h 316"/>
                <a:gd name="T54" fmla="*/ 4 w 321"/>
                <a:gd name="T55" fmla="*/ 11 h 316"/>
                <a:gd name="T56" fmla="*/ 3 w 321"/>
                <a:gd name="T57" fmla="*/ 13 h 316"/>
                <a:gd name="T58" fmla="*/ 2 w 321"/>
                <a:gd name="T59" fmla="*/ 12 h 316"/>
                <a:gd name="T60" fmla="*/ 1 w 321"/>
                <a:gd name="T61" fmla="*/ 13 h 316"/>
                <a:gd name="T62" fmla="*/ 0 w 321"/>
                <a:gd name="T63" fmla="*/ 13 h 3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1"/>
                <a:gd name="T97" fmla="*/ 0 h 316"/>
                <a:gd name="T98" fmla="*/ 321 w 321"/>
                <a:gd name="T99" fmla="*/ 316 h 3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1" h="316">
                  <a:moveTo>
                    <a:pt x="0" y="241"/>
                  </a:moveTo>
                  <a:lnTo>
                    <a:pt x="6" y="200"/>
                  </a:lnTo>
                  <a:lnTo>
                    <a:pt x="12" y="124"/>
                  </a:lnTo>
                  <a:lnTo>
                    <a:pt x="30" y="53"/>
                  </a:lnTo>
                  <a:lnTo>
                    <a:pt x="61" y="30"/>
                  </a:lnTo>
                  <a:lnTo>
                    <a:pt x="91" y="6"/>
                  </a:lnTo>
                  <a:lnTo>
                    <a:pt x="97" y="0"/>
                  </a:lnTo>
                  <a:lnTo>
                    <a:pt x="112" y="39"/>
                  </a:lnTo>
                  <a:lnTo>
                    <a:pt x="128" y="79"/>
                  </a:lnTo>
                  <a:lnTo>
                    <a:pt x="143" y="118"/>
                  </a:lnTo>
                  <a:lnTo>
                    <a:pt x="158" y="158"/>
                  </a:lnTo>
                  <a:lnTo>
                    <a:pt x="161" y="143"/>
                  </a:lnTo>
                  <a:lnTo>
                    <a:pt x="173" y="152"/>
                  </a:lnTo>
                  <a:lnTo>
                    <a:pt x="213" y="180"/>
                  </a:lnTo>
                  <a:lnTo>
                    <a:pt x="267" y="234"/>
                  </a:lnTo>
                  <a:lnTo>
                    <a:pt x="321" y="286"/>
                  </a:lnTo>
                  <a:lnTo>
                    <a:pt x="321" y="295"/>
                  </a:lnTo>
                  <a:lnTo>
                    <a:pt x="318" y="300"/>
                  </a:lnTo>
                  <a:lnTo>
                    <a:pt x="301" y="303"/>
                  </a:lnTo>
                  <a:lnTo>
                    <a:pt x="276" y="316"/>
                  </a:lnTo>
                  <a:lnTo>
                    <a:pt x="273" y="303"/>
                  </a:lnTo>
                  <a:lnTo>
                    <a:pt x="231" y="288"/>
                  </a:lnTo>
                  <a:lnTo>
                    <a:pt x="201" y="255"/>
                  </a:lnTo>
                  <a:lnTo>
                    <a:pt x="186" y="235"/>
                  </a:lnTo>
                  <a:lnTo>
                    <a:pt x="155" y="221"/>
                  </a:lnTo>
                  <a:lnTo>
                    <a:pt x="130" y="215"/>
                  </a:lnTo>
                  <a:lnTo>
                    <a:pt x="98" y="219"/>
                  </a:lnTo>
                  <a:lnTo>
                    <a:pt x="74" y="192"/>
                  </a:lnTo>
                  <a:lnTo>
                    <a:pt x="67" y="238"/>
                  </a:lnTo>
                  <a:lnTo>
                    <a:pt x="45" y="219"/>
                  </a:lnTo>
                  <a:lnTo>
                    <a:pt x="24" y="244"/>
                  </a:ln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8" name="Freeform 504"/>
            <p:cNvSpPr>
              <a:spLocks noChangeAspect="1"/>
            </p:cNvSpPr>
            <p:nvPr/>
          </p:nvSpPr>
          <p:spPr bwMode="auto">
            <a:xfrm>
              <a:off x="3225" y="2468"/>
              <a:ext cx="273" cy="229"/>
            </a:xfrm>
            <a:custGeom>
              <a:avLst/>
              <a:gdLst>
                <a:gd name="T0" fmla="*/ 13 w 726"/>
                <a:gd name="T1" fmla="*/ 32 h 608"/>
                <a:gd name="T2" fmla="*/ 10 w 726"/>
                <a:gd name="T3" fmla="*/ 30 h 608"/>
                <a:gd name="T4" fmla="*/ 8 w 726"/>
                <a:gd name="T5" fmla="*/ 29 h 608"/>
                <a:gd name="T6" fmla="*/ 7 w 726"/>
                <a:gd name="T7" fmla="*/ 27 h 608"/>
                <a:gd name="T8" fmla="*/ 6 w 726"/>
                <a:gd name="T9" fmla="*/ 26 h 608"/>
                <a:gd name="T10" fmla="*/ 5 w 726"/>
                <a:gd name="T11" fmla="*/ 24 h 608"/>
                <a:gd name="T12" fmla="*/ 3 w 726"/>
                <a:gd name="T13" fmla="*/ 22 h 608"/>
                <a:gd name="T14" fmla="*/ 1 w 726"/>
                <a:gd name="T15" fmla="*/ 20 h 608"/>
                <a:gd name="T16" fmla="*/ 0 w 726"/>
                <a:gd name="T17" fmla="*/ 19 h 608"/>
                <a:gd name="T18" fmla="*/ 1 w 726"/>
                <a:gd name="T19" fmla="*/ 18 h 608"/>
                <a:gd name="T20" fmla="*/ 3 w 726"/>
                <a:gd name="T21" fmla="*/ 17 h 608"/>
                <a:gd name="T22" fmla="*/ 3 w 726"/>
                <a:gd name="T23" fmla="*/ 14 h 608"/>
                <a:gd name="T24" fmla="*/ 3 w 726"/>
                <a:gd name="T25" fmla="*/ 11 h 608"/>
                <a:gd name="T26" fmla="*/ 5 w 726"/>
                <a:gd name="T27" fmla="*/ 11 h 608"/>
                <a:gd name="T28" fmla="*/ 6 w 726"/>
                <a:gd name="T29" fmla="*/ 8 h 608"/>
                <a:gd name="T30" fmla="*/ 8 w 726"/>
                <a:gd name="T31" fmla="*/ 3 h 608"/>
                <a:gd name="T32" fmla="*/ 9 w 726"/>
                <a:gd name="T33" fmla="*/ 3 h 608"/>
                <a:gd name="T34" fmla="*/ 11 w 726"/>
                <a:gd name="T35" fmla="*/ 2 h 608"/>
                <a:gd name="T36" fmla="*/ 12 w 726"/>
                <a:gd name="T37" fmla="*/ 2 h 608"/>
                <a:gd name="T38" fmla="*/ 12 w 726"/>
                <a:gd name="T39" fmla="*/ 0 h 608"/>
                <a:gd name="T40" fmla="*/ 13 w 726"/>
                <a:gd name="T41" fmla="*/ 2 h 608"/>
                <a:gd name="T42" fmla="*/ 15 w 726"/>
                <a:gd name="T43" fmla="*/ 1 h 608"/>
                <a:gd name="T44" fmla="*/ 16 w 726"/>
                <a:gd name="T45" fmla="*/ 2 h 608"/>
                <a:gd name="T46" fmla="*/ 18 w 726"/>
                <a:gd name="T47" fmla="*/ 2 h 608"/>
                <a:gd name="T48" fmla="*/ 19 w 726"/>
                <a:gd name="T49" fmla="*/ 3 h 608"/>
                <a:gd name="T50" fmla="*/ 20 w 726"/>
                <a:gd name="T51" fmla="*/ 5 h 608"/>
                <a:gd name="T52" fmla="*/ 23 w 726"/>
                <a:gd name="T53" fmla="*/ 6 h 608"/>
                <a:gd name="T54" fmla="*/ 23 w 726"/>
                <a:gd name="T55" fmla="*/ 7 h 608"/>
                <a:gd name="T56" fmla="*/ 24 w 726"/>
                <a:gd name="T57" fmla="*/ 6 h 608"/>
                <a:gd name="T58" fmla="*/ 22 w 726"/>
                <a:gd name="T59" fmla="*/ 10 h 608"/>
                <a:gd name="T60" fmla="*/ 25 w 726"/>
                <a:gd name="T61" fmla="*/ 10 h 608"/>
                <a:gd name="T62" fmla="*/ 25 w 726"/>
                <a:gd name="T63" fmla="*/ 12 h 608"/>
                <a:gd name="T64" fmla="*/ 27 w 726"/>
                <a:gd name="T65" fmla="*/ 14 h 608"/>
                <a:gd name="T66" fmla="*/ 28 w 726"/>
                <a:gd name="T67" fmla="*/ 16 h 608"/>
                <a:gd name="T68" fmla="*/ 30 w 726"/>
                <a:gd name="T69" fmla="*/ 17 h 608"/>
                <a:gd name="T70" fmla="*/ 32 w 726"/>
                <a:gd name="T71" fmla="*/ 18 h 608"/>
                <a:gd name="T72" fmla="*/ 34 w 726"/>
                <a:gd name="T73" fmla="*/ 18 h 608"/>
                <a:gd name="T74" fmla="*/ 36 w 726"/>
                <a:gd name="T75" fmla="*/ 19 h 608"/>
                <a:gd name="T76" fmla="*/ 39 w 726"/>
                <a:gd name="T77" fmla="*/ 19 h 608"/>
                <a:gd name="T78" fmla="*/ 37 w 726"/>
                <a:gd name="T79" fmla="*/ 21 h 608"/>
                <a:gd name="T80" fmla="*/ 35 w 726"/>
                <a:gd name="T81" fmla="*/ 24 h 608"/>
                <a:gd name="T82" fmla="*/ 33 w 726"/>
                <a:gd name="T83" fmla="*/ 26 h 608"/>
                <a:gd name="T84" fmla="*/ 31 w 726"/>
                <a:gd name="T85" fmla="*/ 28 h 608"/>
                <a:gd name="T86" fmla="*/ 29 w 726"/>
                <a:gd name="T87" fmla="*/ 29 h 608"/>
                <a:gd name="T88" fmla="*/ 27 w 726"/>
                <a:gd name="T89" fmla="*/ 29 h 608"/>
                <a:gd name="T90" fmla="*/ 24 w 726"/>
                <a:gd name="T91" fmla="*/ 31 h 608"/>
                <a:gd name="T92" fmla="*/ 23 w 726"/>
                <a:gd name="T93" fmla="*/ 31 h 608"/>
                <a:gd name="T94" fmla="*/ 21 w 726"/>
                <a:gd name="T95" fmla="*/ 31 h 608"/>
                <a:gd name="T96" fmla="*/ 18 w 726"/>
                <a:gd name="T97" fmla="*/ 31 h 608"/>
                <a:gd name="T98" fmla="*/ 17 w 726"/>
                <a:gd name="T99" fmla="*/ 32 h 608"/>
                <a:gd name="T100" fmla="*/ 13 w 726"/>
                <a:gd name="T101" fmla="*/ 32 h 6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26"/>
                <a:gd name="T154" fmla="*/ 0 h 608"/>
                <a:gd name="T155" fmla="*/ 726 w 726"/>
                <a:gd name="T156" fmla="*/ 608 h 60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26" h="608">
                  <a:moveTo>
                    <a:pt x="246" y="596"/>
                  </a:moveTo>
                  <a:lnTo>
                    <a:pt x="186" y="554"/>
                  </a:lnTo>
                  <a:lnTo>
                    <a:pt x="144" y="546"/>
                  </a:lnTo>
                  <a:lnTo>
                    <a:pt x="131" y="505"/>
                  </a:lnTo>
                  <a:lnTo>
                    <a:pt x="103" y="490"/>
                  </a:lnTo>
                  <a:lnTo>
                    <a:pt x="85" y="454"/>
                  </a:lnTo>
                  <a:lnTo>
                    <a:pt x="65" y="417"/>
                  </a:lnTo>
                  <a:lnTo>
                    <a:pt x="17" y="375"/>
                  </a:lnTo>
                  <a:lnTo>
                    <a:pt x="0" y="360"/>
                  </a:lnTo>
                  <a:lnTo>
                    <a:pt x="17" y="334"/>
                  </a:lnTo>
                  <a:lnTo>
                    <a:pt x="52" y="327"/>
                  </a:lnTo>
                  <a:lnTo>
                    <a:pt x="58" y="266"/>
                  </a:lnTo>
                  <a:lnTo>
                    <a:pt x="64" y="206"/>
                  </a:lnTo>
                  <a:lnTo>
                    <a:pt x="91" y="202"/>
                  </a:lnTo>
                  <a:lnTo>
                    <a:pt x="103" y="139"/>
                  </a:lnTo>
                  <a:lnTo>
                    <a:pt x="152" y="49"/>
                  </a:lnTo>
                  <a:lnTo>
                    <a:pt x="176" y="52"/>
                  </a:lnTo>
                  <a:lnTo>
                    <a:pt x="197" y="27"/>
                  </a:lnTo>
                  <a:lnTo>
                    <a:pt x="219" y="46"/>
                  </a:lnTo>
                  <a:lnTo>
                    <a:pt x="226" y="0"/>
                  </a:lnTo>
                  <a:lnTo>
                    <a:pt x="250" y="27"/>
                  </a:lnTo>
                  <a:lnTo>
                    <a:pt x="282" y="23"/>
                  </a:lnTo>
                  <a:lnTo>
                    <a:pt x="307" y="29"/>
                  </a:lnTo>
                  <a:lnTo>
                    <a:pt x="338" y="43"/>
                  </a:lnTo>
                  <a:lnTo>
                    <a:pt x="353" y="63"/>
                  </a:lnTo>
                  <a:lnTo>
                    <a:pt x="383" y="96"/>
                  </a:lnTo>
                  <a:lnTo>
                    <a:pt x="425" y="111"/>
                  </a:lnTo>
                  <a:lnTo>
                    <a:pt x="428" y="124"/>
                  </a:lnTo>
                  <a:lnTo>
                    <a:pt x="453" y="111"/>
                  </a:lnTo>
                  <a:lnTo>
                    <a:pt x="420" y="191"/>
                  </a:lnTo>
                  <a:lnTo>
                    <a:pt x="477" y="194"/>
                  </a:lnTo>
                  <a:lnTo>
                    <a:pt x="470" y="224"/>
                  </a:lnTo>
                  <a:lnTo>
                    <a:pt x="501" y="264"/>
                  </a:lnTo>
                  <a:lnTo>
                    <a:pt x="532" y="305"/>
                  </a:lnTo>
                  <a:lnTo>
                    <a:pt x="570" y="318"/>
                  </a:lnTo>
                  <a:lnTo>
                    <a:pt x="606" y="331"/>
                  </a:lnTo>
                  <a:lnTo>
                    <a:pt x="643" y="346"/>
                  </a:lnTo>
                  <a:lnTo>
                    <a:pt x="679" y="360"/>
                  </a:lnTo>
                  <a:lnTo>
                    <a:pt x="726" y="360"/>
                  </a:lnTo>
                  <a:lnTo>
                    <a:pt x="691" y="402"/>
                  </a:lnTo>
                  <a:lnTo>
                    <a:pt x="655" y="445"/>
                  </a:lnTo>
                  <a:lnTo>
                    <a:pt x="619" y="488"/>
                  </a:lnTo>
                  <a:lnTo>
                    <a:pt x="583" y="531"/>
                  </a:lnTo>
                  <a:lnTo>
                    <a:pt x="544" y="534"/>
                  </a:lnTo>
                  <a:lnTo>
                    <a:pt x="506" y="539"/>
                  </a:lnTo>
                  <a:lnTo>
                    <a:pt x="459" y="569"/>
                  </a:lnTo>
                  <a:lnTo>
                    <a:pt x="435" y="582"/>
                  </a:lnTo>
                  <a:lnTo>
                    <a:pt x="388" y="572"/>
                  </a:lnTo>
                  <a:lnTo>
                    <a:pt x="337" y="588"/>
                  </a:lnTo>
                  <a:lnTo>
                    <a:pt x="313" y="608"/>
                  </a:lnTo>
                  <a:lnTo>
                    <a:pt x="246" y="5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9" name="Freeform 505"/>
            <p:cNvSpPr>
              <a:spLocks noChangeAspect="1"/>
            </p:cNvSpPr>
            <p:nvPr/>
          </p:nvSpPr>
          <p:spPr bwMode="auto">
            <a:xfrm>
              <a:off x="3372" y="2522"/>
              <a:ext cx="185" cy="282"/>
            </a:xfrm>
            <a:custGeom>
              <a:avLst/>
              <a:gdLst>
                <a:gd name="T0" fmla="*/ 25 w 491"/>
                <a:gd name="T1" fmla="*/ 5 h 752"/>
                <a:gd name="T2" fmla="*/ 24 w 491"/>
                <a:gd name="T3" fmla="*/ 9 h 752"/>
                <a:gd name="T4" fmla="*/ 23 w 491"/>
                <a:gd name="T5" fmla="*/ 12 h 752"/>
                <a:gd name="T6" fmla="*/ 21 w 491"/>
                <a:gd name="T7" fmla="*/ 16 h 752"/>
                <a:gd name="T8" fmla="*/ 19 w 491"/>
                <a:gd name="T9" fmla="*/ 19 h 752"/>
                <a:gd name="T10" fmla="*/ 17 w 491"/>
                <a:gd name="T11" fmla="*/ 23 h 752"/>
                <a:gd name="T12" fmla="*/ 16 w 491"/>
                <a:gd name="T13" fmla="*/ 24 h 752"/>
                <a:gd name="T14" fmla="*/ 14 w 491"/>
                <a:gd name="T15" fmla="*/ 26 h 752"/>
                <a:gd name="T16" fmla="*/ 13 w 491"/>
                <a:gd name="T17" fmla="*/ 27 h 752"/>
                <a:gd name="T18" fmla="*/ 11 w 491"/>
                <a:gd name="T19" fmla="*/ 29 h 752"/>
                <a:gd name="T20" fmla="*/ 9 w 491"/>
                <a:gd name="T21" fmla="*/ 31 h 752"/>
                <a:gd name="T22" fmla="*/ 8 w 491"/>
                <a:gd name="T23" fmla="*/ 33 h 752"/>
                <a:gd name="T24" fmla="*/ 6 w 491"/>
                <a:gd name="T25" fmla="*/ 34 h 752"/>
                <a:gd name="T26" fmla="*/ 4 w 491"/>
                <a:gd name="T27" fmla="*/ 36 h 752"/>
                <a:gd name="T28" fmla="*/ 3 w 491"/>
                <a:gd name="T29" fmla="*/ 38 h 752"/>
                <a:gd name="T30" fmla="*/ 2 w 491"/>
                <a:gd name="T31" fmla="*/ 40 h 752"/>
                <a:gd name="T32" fmla="*/ 0 w 491"/>
                <a:gd name="T33" fmla="*/ 37 h 752"/>
                <a:gd name="T34" fmla="*/ 0 w 491"/>
                <a:gd name="T35" fmla="*/ 35 h 752"/>
                <a:gd name="T36" fmla="*/ 0 w 491"/>
                <a:gd name="T37" fmla="*/ 32 h 752"/>
                <a:gd name="T38" fmla="*/ 0 w 491"/>
                <a:gd name="T39" fmla="*/ 29 h 752"/>
                <a:gd name="T40" fmla="*/ 0 w 491"/>
                <a:gd name="T41" fmla="*/ 27 h 752"/>
                <a:gd name="T42" fmla="*/ 1 w 491"/>
                <a:gd name="T43" fmla="*/ 25 h 752"/>
                <a:gd name="T44" fmla="*/ 2 w 491"/>
                <a:gd name="T45" fmla="*/ 23 h 752"/>
                <a:gd name="T46" fmla="*/ 4 w 491"/>
                <a:gd name="T47" fmla="*/ 23 h 752"/>
                <a:gd name="T48" fmla="*/ 6 w 491"/>
                <a:gd name="T49" fmla="*/ 21 h 752"/>
                <a:gd name="T50" fmla="*/ 8 w 491"/>
                <a:gd name="T51" fmla="*/ 21 h 752"/>
                <a:gd name="T52" fmla="*/ 10 w 491"/>
                <a:gd name="T53" fmla="*/ 21 h 752"/>
                <a:gd name="T54" fmla="*/ 12 w 491"/>
                <a:gd name="T55" fmla="*/ 18 h 752"/>
                <a:gd name="T56" fmla="*/ 14 w 491"/>
                <a:gd name="T57" fmla="*/ 16 h 752"/>
                <a:gd name="T58" fmla="*/ 16 w 491"/>
                <a:gd name="T59" fmla="*/ 14 h 752"/>
                <a:gd name="T60" fmla="*/ 18 w 491"/>
                <a:gd name="T61" fmla="*/ 12 h 752"/>
                <a:gd name="T62" fmla="*/ 15 w 491"/>
                <a:gd name="T63" fmla="*/ 12 h 752"/>
                <a:gd name="T64" fmla="*/ 14 w 491"/>
                <a:gd name="T65" fmla="*/ 11 h 752"/>
                <a:gd name="T66" fmla="*/ 12 w 491"/>
                <a:gd name="T67" fmla="*/ 10 h 752"/>
                <a:gd name="T68" fmla="*/ 9 w 491"/>
                <a:gd name="T69" fmla="*/ 9 h 752"/>
                <a:gd name="T70" fmla="*/ 8 w 491"/>
                <a:gd name="T71" fmla="*/ 9 h 752"/>
                <a:gd name="T72" fmla="*/ 6 w 491"/>
                <a:gd name="T73" fmla="*/ 6 h 752"/>
                <a:gd name="T74" fmla="*/ 4 w 491"/>
                <a:gd name="T75" fmla="*/ 5 h 752"/>
                <a:gd name="T76" fmla="*/ 5 w 491"/>
                <a:gd name="T77" fmla="*/ 3 h 752"/>
                <a:gd name="T78" fmla="*/ 5 w 491"/>
                <a:gd name="T79" fmla="*/ 1 h 752"/>
                <a:gd name="T80" fmla="*/ 7 w 491"/>
                <a:gd name="T81" fmla="*/ 3 h 752"/>
                <a:gd name="T82" fmla="*/ 9 w 491"/>
                <a:gd name="T83" fmla="*/ 5 h 752"/>
                <a:gd name="T84" fmla="*/ 12 w 491"/>
                <a:gd name="T85" fmla="*/ 3 h 752"/>
                <a:gd name="T86" fmla="*/ 14 w 491"/>
                <a:gd name="T87" fmla="*/ 3 h 752"/>
                <a:gd name="T88" fmla="*/ 17 w 491"/>
                <a:gd name="T89" fmla="*/ 2 h 752"/>
                <a:gd name="T90" fmla="*/ 20 w 491"/>
                <a:gd name="T91" fmla="*/ 2 h 752"/>
                <a:gd name="T92" fmla="*/ 24 w 491"/>
                <a:gd name="T93" fmla="*/ 1 h 752"/>
                <a:gd name="T94" fmla="*/ 25 w 491"/>
                <a:gd name="T95" fmla="*/ 0 h 752"/>
                <a:gd name="T96" fmla="*/ 26 w 491"/>
                <a:gd name="T97" fmla="*/ 1 h 752"/>
                <a:gd name="T98" fmla="*/ 26 w 491"/>
                <a:gd name="T99" fmla="*/ 5 h 752"/>
                <a:gd name="T100" fmla="*/ 26 w 491"/>
                <a:gd name="T101" fmla="*/ 5 h 752"/>
                <a:gd name="T102" fmla="*/ 25 w 491"/>
                <a:gd name="T103" fmla="*/ 5 h 7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1"/>
                <a:gd name="T157" fmla="*/ 0 h 752"/>
                <a:gd name="T158" fmla="*/ 491 w 491"/>
                <a:gd name="T159" fmla="*/ 752 h 7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1" h="752">
                  <a:moveTo>
                    <a:pt x="473" y="101"/>
                  </a:moveTo>
                  <a:lnTo>
                    <a:pt x="459" y="163"/>
                  </a:lnTo>
                  <a:lnTo>
                    <a:pt x="426" y="230"/>
                  </a:lnTo>
                  <a:lnTo>
                    <a:pt x="394" y="295"/>
                  </a:lnTo>
                  <a:lnTo>
                    <a:pt x="361" y="363"/>
                  </a:lnTo>
                  <a:lnTo>
                    <a:pt x="326" y="428"/>
                  </a:lnTo>
                  <a:lnTo>
                    <a:pt x="298" y="458"/>
                  </a:lnTo>
                  <a:lnTo>
                    <a:pt x="268" y="489"/>
                  </a:lnTo>
                  <a:lnTo>
                    <a:pt x="240" y="519"/>
                  </a:lnTo>
                  <a:lnTo>
                    <a:pt x="210" y="551"/>
                  </a:lnTo>
                  <a:lnTo>
                    <a:pt x="177" y="583"/>
                  </a:lnTo>
                  <a:lnTo>
                    <a:pt x="143" y="616"/>
                  </a:lnTo>
                  <a:lnTo>
                    <a:pt x="109" y="651"/>
                  </a:lnTo>
                  <a:lnTo>
                    <a:pt x="74" y="683"/>
                  </a:lnTo>
                  <a:lnTo>
                    <a:pt x="52" y="718"/>
                  </a:lnTo>
                  <a:lnTo>
                    <a:pt x="28" y="752"/>
                  </a:lnTo>
                  <a:lnTo>
                    <a:pt x="3" y="707"/>
                  </a:lnTo>
                  <a:lnTo>
                    <a:pt x="3" y="657"/>
                  </a:lnTo>
                  <a:lnTo>
                    <a:pt x="1" y="606"/>
                  </a:lnTo>
                  <a:lnTo>
                    <a:pt x="1" y="554"/>
                  </a:lnTo>
                  <a:lnTo>
                    <a:pt x="0" y="503"/>
                  </a:lnTo>
                  <a:lnTo>
                    <a:pt x="22" y="471"/>
                  </a:lnTo>
                  <a:lnTo>
                    <a:pt x="44" y="440"/>
                  </a:lnTo>
                  <a:lnTo>
                    <a:pt x="68" y="427"/>
                  </a:lnTo>
                  <a:lnTo>
                    <a:pt x="115" y="397"/>
                  </a:lnTo>
                  <a:lnTo>
                    <a:pt x="153" y="392"/>
                  </a:lnTo>
                  <a:lnTo>
                    <a:pt x="192" y="389"/>
                  </a:lnTo>
                  <a:lnTo>
                    <a:pt x="228" y="346"/>
                  </a:lnTo>
                  <a:lnTo>
                    <a:pt x="264" y="303"/>
                  </a:lnTo>
                  <a:lnTo>
                    <a:pt x="300" y="260"/>
                  </a:lnTo>
                  <a:lnTo>
                    <a:pt x="335" y="218"/>
                  </a:lnTo>
                  <a:lnTo>
                    <a:pt x="288" y="218"/>
                  </a:lnTo>
                  <a:lnTo>
                    <a:pt x="252" y="204"/>
                  </a:lnTo>
                  <a:lnTo>
                    <a:pt x="215" y="189"/>
                  </a:lnTo>
                  <a:lnTo>
                    <a:pt x="179" y="176"/>
                  </a:lnTo>
                  <a:lnTo>
                    <a:pt x="141" y="163"/>
                  </a:lnTo>
                  <a:lnTo>
                    <a:pt x="110" y="122"/>
                  </a:lnTo>
                  <a:lnTo>
                    <a:pt x="79" y="82"/>
                  </a:lnTo>
                  <a:lnTo>
                    <a:pt x="86" y="52"/>
                  </a:lnTo>
                  <a:lnTo>
                    <a:pt x="100" y="25"/>
                  </a:lnTo>
                  <a:lnTo>
                    <a:pt x="129" y="54"/>
                  </a:lnTo>
                  <a:lnTo>
                    <a:pt x="159" y="84"/>
                  </a:lnTo>
                  <a:lnTo>
                    <a:pt x="222" y="60"/>
                  </a:lnTo>
                  <a:lnTo>
                    <a:pt x="267" y="66"/>
                  </a:lnTo>
                  <a:lnTo>
                    <a:pt x="312" y="45"/>
                  </a:lnTo>
                  <a:lnTo>
                    <a:pt x="380" y="30"/>
                  </a:lnTo>
                  <a:lnTo>
                    <a:pt x="447" y="13"/>
                  </a:lnTo>
                  <a:lnTo>
                    <a:pt x="473" y="0"/>
                  </a:lnTo>
                  <a:lnTo>
                    <a:pt x="488" y="15"/>
                  </a:lnTo>
                  <a:lnTo>
                    <a:pt x="483" y="84"/>
                  </a:lnTo>
                  <a:lnTo>
                    <a:pt x="491" y="84"/>
                  </a:lnTo>
                  <a:lnTo>
                    <a:pt x="473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0" name="Freeform 506"/>
            <p:cNvSpPr>
              <a:spLocks noChangeAspect="1"/>
            </p:cNvSpPr>
            <p:nvPr/>
          </p:nvSpPr>
          <p:spPr bwMode="auto">
            <a:xfrm>
              <a:off x="3019" y="2289"/>
              <a:ext cx="298" cy="408"/>
            </a:xfrm>
            <a:custGeom>
              <a:avLst/>
              <a:gdLst>
                <a:gd name="T0" fmla="*/ 5 w 793"/>
                <a:gd name="T1" fmla="*/ 9 h 1086"/>
                <a:gd name="T2" fmla="*/ 8 w 793"/>
                <a:gd name="T3" fmla="*/ 6 h 1086"/>
                <a:gd name="T4" fmla="*/ 9 w 793"/>
                <a:gd name="T5" fmla="*/ 3 h 1086"/>
                <a:gd name="T6" fmla="*/ 13 w 793"/>
                <a:gd name="T7" fmla="*/ 3 h 1086"/>
                <a:gd name="T8" fmla="*/ 17 w 793"/>
                <a:gd name="T9" fmla="*/ 3 h 1086"/>
                <a:gd name="T10" fmla="*/ 21 w 793"/>
                <a:gd name="T11" fmla="*/ 3 h 1086"/>
                <a:gd name="T12" fmla="*/ 23 w 793"/>
                <a:gd name="T13" fmla="*/ 3 h 1086"/>
                <a:gd name="T14" fmla="*/ 27 w 793"/>
                <a:gd name="T15" fmla="*/ 4 h 1086"/>
                <a:gd name="T16" fmla="*/ 30 w 793"/>
                <a:gd name="T17" fmla="*/ 3 h 1086"/>
                <a:gd name="T18" fmla="*/ 32 w 793"/>
                <a:gd name="T19" fmla="*/ 1 h 1086"/>
                <a:gd name="T20" fmla="*/ 34 w 793"/>
                <a:gd name="T21" fmla="*/ 0 h 1086"/>
                <a:gd name="T22" fmla="*/ 38 w 793"/>
                <a:gd name="T23" fmla="*/ 4 h 1086"/>
                <a:gd name="T24" fmla="*/ 39 w 793"/>
                <a:gd name="T25" fmla="*/ 9 h 1086"/>
                <a:gd name="T26" fmla="*/ 42 w 793"/>
                <a:gd name="T27" fmla="*/ 15 h 1086"/>
                <a:gd name="T28" fmla="*/ 39 w 793"/>
                <a:gd name="T29" fmla="*/ 18 h 1086"/>
                <a:gd name="T30" fmla="*/ 38 w 793"/>
                <a:gd name="T31" fmla="*/ 26 h 1086"/>
                <a:gd name="T32" fmla="*/ 35 w 793"/>
                <a:gd name="T33" fmla="*/ 33 h 1086"/>
                <a:gd name="T34" fmla="*/ 33 w 793"/>
                <a:gd name="T35" fmla="*/ 36 h 1086"/>
                <a:gd name="T36" fmla="*/ 32 w 793"/>
                <a:gd name="T37" fmla="*/ 42 h 1086"/>
                <a:gd name="T38" fmla="*/ 29 w 793"/>
                <a:gd name="T39" fmla="*/ 44 h 1086"/>
                <a:gd name="T40" fmla="*/ 33 w 793"/>
                <a:gd name="T41" fmla="*/ 47 h 1086"/>
                <a:gd name="T42" fmla="*/ 35 w 793"/>
                <a:gd name="T43" fmla="*/ 51 h 1086"/>
                <a:gd name="T44" fmla="*/ 37 w 793"/>
                <a:gd name="T45" fmla="*/ 54 h 1086"/>
                <a:gd name="T46" fmla="*/ 33 w 793"/>
                <a:gd name="T47" fmla="*/ 54 h 1086"/>
                <a:gd name="T48" fmla="*/ 30 w 793"/>
                <a:gd name="T49" fmla="*/ 57 h 1086"/>
                <a:gd name="T50" fmla="*/ 27 w 793"/>
                <a:gd name="T51" fmla="*/ 57 h 1086"/>
                <a:gd name="T52" fmla="*/ 24 w 793"/>
                <a:gd name="T53" fmla="*/ 57 h 1086"/>
                <a:gd name="T54" fmla="*/ 22 w 793"/>
                <a:gd name="T55" fmla="*/ 56 h 1086"/>
                <a:gd name="T56" fmla="*/ 19 w 793"/>
                <a:gd name="T57" fmla="*/ 55 h 1086"/>
                <a:gd name="T58" fmla="*/ 15 w 793"/>
                <a:gd name="T59" fmla="*/ 54 h 1086"/>
                <a:gd name="T60" fmla="*/ 15 w 793"/>
                <a:gd name="T61" fmla="*/ 52 h 1086"/>
                <a:gd name="T62" fmla="*/ 12 w 793"/>
                <a:gd name="T63" fmla="*/ 49 h 1086"/>
                <a:gd name="T64" fmla="*/ 9 w 793"/>
                <a:gd name="T65" fmla="*/ 45 h 1086"/>
                <a:gd name="T66" fmla="*/ 6 w 793"/>
                <a:gd name="T67" fmla="*/ 42 h 1086"/>
                <a:gd name="T68" fmla="*/ 5 w 793"/>
                <a:gd name="T69" fmla="*/ 39 h 1086"/>
                <a:gd name="T70" fmla="*/ 3 w 793"/>
                <a:gd name="T71" fmla="*/ 36 h 1086"/>
                <a:gd name="T72" fmla="*/ 2 w 793"/>
                <a:gd name="T73" fmla="*/ 33 h 1086"/>
                <a:gd name="T74" fmla="*/ 0 w 793"/>
                <a:gd name="T75" fmla="*/ 30 h 1086"/>
                <a:gd name="T76" fmla="*/ 1 w 793"/>
                <a:gd name="T77" fmla="*/ 27 h 1086"/>
                <a:gd name="T78" fmla="*/ 2 w 793"/>
                <a:gd name="T79" fmla="*/ 25 h 1086"/>
                <a:gd name="T80" fmla="*/ 4 w 793"/>
                <a:gd name="T81" fmla="*/ 22 h 1086"/>
                <a:gd name="T82" fmla="*/ 5 w 793"/>
                <a:gd name="T83" fmla="*/ 19 h 1086"/>
                <a:gd name="T84" fmla="*/ 5 w 793"/>
                <a:gd name="T85" fmla="*/ 14 h 108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93"/>
                <a:gd name="T130" fmla="*/ 0 h 1086"/>
                <a:gd name="T131" fmla="*/ 793 w 793"/>
                <a:gd name="T132" fmla="*/ 1086 h 108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93" h="1086">
                  <a:moveTo>
                    <a:pt x="94" y="201"/>
                  </a:moveTo>
                  <a:lnTo>
                    <a:pt x="93" y="173"/>
                  </a:lnTo>
                  <a:lnTo>
                    <a:pt x="141" y="173"/>
                  </a:lnTo>
                  <a:lnTo>
                    <a:pt x="139" y="118"/>
                  </a:lnTo>
                  <a:lnTo>
                    <a:pt x="136" y="62"/>
                  </a:lnTo>
                  <a:lnTo>
                    <a:pt x="173" y="62"/>
                  </a:lnTo>
                  <a:lnTo>
                    <a:pt x="211" y="62"/>
                  </a:lnTo>
                  <a:lnTo>
                    <a:pt x="248" y="62"/>
                  </a:lnTo>
                  <a:lnTo>
                    <a:pt x="285" y="62"/>
                  </a:lnTo>
                  <a:lnTo>
                    <a:pt x="323" y="62"/>
                  </a:lnTo>
                  <a:lnTo>
                    <a:pt x="361" y="62"/>
                  </a:lnTo>
                  <a:lnTo>
                    <a:pt x="399" y="62"/>
                  </a:lnTo>
                  <a:lnTo>
                    <a:pt x="436" y="62"/>
                  </a:lnTo>
                  <a:lnTo>
                    <a:pt x="442" y="50"/>
                  </a:lnTo>
                  <a:lnTo>
                    <a:pt x="445" y="62"/>
                  </a:lnTo>
                  <a:lnTo>
                    <a:pt x="505" y="70"/>
                  </a:lnTo>
                  <a:lnTo>
                    <a:pt x="564" y="77"/>
                  </a:lnTo>
                  <a:lnTo>
                    <a:pt x="573" y="52"/>
                  </a:lnTo>
                  <a:lnTo>
                    <a:pt x="599" y="47"/>
                  </a:lnTo>
                  <a:lnTo>
                    <a:pt x="609" y="16"/>
                  </a:lnTo>
                  <a:lnTo>
                    <a:pt x="623" y="21"/>
                  </a:lnTo>
                  <a:lnTo>
                    <a:pt x="641" y="0"/>
                  </a:lnTo>
                  <a:lnTo>
                    <a:pt x="672" y="36"/>
                  </a:lnTo>
                  <a:lnTo>
                    <a:pt x="705" y="71"/>
                  </a:lnTo>
                  <a:lnTo>
                    <a:pt x="721" y="112"/>
                  </a:lnTo>
                  <a:lnTo>
                    <a:pt x="733" y="177"/>
                  </a:lnTo>
                  <a:lnTo>
                    <a:pt x="747" y="243"/>
                  </a:lnTo>
                  <a:lnTo>
                    <a:pt x="793" y="291"/>
                  </a:lnTo>
                  <a:lnTo>
                    <a:pt x="763" y="315"/>
                  </a:lnTo>
                  <a:lnTo>
                    <a:pt x="732" y="338"/>
                  </a:lnTo>
                  <a:lnTo>
                    <a:pt x="714" y="409"/>
                  </a:lnTo>
                  <a:lnTo>
                    <a:pt x="708" y="485"/>
                  </a:lnTo>
                  <a:lnTo>
                    <a:pt x="702" y="526"/>
                  </a:lnTo>
                  <a:lnTo>
                    <a:pt x="653" y="616"/>
                  </a:lnTo>
                  <a:lnTo>
                    <a:pt x="641" y="679"/>
                  </a:lnTo>
                  <a:lnTo>
                    <a:pt x="614" y="683"/>
                  </a:lnTo>
                  <a:lnTo>
                    <a:pt x="608" y="743"/>
                  </a:lnTo>
                  <a:lnTo>
                    <a:pt x="602" y="804"/>
                  </a:lnTo>
                  <a:lnTo>
                    <a:pt x="567" y="811"/>
                  </a:lnTo>
                  <a:lnTo>
                    <a:pt x="550" y="837"/>
                  </a:lnTo>
                  <a:lnTo>
                    <a:pt x="567" y="852"/>
                  </a:lnTo>
                  <a:lnTo>
                    <a:pt x="615" y="894"/>
                  </a:lnTo>
                  <a:lnTo>
                    <a:pt x="635" y="931"/>
                  </a:lnTo>
                  <a:lnTo>
                    <a:pt x="653" y="967"/>
                  </a:lnTo>
                  <a:lnTo>
                    <a:pt x="681" y="982"/>
                  </a:lnTo>
                  <a:lnTo>
                    <a:pt x="694" y="1023"/>
                  </a:lnTo>
                  <a:lnTo>
                    <a:pt x="657" y="1023"/>
                  </a:lnTo>
                  <a:lnTo>
                    <a:pt x="618" y="1023"/>
                  </a:lnTo>
                  <a:lnTo>
                    <a:pt x="600" y="1046"/>
                  </a:lnTo>
                  <a:lnTo>
                    <a:pt x="576" y="1071"/>
                  </a:lnTo>
                  <a:lnTo>
                    <a:pt x="523" y="1071"/>
                  </a:lnTo>
                  <a:lnTo>
                    <a:pt x="500" y="1080"/>
                  </a:lnTo>
                  <a:lnTo>
                    <a:pt x="488" y="1073"/>
                  </a:lnTo>
                  <a:lnTo>
                    <a:pt x="453" y="1076"/>
                  </a:lnTo>
                  <a:lnTo>
                    <a:pt x="448" y="1086"/>
                  </a:lnTo>
                  <a:lnTo>
                    <a:pt x="414" y="1053"/>
                  </a:lnTo>
                  <a:lnTo>
                    <a:pt x="379" y="1020"/>
                  </a:lnTo>
                  <a:lnTo>
                    <a:pt x="358" y="1034"/>
                  </a:lnTo>
                  <a:lnTo>
                    <a:pt x="332" y="1037"/>
                  </a:lnTo>
                  <a:lnTo>
                    <a:pt x="293" y="1014"/>
                  </a:lnTo>
                  <a:lnTo>
                    <a:pt x="281" y="1001"/>
                  </a:lnTo>
                  <a:lnTo>
                    <a:pt x="273" y="985"/>
                  </a:lnTo>
                  <a:lnTo>
                    <a:pt x="245" y="947"/>
                  </a:lnTo>
                  <a:lnTo>
                    <a:pt x="226" y="919"/>
                  </a:lnTo>
                  <a:lnTo>
                    <a:pt x="182" y="877"/>
                  </a:lnTo>
                  <a:lnTo>
                    <a:pt x="173" y="855"/>
                  </a:lnTo>
                  <a:lnTo>
                    <a:pt x="129" y="822"/>
                  </a:lnTo>
                  <a:lnTo>
                    <a:pt x="121" y="805"/>
                  </a:lnTo>
                  <a:lnTo>
                    <a:pt x="85" y="797"/>
                  </a:lnTo>
                  <a:lnTo>
                    <a:pt x="94" y="744"/>
                  </a:lnTo>
                  <a:lnTo>
                    <a:pt x="73" y="710"/>
                  </a:lnTo>
                  <a:lnTo>
                    <a:pt x="53" y="676"/>
                  </a:lnTo>
                  <a:lnTo>
                    <a:pt x="48" y="644"/>
                  </a:lnTo>
                  <a:lnTo>
                    <a:pt x="39" y="616"/>
                  </a:lnTo>
                  <a:lnTo>
                    <a:pt x="18" y="574"/>
                  </a:lnTo>
                  <a:lnTo>
                    <a:pt x="0" y="571"/>
                  </a:lnTo>
                  <a:lnTo>
                    <a:pt x="17" y="529"/>
                  </a:lnTo>
                  <a:lnTo>
                    <a:pt x="21" y="504"/>
                  </a:lnTo>
                  <a:lnTo>
                    <a:pt x="29" y="489"/>
                  </a:lnTo>
                  <a:lnTo>
                    <a:pt x="29" y="470"/>
                  </a:lnTo>
                  <a:lnTo>
                    <a:pt x="53" y="426"/>
                  </a:lnTo>
                  <a:lnTo>
                    <a:pt x="69" y="412"/>
                  </a:lnTo>
                  <a:lnTo>
                    <a:pt x="100" y="412"/>
                  </a:lnTo>
                  <a:lnTo>
                    <a:pt x="99" y="359"/>
                  </a:lnTo>
                  <a:lnTo>
                    <a:pt x="97" y="306"/>
                  </a:lnTo>
                  <a:lnTo>
                    <a:pt x="96" y="253"/>
                  </a:lnTo>
                  <a:lnTo>
                    <a:pt x="9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1" name="Freeform 507"/>
            <p:cNvSpPr>
              <a:spLocks noChangeAspect="1"/>
            </p:cNvSpPr>
            <p:nvPr/>
          </p:nvSpPr>
          <p:spPr bwMode="auto">
            <a:xfrm>
              <a:off x="3153" y="2818"/>
              <a:ext cx="33" cy="45"/>
            </a:xfrm>
            <a:custGeom>
              <a:avLst/>
              <a:gdLst>
                <a:gd name="T0" fmla="*/ 4 w 88"/>
                <a:gd name="T1" fmla="*/ 2 h 118"/>
                <a:gd name="T2" fmla="*/ 4 w 88"/>
                <a:gd name="T3" fmla="*/ 0 h 118"/>
                <a:gd name="T4" fmla="*/ 3 w 88"/>
                <a:gd name="T5" fmla="*/ 0 h 118"/>
                <a:gd name="T6" fmla="*/ 2 w 88"/>
                <a:gd name="T7" fmla="*/ 1 h 118"/>
                <a:gd name="T8" fmla="*/ 0 w 88"/>
                <a:gd name="T9" fmla="*/ 1 h 118"/>
                <a:gd name="T10" fmla="*/ 0 w 88"/>
                <a:gd name="T11" fmla="*/ 1 h 118"/>
                <a:gd name="T12" fmla="*/ 0 w 88"/>
                <a:gd name="T13" fmla="*/ 2 h 118"/>
                <a:gd name="T14" fmla="*/ 1 w 88"/>
                <a:gd name="T15" fmla="*/ 4 h 118"/>
                <a:gd name="T16" fmla="*/ 1 w 88"/>
                <a:gd name="T17" fmla="*/ 6 h 118"/>
                <a:gd name="T18" fmla="*/ 2 w 88"/>
                <a:gd name="T19" fmla="*/ 6 h 118"/>
                <a:gd name="T20" fmla="*/ 3 w 88"/>
                <a:gd name="T21" fmla="*/ 5 h 118"/>
                <a:gd name="T22" fmla="*/ 5 w 88"/>
                <a:gd name="T23" fmla="*/ 3 h 118"/>
                <a:gd name="T24" fmla="*/ 4 w 88"/>
                <a:gd name="T25" fmla="*/ 2 h 1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118"/>
                <a:gd name="T41" fmla="*/ 88 w 88"/>
                <a:gd name="T42" fmla="*/ 118 h 1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118">
                  <a:moveTo>
                    <a:pt x="76" y="31"/>
                  </a:moveTo>
                  <a:lnTo>
                    <a:pt x="76" y="4"/>
                  </a:lnTo>
                  <a:lnTo>
                    <a:pt x="49" y="0"/>
                  </a:lnTo>
                  <a:lnTo>
                    <a:pt x="45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10" y="73"/>
                  </a:lnTo>
                  <a:lnTo>
                    <a:pt x="19" y="118"/>
                  </a:lnTo>
                  <a:lnTo>
                    <a:pt x="31" y="118"/>
                  </a:lnTo>
                  <a:lnTo>
                    <a:pt x="60" y="83"/>
                  </a:lnTo>
                  <a:lnTo>
                    <a:pt x="88" y="49"/>
                  </a:lnTo>
                  <a:lnTo>
                    <a:pt x="7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2" name="Freeform 508"/>
            <p:cNvSpPr>
              <a:spLocks noChangeAspect="1"/>
            </p:cNvSpPr>
            <p:nvPr/>
          </p:nvSpPr>
          <p:spPr bwMode="auto">
            <a:xfrm>
              <a:off x="2826" y="2695"/>
              <a:ext cx="137" cy="179"/>
            </a:xfrm>
            <a:custGeom>
              <a:avLst/>
              <a:gdLst>
                <a:gd name="T0" fmla="*/ 3 w 364"/>
                <a:gd name="T1" fmla="*/ 18 h 476"/>
                <a:gd name="T2" fmla="*/ 1 w 364"/>
                <a:gd name="T3" fmla="*/ 18 h 476"/>
                <a:gd name="T4" fmla="*/ 1 w 364"/>
                <a:gd name="T5" fmla="*/ 19 h 476"/>
                <a:gd name="T6" fmla="*/ 2 w 364"/>
                <a:gd name="T7" fmla="*/ 20 h 476"/>
                <a:gd name="T8" fmla="*/ 2 w 364"/>
                <a:gd name="T9" fmla="*/ 21 h 476"/>
                <a:gd name="T10" fmla="*/ 2 w 364"/>
                <a:gd name="T11" fmla="*/ 21 h 476"/>
                <a:gd name="T12" fmla="*/ 1 w 364"/>
                <a:gd name="T13" fmla="*/ 21 h 476"/>
                <a:gd name="T14" fmla="*/ 0 w 364"/>
                <a:gd name="T15" fmla="*/ 22 h 476"/>
                <a:gd name="T16" fmla="*/ 2 w 364"/>
                <a:gd name="T17" fmla="*/ 25 h 476"/>
                <a:gd name="T18" fmla="*/ 4 w 364"/>
                <a:gd name="T19" fmla="*/ 24 h 476"/>
                <a:gd name="T20" fmla="*/ 5 w 364"/>
                <a:gd name="T21" fmla="*/ 24 h 476"/>
                <a:gd name="T22" fmla="*/ 6 w 364"/>
                <a:gd name="T23" fmla="*/ 24 h 476"/>
                <a:gd name="T24" fmla="*/ 7 w 364"/>
                <a:gd name="T25" fmla="*/ 24 h 476"/>
                <a:gd name="T26" fmla="*/ 9 w 364"/>
                <a:gd name="T27" fmla="*/ 24 h 476"/>
                <a:gd name="T28" fmla="*/ 9 w 364"/>
                <a:gd name="T29" fmla="*/ 25 h 476"/>
                <a:gd name="T30" fmla="*/ 11 w 364"/>
                <a:gd name="T31" fmla="*/ 23 h 476"/>
                <a:gd name="T32" fmla="*/ 13 w 364"/>
                <a:gd name="T33" fmla="*/ 21 h 476"/>
                <a:gd name="T34" fmla="*/ 13 w 364"/>
                <a:gd name="T35" fmla="*/ 19 h 476"/>
                <a:gd name="T36" fmla="*/ 14 w 364"/>
                <a:gd name="T37" fmla="*/ 17 h 476"/>
                <a:gd name="T38" fmla="*/ 15 w 364"/>
                <a:gd name="T39" fmla="*/ 14 h 476"/>
                <a:gd name="T40" fmla="*/ 17 w 364"/>
                <a:gd name="T41" fmla="*/ 12 h 476"/>
                <a:gd name="T42" fmla="*/ 17 w 364"/>
                <a:gd name="T43" fmla="*/ 9 h 476"/>
                <a:gd name="T44" fmla="*/ 18 w 364"/>
                <a:gd name="T45" fmla="*/ 8 h 476"/>
                <a:gd name="T46" fmla="*/ 18 w 364"/>
                <a:gd name="T47" fmla="*/ 5 h 476"/>
                <a:gd name="T48" fmla="*/ 19 w 364"/>
                <a:gd name="T49" fmla="*/ 3 h 476"/>
                <a:gd name="T50" fmla="*/ 20 w 364"/>
                <a:gd name="T51" fmla="*/ 0 h 476"/>
                <a:gd name="T52" fmla="*/ 17 w 364"/>
                <a:gd name="T53" fmla="*/ 0 h 476"/>
                <a:gd name="T54" fmla="*/ 15 w 364"/>
                <a:gd name="T55" fmla="*/ 0 h 476"/>
                <a:gd name="T56" fmla="*/ 14 w 364"/>
                <a:gd name="T57" fmla="*/ 1 h 476"/>
                <a:gd name="T58" fmla="*/ 13 w 364"/>
                <a:gd name="T59" fmla="*/ 4 h 476"/>
                <a:gd name="T60" fmla="*/ 12 w 364"/>
                <a:gd name="T61" fmla="*/ 5 h 476"/>
                <a:gd name="T62" fmla="*/ 10 w 364"/>
                <a:gd name="T63" fmla="*/ 5 h 476"/>
                <a:gd name="T64" fmla="*/ 8 w 364"/>
                <a:gd name="T65" fmla="*/ 4 h 476"/>
                <a:gd name="T66" fmla="*/ 6 w 364"/>
                <a:gd name="T67" fmla="*/ 4 h 476"/>
                <a:gd name="T68" fmla="*/ 5 w 364"/>
                <a:gd name="T69" fmla="*/ 7 h 476"/>
                <a:gd name="T70" fmla="*/ 8 w 364"/>
                <a:gd name="T71" fmla="*/ 7 h 476"/>
                <a:gd name="T72" fmla="*/ 8 w 364"/>
                <a:gd name="T73" fmla="*/ 9 h 476"/>
                <a:gd name="T74" fmla="*/ 7 w 364"/>
                <a:gd name="T75" fmla="*/ 11 h 476"/>
                <a:gd name="T76" fmla="*/ 9 w 364"/>
                <a:gd name="T77" fmla="*/ 13 h 476"/>
                <a:gd name="T78" fmla="*/ 8 w 364"/>
                <a:gd name="T79" fmla="*/ 17 h 476"/>
                <a:gd name="T80" fmla="*/ 7 w 364"/>
                <a:gd name="T81" fmla="*/ 18 h 476"/>
                <a:gd name="T82" fmla="*/ 7 w 364"/>
                <a:gd name="T83" fmla="*/ 17 h 476"/>
                <a:gd name="T84" fmla="*/ 5 w 364"/>
                <a:gd name="T85" fmla="*/ 18 h 476"/>
                <a:gd name="T86" fmla="*/ 4 w 364"/>
                <a:gd name="T87" fmla="*/ 16 h 476"/>
                <a:gd name="T88" fmla="*/ 3 w 364"/>
                <a:gd name="T89" fmla="*/ 18 h 4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4"/>
                <a:gd name="T136" fmla="*/ 0 h 476"/>
                <a:gd name="T137" fmla="*/ 364 w 364"/>
                <a:gd name="T138" fmla="*/ 476 h 4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4" h="476">
                  <a:moveTo>
                    <a:pt x="65" y="333"/>
                  </a:moveTo>
                  <a:lnTo>
                    <a:pt x="21" y="337"/>
                  </a:lnTo>
                  <a:lnTo>
                    <a:pt x="22" y="352"/>
                  </a:lnTo>
                  <a:lnTo>
                    <a:pt x="28" y="367"/>
                  </a:lnTo>
                  <a:lnTo>
                    <a:pt x="37" y="391"/>
                  </a:lnTo>
                  <a:lnTo>
                    <a:pt x="28" y="401"/>
                  </a:lnTo>
                  <a:lnTo>
                    <a:pt x="15" y="392"/>
                  </a:lnTo>
                  <a:lnTo>
                    <a:pt x="0" y="416"/>
                  </a:lnTo>
                  <a:lnTo>
                    <a:pt x="42" y="476"/>
                  </a:lnTo>
                  <a:lnTo>
                    <a:pt x="74" y="446"/>
                  </a:lnTo>
                  <a:lnTo>
                    <a:pt x="92" y="455"/>
                  </a:lnTo>
                  <a:lnTo>
                    <a:pt x="118" y="463"/>
                  </a:lnTo>
                  <a:lnTo>
                    <a:pt x="131" y="446"/>
                  </a:lnTo>
                  <a:lnTo>
                    <a:pt x="161" y="443"/>
                  </a:lnTo>
                  <a:lnTo>
                    <a:pt x="165" y="469"/>
                  </a:lnTo>
                  <a:lnTo>
                    <a:pt x="203" y="431"/>
                  </a:lnTo>
                  <a:lnTo>
                    <a:pt x="240" y="395"/>
                  </a:lnTo>
                  <a:lnTo>
                    <a:pt x="248" y="352"/>
                  </a:lnTo>
                  <a:lnTo>
                    <a:pt x="254" y="310"/>
                  </a:lnTo>
                  <a:lnTo>
                    <a:pt x="288" y="264"/>
                  </a:lnTo>
                  <a:lnTo>
                    <a:pt x="322" y="219"/>
                  </a:lnTo>
                  <a:lnTo>
                    <a:pt x="328" y="178"/>
                  </a:lnTo>
                  <a:lnTo>
                    <a:pt x="336" y="137"/>
                  </a:lnTo>
                  <a:lnTo>
                    <a:pt x="343" y="96"/>
                  </a:lnTo>
                  <a:lnTo>
                    <a:pt x="351" y="54"/>
                  </a:lnTo>
                  <a:lnTo>
                    <a:pt x="364" y="6"/>
                  </a:lnTo>
                  <a:lnTo>
                    <a:pt x="327" y="3"/>
                  </a:lnTo>
                  <a:lnTo>
                    <a:pt x="288" y="0"/>
                  </a:lnTo>
                  <a:lnTo>
                    <a:pt x="261" y="16"/>
                  </a:lnTo>
                  <a:lnTo>
                    <a:pt x="245" y="76"/>
                  </a:lnTo>
                  <a:lnTo>
                    <a:pt x="236" y="102"/>
                  </a:lnTo>
                  <a:lnTo>
                    <a:pt x="194" y="90"/>
                  </a:lnTo>
                  <a:lnTo>
                    <a:pt x="152" y="79"/>
                  </a:lnTo>
                  <a:lnTo>
                    <a:pt x="104" y="79"/>
                  </a:lnTo>
                  <a:lnTo>
                    <a:pt x="100" y="131"/>
                  </a:lnTo>
                  <a:lnTo>
                    <a:pt x="154" y="127"/>
                  </a:lnTo>
                  <a:lnTo>
                    <a:pt x="157" y="164"/>
                  </a:lnTo>
                  <a:lnTo>
                    <a:pt x="134" y="196"/>
                  </a:lnTo>
                  <a:lnTo>
                    <a:pt x="162" y="245"/>
                  </a:lnTo>
                  <a:lnTo>
                    <a:pt x="149" y="319"/>
                  </a:lnTo>
                  <a:lnTo>
                    <a:pt x="133" y="334"/>
                  </a:lnTo>
                  <a:lnTo>
                    <a:pt x="125" y="319"/>
                  </a:lnTo>
                  <a:lnTo>
                    <a:pt x="97" y="330"/>
                  </a:lnTo>
                  <a:lnTo>
                    <a:pt x="68" y="298"/>
                  </a:lnTo>
                  <a:lnTo>
                    <a:pt x="65" y="3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3" name="Freeform 509"/>
            <p:cNvSpPr>
              <a:spLocks noChangeAspect="1"/>
            </p:cNvSpPr>
            <p:nvPr/>
          </p:nvSpPr>
          <p:spPr bwMode="auto">
            <a:xfrm>
              <a:off x="3243" y="2673"/>
              <a:ext cx="146" cy="194"/>
            </a:xfrm>
            <a:custGeom>
              <a:avLst/>
              <a:gdLst>
                <a:gd name="T0" fmla="*/ 9 w 388"/>
                <a:gd name="T1" fmla="*/ 23 h 514"/>
                <a:gd name="T2" fmla="*/ 7 w 388"/>
                <a:gd name="T3" fmla="*/ 21 h 514"/>
                <a:gd name="T4" fmla="*/ 5 w 388"/>
                <a:gd name="T5" fmla="*/ 20 h 514"/>
                <a:gd name="T6" fmla="*/ 2 w 388"/>
                <a:gd name="T7" fmla="*/ 18 h 514"/>
                <a:gd name="T8" fmla="*/ 0 w 388"/>
                <a:gd name="T9" fmla="*/ 17 h 514"/>
                <a:gd name="T10" fmla="*/ 0 w 388"/>
                <a:gd name="T11" fmla="*/ 13 h 514"/>
                <a:gd name="T12" fmla="*/ 2 w 388"/>
                <a:gd name="T13" fmla="*/ 11 h 514"/>
                <a:gd name="T14" fmla="*/ 3 w 388"/>
                <a:gd name="T15" fmla="*/ 8 h 514"/>
                <a:gd name="T16" fmla="*/ 2 w 388"/>
                <a:gd name="T17" fmla="*/ 6 h 514"/>
                <a:gd name="T18" fmla="*/ 1 w 388"/>
                <a:gd name="T19" fmla="*/ 3 h 514"/>
                <a:gd name="T20" fmla="*/ 0 w 388"/>
                <a:gd name="T21" fmla="*/ 1 h 514"/>
                <a:gd name="T22" fmla="*/ 1 w 388"/>
                <a:gd name="T23" fmla="*/ 0 h 514"/>
                <a:gd name="T24" fmla="*/ 3 w 388"/>
                <a:gd name="T25" fmla="*/ 0 h 514"/>
                <a:gd name="T26" fmla="*/ 5 w 388"/>
                <a:gd name="T27" fmla="*/ 0 h 514"/>
                <a:gd name="T28" fmla="*/ 8 w 388"/>
                <a:gd name="T29" fmla="*/ 0 h 514"/>
                <a:gd name="T30" fmla="*/ 11 w 388"/>
                <a:gd name="T31" fmla="*/ 3 h 514"/>
                <a:gd name="T32" fmla="*/ 14 w 388"/>
                <a:gd name="T33" fmla="*/ 3 h 514"/>
                <a:gd name="T34" fmla="*/ 15 w 388"/>
                <a:gd name="T35" fmla="*/ 2 h 514"/>
                <a:gd name="T36" fmla="*/ 18 w 388"/>
                <a:gd name="T37" fmla="*/ 2 h 514"/>
                <a:gd name="T38" fmla="*/ 21 w 388"/>
                <a:gd name="T39" fmla="*/ 2 h 514"/>
                <a:gd name="T40" fmla="*/ 20 w 388"/>
                <a:gd name="T41" fmla="*/ 3 h 514"/>
                <a:gd name="T42" fmla="*/ 18 w 388"/>
                <a:gd name="T43" fmla="*/ 5 h 514"/>
                <a:gd name="T44" fmla="*/ 18 w 388"/>
                <a:gd name="T45" fmla="*/ 8 h 514"/>
                <a:gd name="T46" fmla="*/ 18 w 388"/>
                <a:gd name="T47" fmla="*/ 11 h 514"/>
                <a:gd name="T48" fmla="*/ 18 w 388"/>
                <a:gd name="T49" fmla="*/ 14 h 514"/>
                <a:gd name="T50" fmla="*/ 18 w 388"/>
                <a:gd name="T51" fmla="*/ 16 h 514"/>
                <a:gd name="T52" fmla="*/ 20 w 388"/>
                <a:gd name="T53" fmla="*/ 18 h 514"/>
                <a:gd name="T54" fmla="*/ 18 w 388"/>
                <a:gd name="T55" fmla="*/ 20 h 514"/>
                <a:gd name="T56" fmla="*/ 17 w 388"/>
                <a:gd name="T57" fmla="*/ 21 h 514"/>
                <a:gd name="T58" fmla="*/ 16 w 388"/>
                <a:gd name="T59" fmla="*/ 22 h 514"/>
                <a:gd name="T60" fmla="*/ 15 w 388"/>
                <a:gd name="T61" fmla="*/ 25 h 514"/>
                <a:gd name="T62" fmla="*/ 14 w 388"/>
                <a:gd name="T63" fmla="*/ 28 h 514"/>
                <a:gd name="T64" fmla="*/ 14 w 388"/>
                <a:gd name="T65" fmla="*/ 28 h 514"/>
                <a:gd name="T66" fmla="*/ 12 w 388"/>
                <a:gd name="T67" fmla="*/ 26 h 514"/>
                <a:gd name="T68" fmla="*/ 10 w 388"/>
                <a:gd name="T69" fmla="*/ 24 h 514"/>
                <a:gd name="T70" fmla="*/ 9 w 388"/>
                <a:gd name="T71" fmla="*/ 23 h 5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88"/>
                <a:gd name="T109" fmla="*/ 0 h 514"/>
                <a:gd name="T110" fmla="*/ 388 w 388"/>
                <a:gd name="T111" fmla="*/ 514 h 5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88" h="514">
                  <a:moveTo>
                    <a:pt x="179" y="421"/>
                  </a:moveTo>
                  <a:lnTo>
                    <a:pt x="135" y="394"/>
                  </a:lnTo>
                  <a:lnTo>
                    <a:pt x="90" y="366"/>
                  </a:lnTo>
                  <a:lnTo>
                    <a:pt x="45" y="339"/>
                  </a:lnTo>
                  <a:lnTo>
                    <a:pt x="0" y="311"/>
                  </a:lnTo>
                  <a:lnTo>
                    <a:pt x="0" y="250"/>
                  </a:lnTo>
                  <a:lnTo>
                    <a:pt x="33" y="194"/>
                  </a:lnTo>
                  <a:lnTo>
                    <a:pt x="53" y="151"/>
                  </a:lnTo>
                  <a:lnTo>
                    <a:pt x="38" y="109"/>
                  </a:lnTo>
                  <a:lnTo>
                    <a:pt x="24" y="66"/>
                  </a:lnTo>
                  <a:lnTo>
                    <a:pt x="3" y="23"/>
                  </a:lnTo>
                  <a:lnTo>
                    <a:pt x="21" y="0"/>
                  </a:lnTo>
                  <a:lnTo>
                    <a:pt x="60" y="0"/>
                  </a:lnTo>
                  <a:lnTo>
                    <a:pt x="97" y="0"/>
                  </a:lnTo>
                  <a:lnTo>
                    <a:pt x="139" y="8"/>
                  </a:lnTo>
                  <a:lnTo>
                    <a:pt x="199" y="50"/>
                  </a:lnTo>
                  <a:lnTo>
                    <a:pt x="266" y="62"/>
                  </a:lnTo>
                  <a:lnTo>
                    <a:pt x="290" y="42"/>
                  </a:lnTo>
                  <a:lnTo>
                    <a:pt x="341" y="26"/>
                  </a:lnTo>
                  <a:lnTo>
                    <a:pt x="388" y="36"/>
                  </a:lnTo>
                  <a:lnTo>
                    <a:pt x="366" y="67"/>
                  </a:lnTo>
                  <a:lnTo>
                    <a:pt x="344" y="99"/>
                  </a:lnTo>
                  <a:lnTo>
                    <a:pt x="345" y="150"/>
                  </a:lnTo>
                  <a:lnTo>
                    <a:pt x="345" y="202"/>
                  </a:lnTo>
                  <a:lnTo>
                    <a:pt x="347" y="253"/>
                  </a:lnTo>
                  <a:lnTo>
                    <a:pt x="347" y="303"/>
                  </a:lnTo>
                  <a:lnTo>
                    <a:pt x="372" y="348"/>
                  </a:lnTo>
                  <a:lnTo>
                    <a:pt x="345" y="363"/>
                  </a:lnTo>
                  <a:lnTo>
                    <a:pt x="326" y="396"/>
                  </a:lnTo>
                  <a:lnTo>
                    <a:pt x="303" y="417"/>
                  </a:lnTo>
                  <a:lnTo>
                    <a:pt x="282" y="463"/>
                  </a:lnTo>
                  <a:lnTo>
                    <a:pt x="262" y="511"/>
                  </a:lnTo>
                  <a:lnTo>
                    <a:pt x="256" y="514"/>
                  </a:lnTo>
                  <a:lnTo>
                    <a:pt x="220" y="476"/>
                  </a:lnTo>
                  <a:lnTo>
                    <a:pt x="182" y="441"/>
                  </a:lnTo>
                  <a:lnTo>
                    <a:pt x="179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4" name="Freeform 510"/>
            <p:cNvSpPr>
              <a:spLocks noChangeAspect="1"/>
            </p:cNvSpPr>
            <p:nvPr/>
          </p:nvSpPr>
          <p:spPr bwMode="auto">
            <a:xfrm>
              <a:off x="2671" y="2484"/>
              <a:ext cx="217" cy="195"/>
            </a:xfrm>
            <a:custGeom>
              <a:avLst/>
              <a:gdLst>
                <a:gd name="T0" fmla="*/ 20 w 577"/>
                <a:gd name="T1" fmla="*/ 20 h 519"/>
                <a:gd name="T2" fmla="*/ 18 w 577"/>
                <a:gd name="T3" fmla="*/ 20 h 519"/>
                <a:gd name="T4" fmla="*/ 17 w 577"/>
                <a:gd name="T5" fmla="*/ 22 h 519"/>
                <a:gd name="T6" fmla="*/ 16 w 577"/>
                <a:gd name="T7" fmla="*/ 24 h 519"/>
                <a:gd name="T8" fmla="*/ 15 w 577"/>
                <a:gd name="T9" fmla="*/ 26 h 519"/>
                <a:gd name="T10" fmla="*/ 14 w 577"/>
                <a:gd name="T11" fmla="*/ 26 h 519"/>
                <a:gd name="T12" fmla="*/ 14 w 577"/>
                <a:gd name="T13" fmla="*/ 27 h 519"/>
                <a:gd name="T14" fmla="*/ 12 w 577"/>
                <a:gd name="T15" fmla="*/ 27 h 519"/>
                <a:gd name="T16" fmla="*/ 11 w 577"/>
                <a:gd name="T17" fmla="*/ 27 h 519"/>
                <a:gd name="T18" fmla="*/ 11 w 577"/>
                <a:gd name="T19" fmla="*/ 27 h 519"/>
                <a:gd name="T20" fmla="*/ 11 w 577"/>
                <a:gd name="T21" fmla="*/ 27 h 519"/>
                <a:gd name="T22" fmla="*/ 10 w 577"/>
                <a:gd name="T23" fmla="*/ 26 h 519"/>
                <a:gd name="T24" fmla="*/ 10 w 577"/>
                <a:gd name="T25" fmla="*/ 27 h 519"/>
                <a:gd name="T26" fmla="*/ 10 w 577"/>
                <a:gd name="T27" fmla="*/ 27 h 519"/>
                <a:gd name="T28" fmla="*/ 10 w 577"/>
                <a:gd name="T29" fmla="*/ 27 h 519"/>
                <a:gd name="T30" fmla="*/ 9 w 577"/>
                <a:gd name="T31" fmla="*/ 27 h 519"/>
                <a:gd name="T32" fmla="*/ 8 w 577"/>
                <a:gd name="T33" fmla="*/ 27 h 519"/>
                <a:gd name="T34" fmla="*/ 7 w 577"/>
                <a:gd name="T35" fmla="*/ 24 h 519"/>
                <a:gd name="T36" fmla="*/ 7 w 577"/>
                <a:gd name="T37" fmla="*/ 24 h 519"/>
                <a:gd name="T38" fmla="*/ 7 w 577"/>
                <a:gd name="T39" fmla="*/ 24 h 519"/>
                <a:gd name="T40" fmla="*/ 7 w 577"/>
                <a:gd name="T41" fmla="*/ 24 h 519"/>
                <a:gd name="T42" fmla="*/ 6 w 577"/>
                <a:gd name="T43" fmla="*/ 23 h 519"/>
                <a:gd name="T44" fmla="*/ 3 w 577"/>
                <a:gd name="T45" fmla="*/ 21 h 519"/>
                <a:gd name="T46" fmla="*/ 2 w 577"/>
                <a:gd name="T47" fmla="*/ 21 h 519"/>
                <a:gd name="T48" fmla="*/ 3 w 577"/>
                <a:gd name="T49" fmla="*/ 21 h 519"/>
                <a:gd name="T50" fmla="*/ 0 w 577"/>
                <a:gd name="T51" fmla="*/ 21 h 519"/>
                <a:gd name="T52" fmla="*/ 0 w 577"/>
                <a:gd name="T53" fmla="*/ 18 h 519"/>
                <a:gd name="T54" fmla="*/ 0 w 577"/>
                <a:gd name="T55" fmla="*/ 14 h 519"/>
                <a:gd name="T56" fmla="*/ 2 w 577"/>
                <a:gd name="T57" fmla="*/ 10 h 519"/>
                <a:gd name="T58" fmla="*/ 3 w 577"/>
                <a:gd name="T59" fmla="*/ 8 h 519"/>
                <a:gd name="T60" fmla="*/ 2 w 577"/>
                <a:gd name="T61" fmla="*/ 6 h 519"/>
                <a:gd name="T62" fmla="*/ 2 w 577"/>
                <a:gd name="T63" fmla="*/ 6 h 519"/>
                <a:gd name="T64" fmla="*/ 2 w 577"/>
                <a:gd name="T65" fmla="*/ 5 h 519"/>
                <a:gd name="T66" fmla="*/ 3 w 577"/>
                <a:gd name="T67" fmla="*/ 3 h 519"/>
                <a:gd name="T68" fmla="*/ 4 w 577"/>
                <a:gd name="T69" fmla="*/ 1 h 519"/>
                <a:gd name="T70" fmla="*/ 6 w 577"/>
                <a:gd name="T71" fmla="*/ 0 h 519"/>
                <a:gd name="T72" fmla="*/ 9 w 577"/>
                <a:gd name="T73" fmla="*/ 0 h 519"/>
                <a:gd name="T74" fmla="*/ 11 w 577"/>
                <a:gd name="T75" fmla="*/ 2 h 519"/>
                <a:gd name="T76" fmla="*/ 13 w 577"/>
                <a:gd name="T77" fmla="*/ 1 h 519"/>
                <a:gd name="T78" fmla="*/ 15 w 577"/>
                <a:gd name="T79" fmla="*/ 2 h 519"/>
                <a:gd name="T80" fmla="*/ 17 w 577"/>
                <a:gd name="T81" fmla="*/ 3 h 519"/>
                <a:gd name="T82" fmla="*/ 20 w 577"/>
                <a:gd name="T83" fmla="*/ 1 h 519"/>
                <a:gd name="T84" fmla="*/ 23 w 577"/>
                <a:gd name="T85" fmla="*/ 2 h 519"/>
                <a:gd name="T86" fmla="*/ 25 w 577"/>
                <a:gd name="T87" fmla="*/ 2 h 519"/>
                <a:gd name="T88" fmla="*/ 28 w 577"/>
                <a:gd name="T89" fmla="*/ 0 h 519"/>
                <a:gd name="T90" fmla="*/ 29 w 577"/>
                <a:gd name="T91" fmla="*/ 2 h 519"/>
                <a:gd name="T92" fmla="*/ 30 w 577"/>
                <a:gd name="T93" fmla="*/ 4 h 519"/>
                <a:gd name="T94" fmla="*/ 31 w 577"/>
                <a:gd name="T95" fmla="*/ 5 h 519"/>
                <a:gd name="T96" fmla="*/ 30 w 577"/>
                <a:gd name="T97" fmla="*/ 7 h 519"/>
                <a:gd name="T98" fmla="*/ 28 w 577"/>
                <a:gd name="T99" fmla="*/ 9 h 519"/>
                <a:gd name="T100" fmla="*/ 27 w 577"/>
                <a:gd name="T101" fmla="*/ 11 h 519"/>
                <a:gd name="T102" fmla="*/ 26 w 577"/>
                <a:gd name="T103" fmla="*/ 13 h 519"/>
                <a:gd name="T104" fmla="*/ 25 w 577"/>
                <a:gd name="T105" fmla="*/ 15 h 519"/>
                <a:gd name="T106" fmla="*/ 24 w 577"/>
                <a:gd name="T107" fmla="*/ 17 h 519"/>
                <a:gd name="T108" fmla="*/ 23 w 577"/>
                <a:gd name="T109" fmla="*/ 19 h 519"/>
                <a:gd name="T110" fmla="*/ 22 w 577"/>
                <a:gd name="T111" fmla="*/ 21 h 519"/>
                <a:gd name="T112" fmla="*/ 20 w 577"/>
                <a:gd name="T113" fmla="*/ 2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77"/>
                <a:gd name="T172" fmla="*/ 0 h 519"/>
                <a:gd name="T173" fmla="*/ 577 w 577"/>
                <a:gd name="T174" fmla="*/ 519 h 5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77" h="519">
                  <a:moveTo>
                    <a:pt x="382" y="372"/>
                  </a:moveTo>
                  <a:lnTo>
                    <a:pt x="345" y="383"/>
                  </a:lnTo>
                  <a:lnTo>
                    <a:pt x="322" y="416"/>
                  </a:lnTo>
                  <a:lnTo>
                    <a:pt x="301" y="448"/>
                  </a:lnTo>
                  <a:lnTo>
                    <a:pt x="286" y="494"/>
                  </a:lnTo>
                  <a:lnTo>
                    <a:pt x="270" y="491"/>
                  </a:lnTo>
                  <a:lnTo>
                    <a:pt x="271" y="509"/>
                  </a:lnTo>
                  <a:lnTo>
                    <a:pt x="225" y="509"/>
                  </a:lnTo>
                  <a:lnTo>
                    <a:pt x="216" y="503"/>
                  </a:lnTo>
                  <a:lnTo>
                    <a:pt x="209" y="506"/>
                  </a:lnTo>
                  <a:lnTo>
                    <a:pt x="201" y="513"/>
                  </a:lnTo>
                  <a:lnTo>
                    <a:pt x="195" y="497"/>
                  </a:lnTo>
                  <a:lnTo>
                    <a:pt x="194" y="519"/>
                  </a:lnTo>
                  <a:lnTo>
                    <a:pt x="194" y="510"/>
                  </a:lnTo>
                  <a:lnTo>
                    <a:pt x="189" y="513"/>
                  </a:lnTo>
                  <a:lnTo>
                    <a:pt x="173" y="513"/>
                  </a:lnTo>
                  <a:lnTo>
                    <a:pt x="152" y="516"/>
                  </a:lnTo>
                  <a:lnTo>
                    <a:pt x="131" y="463"/>
                  </a:lnTo>
                  <a:lnTo>
                    <a:pt x="136" y="460"/>
                  </a:lnTo>
                  <a:lnTo>
                    <a:pt x="125" y="451"/>
                  </a:lnTo>
                  <a:lnTo>
                    <a:pt x="130" y="451"/>
                  </a:lnTo>
                  <a:lnTo>
                    <a:pt x="118" y="439"/>
                  </a:lnTo>
                  <a:lnTo>
                    <a:pt x="66" y="404"/>
                  </a:lnTo>
                  <a:lnTo>
                    <a:pt x="39" y="403"/>
                  </a:lnTo>
                  <a:lnTo>
                    <a:pt x="48" y="395"/>
                  </a:lnTo>
                  <a:lnTo>
                    <a:pt x="0" y="407"/>
                  </a:lnTo>
                  <a:lnTo>
                    <a:pt x="4" y="333"/>
                  </a:lnTo>
                  <a:lnTo>
                    <a:pt x="7" y="258"/>
                  </a:lnTo>
                  <a:lnTo>
                    <a:pt x="45" y="195"/>
                  </a:lnTo>
                  <a:lnTo>
                    <a:pt x="48" y="145"/>
                  </a:lnTo>
                  <a:lnTo>
                    <a:pt x="40" y="116"/>
                  </a:lnTo>
                  <a:lnTo>
                    <a:pt x="42" y="113"/>
                  </a:lnTo>
                  <a:lnTo>
                    <a:pt x="43" y="91"/>
                  </a:lnTo>
                  <a:lnTo>
                    <a:pt x="58" y="55"/>
                  </a:lnTo>
                  <a:lnTo>
                    <a:pt x="69" y="15"/>
                  </a:lnTo>
                  <a:lnTo>
                    <a:pt x="115" y="0"/>
                  </a:lnTo>
                  <a:lnTo>
                    <a:pt x="163" y="4"/>
                  </a:lnTo>
                  <a:lnTo>
                    <a:pt x="197" y="36"/>
                  </a:lnTo>
                  <a:lnTo>
                    <a:pt x="246" y="22"/>
                  </a:lnTo>
                  <a:lnTo>
                    <a:pt x="282" y="37"/>
                  </a:lnTo>
                  <a:lnTo>
                    <a:pt x="318" y="51"/>
                  </a:lnTo>
                  <a:lnTo>
                    <a:pt x="374" y="24"/>
                  </a:lnTo>
                  <a:lnTo>
                    <a:pt x="424" y="28"/>
                  </a:lnTo>
                  <a:lnTo>
                    <a:pt x="473" y="34"/>
                  </a:lnTo>
                  <a:lnTo>
                    <a:pt x="527" y="1"/>
                  </a:lnTo>
                  <a:lnTo>
                    <a:pt x="548" y="37"/>
                  </a:lnTo>
                  <a:lnTo>
                    <a:pt x="557" y="78"/>
                  </a:lnTo>
                  <a:lnTo>
                    <a:pt x="577" y="98"/>
                  </a:lnTo>
                  <a:lnTo>
                    <a:pt x="566" y="130"/>
                  </a:lnTo>
                  <a:lnTo>
                    <a:pt x="533" y="160"/>
                  </a:lnTo>
                  <a:lnTo>
                    <a:pt x="515" y="200"/>
                  </a:lnTo>
                  <a:lnTo>
                    <a:pt x="497" y="239"/>
                  </a:lnTo>
                  <a:lnTo>
                    <a:pt x="477" y="285"/>
                  </a:lnTo>
                  <a:lnTo>
                    <a:pt x="461" y="312"/>
                  </a:lnTo>
                  <a:lnTo>
                    <a:pt x="442" y="361"/>
                  </a:lnTo>
                  <a:lnTo>
                    <a:pt x="412" y="404"/>
                  </a:lnTo>
                  <a:lnTo>
                    <a:pt x="38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5" name="Freeform 511"/>
            <p:cNvSpPr>
              <a:spLocks noChangeAspect="1"/>
            </p:cNvSpPr>
            <p:nvPr/>
          </p:nvSpPr>
          <p:spPr bwMode="auto">
            <a:xfrm>
              <a:off x="2636" y="2513"/>
              <a:ext cx="53" cy="128"/>
            </a:xfrm>
            <a:custGeom>
              <a:avLst/>
              <a:gdLst>
                <a:gd name="T0" fmla="*/ 0 w 142"/>
                <a:gd name="T1" fmla="*/ 4 h 338"/>
                <a:gd name="T2" fmla="*/ 0 w 142"/>
                <a:gd name="T3" fmla="*/ 4 h 338"/>
                <a:gd name="T4" fmla="*/ 0 w 142"/>
                <a:gd name="T5" fmla="*/ 5 h 338"/>
                <a:gd name="T6" fmla="*/ 1 w 142"/>
                <a:gd name="T7" fmla="*/ 7 h 338"/>
                <a:gd name="T8" fmla="*/ 2 w 142"/>
                <a:gd name="T9" fmla="*/ 9 h 338"/>
                <a:gd name="T10" fmla="*/ 2 w 142"/>
                <a:gd name="T11" fmla="*/ 12 h 338"/>
                <a:gd name="T12" fmla="*/ 2 w 142"/>
                <a:gd name="T13" fmla="*/ 14 h 338"/>
                <a:gd name="T14" fmla="*/ 2 w 142"/>
                <a:gd name="T15" fmla="*/ 16 h 338"/>
                <a:gd name="T16" fmla="*/ 2 w 142"/>
                <a:gd name="T17" fmla="*/ 18 h 338"/>
                <a:gd name="T18" fmla="*/ 5 w 142"/>
                <a:gd name="T19" fmla="*/ 18 h 338"/>
                <a:gd name="T20" fmla="*/ 5 w 142"/>
                <a:gd name="T21" fmla="*/ 14 h 338"/>
                <a:gd name="T22" fmla="*/ 5 w 142"/>
                <a:gd name="T23" fmla="*/ 10 h 338"/>
                <a:gd name="T24" fmla="*/ 7 w 142"/>
                <a:gd name="T25" fmla="*/ 6 h 338"/>
                <a:gd name="T26" fmla="*/ 7 w 142"/>
                <a:gd name="T27" fmla="*/ 3 h 338"/>
                <a:gd name="T28" fmla="*/ 7 w 142"/>
                <a:gd name="T29" fmla="*/ 2 h 338"/>
                <a:gd name="T30" fmla="*/ 7 w 142"/>
                <a:gd name="T31" fmla="*/ 2 h 338"/>
                <a:gd name="T32" fmla="*/ 5 w 142"/>
                <a:gd name="T33" fmla="*/ 0 h 338"/>
                <a:gd name="T34" fmla="*/ 4 w 142"/>
                <a:gd name="T35" fmla="*/ 1 h 338"/>
                <a:gd name="T36" fmla="*/ 4 w 142"/>
                <a:gd name="T37" fmla="*/ 1 h 338"/>
                <a:gd name="T38" fmla="*/ 4 w 142"/>
                <a:gd name="T39" fmla="*/ 2 h 338"/>
                <a:gd name="T40" fmla="*/ 4 w 142"/>
                <a:gd name="T41" fmla="*/ 2 h 338"/>
                <a:gd name="T42" fmla="*/ 2 w 142"/>
                <a:gd name="T43" fmla="*/ 3 h 338"/>
                <a:gd name="T44" fmla="*/ 0 w 142"/>
                <a:gd name="T45" fmla="*/ 4 h 3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2"/>
                <a:gd name="T70" fmla="*/ 0 h 338"/>
                <a:gd name="T71" fmla="*/ 142 w 142"/>
                <a:gd name="T72" fmla="*/ 338 h 3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2" h="338">
                  <a:moveTo>
                    <a:pt x="7" y="74"/>
                  </a:moveTo>
                  <a:lnTo>
                    <a:pt x="6" y="74"/>
                  </a:lnTo>
                  <a:lnTo>
                    <a:pt x="0" y="97"/>
                  </a:lnTo>
                  <a:lnTo>
                    <a:pt x="27" y="129"/>
                  </a:lnTo>
                  <a:lnTo>
                    <a:pt x="34" y="173"/>
                  </a:lnTo>
                  <a:lnTo>
                    <a:pt x="36" y="214"/>
                  </a:lnTo>
                  <a:lnTo>
                    <a:pt x="37" y="255"/>
                  </a:lnTo>
                  <a:lnTo>
                    <a:pt x="39" y="297"/>
                  </a:lnTo>
                  <a:lnTo>
                    <a:pt x="40" y="338"/>
                  </a:lnTo>
                  <a:lnTo>
                    <a:pt x="94" y="329"/>
                  </a:lnTo>
                  <a:lnTo>
                    <a:pt x="98" y="255"/>
                  </a:lnTo>
                  <a:lnTo>
                    <a:pt x="101" y="180"/>
                  </a:lnTo>
                  <a:lnTo>
                    <a:pt x="139" y="117"/>
                  </a:lnTo>
                  <a:lnTo>
                    <a:pt x="142" y="67"/>
                  </a:lnTo>
                  <a:lnTo>
                    <a:pt x="134" y="38"/>
                  </a:lnTo>
                  <a:lnTo>
                    <a:pt x="136" y="35"/>
                  </a:lnTo>
                  <a:lnTo>
                    <a:pt x="92" y="0"/>
                  </a:lnTo>
                  <a:lnTo>
                    <a:pt x="79" y="16"/>
                  </a:lnTo>
                  <a:lnTo>
                    <a:pt x="77" y="25"/>
                  </a:lnTo>
                  <a:lnTo>
                    <a:pt x="77" y="26"/>
                  </a:lnTo>
                  <a:lnTo>
                    <a:pt x="76" y="31"/>
                  </a:lnTo>
                  <a:lnTo>
                    <a:pt x="39" y="53"/>
                  </a:lnTo>
                  <a:lnTo>
                    <a:pt x="7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6" name="Freeform 512"/>
            <p:cNvSpPr>
              <a:spLocks noChangeAspect="1"/>
            </p:cNvSpPr>
            <p:nvPr/>
          </p:nvSpPr>
          <p:spPr bwMode="auto">
            <a:xfrm>
              <a:off x="2520" y="2457"/>
              <a:ext cx="145" cy="116"/>
            </a:xfrm>
            <a:custGeom>
              <a:avLst/>
              <a:gdLst>
                <a:gd name="T0" fmla="*/ 17 w 385"/>
                <a:gd name="T1" fmla="*/ 12 h 309"/>
                <a:gd name="T2" fmla="*/ 16 w 385"/>
                <a:gd name="T3" fmla="*/ 12 h 309"/>
                <a:gd name="T4" fmla="*/ 14 w 385"/>
                <a:gd name="T5" fmla="*/ 12 h 309"/>
                <a:gd name="T6" fmla="*/ 13 w 385"/>
                <a:gd name="T7" fmla="*/ 12 h 309"/>
                <a:gd name="T8" fmla="*/ 10 w 385"/>
                <a:gd name="T9" fmla="*/ 12 h 309"/>
                <a:gd name="T10" fmla="*/ 7 w 385"/>
                <a:gd name="T11" fmla="*/ 12 h 309"/>
                <a:gd name="T12" fmla="*/ 7 w 385"/>
                <a:gd name="T13" fmla="*/ 14 h 309"/>
                <a:gd name="T14" fmla="*/ 8 w 385"/>
                <a:gd name="T15" fmla="*/ 17 h 309"/>
                <a:gd name="T16" fmla="*/ 5 w 385"/>
                <a:gd name="T17" fmla="*/ 15 h 309"/>
                <a:gd name="T18" fmla="*/ 3 w 385"/>
                <a:gd name="T19" fmla="*/ 16 h 309"/>
                <a:gd name="T20" fmla="*/ 1 w 385"/>
                <a:gd name="T21" fmla="*/ 14 h 309"/>
                <a:gd name="T22" fmla="*/ 0 w 385"/>
                <a:gd name="T23" fmla="*/ 14 h 309"/>
                <a:gd name="T24" fmla="*/ 1 w 385"/>
                <a:gd name="T25" fmla="*/ 10 h 309"/>
                <a:gd name="T26" fmla="*/ 2 w 385"/>
                <a:gd name="T27" fmla="*/ 9 h 309"/>
                <a:gd name="T28" fmla="*/ 3 w 385"/>
                <a:gd name="T29" fmla="*/ 8 h 309"/>
                <a:gd name="T30" fmla="*/ 3 w 385"/>
                <a:gd name="T31" fmla="*/ 6 h 309"/>
                <a:gd name="T32" fmla="*/ 4 w 385"/>
                <a:gd name="T33" fmla="*/ 5 h 309"/>
                <a:gd name="T34" fmla="*/ 6 w 385"/>
                <a:gd name="T35" fmla="*/ 6 h 309"/>
                <a:gd name="T36" fmla="*/ 6 w 385"/>
                <a:gd name="T37" fmla="*/ 5 h 309"/>
                <a:gd name="T38" fmla="*/ 6 w 385"/>
                <a:gd name="T39" fmla="*/ 4 h 309"/>
                <a:gd name="T40" fmla="*/ 8 w 385"/>
                <a:gd name="T41" fmla="*/ 3 h 309"/>
                <a:gd name="T42" fmla="*/ 9 w 385"/>
                <a:gd name="T43" fmla="*/ 3 h 309"/>
                <a:gd name="T44" fmla="*/ 9 w 385"/>
                <a:gd name="T45" fmla="*/ 2 h 309"/>
                <a:gd name="T46" fmla="*/ 13 w 385"/>
                <a:gd name="T47" fmla="*/ 0 h 309"/>
                <a:gd name="T48" fmla="*/ 15 w 385"/>
                <a:gd name="T49" fmla="*/ 0 h 309"/>
                <a:gd name="T50" fmla="*/ 15 w 385"/>
                <a:gd name="T51" fmla="*/ 3 h 309"/>
                <a:gd name="T52" fmla="*/ 17 w 385"/>
                <a:gd name="T53" fmla="*/ 5 h 309"/>
                <a:gd name="T54" fmla="*/ 17 w 385"/>
                <a:gd name="T55" fmla="*/ 5 h 309"/>
                <a:gd name="T56" fmla="*/ 17 w 385"/>
                <a:gd name="T57" fmla="*/ 6 h 309"/>
                <a:gd name="T58" fmla="*/ 18 w 385"/>
                <a:gd name="T59" fmla="*/ 7 h 309"/>
                <a:gd name="T60" fmla="*/ 20 w 385"/>
                <a:gd name="T61" fmla="*/ 7 h 309"/>
                <a:gd name="T62" fmla="*/ 20 w 385"/>
                <a:gd name="T63" fmla="*/ 8 h 309"/>
                <a:gd name="T64" fmla="*/ 21 w 385"/>
                <a:gd name="T65" fmla="*/ 9 h 309"/>
                <a:gd name="T66" fmla="*/ 21 w 385"/>
                <a:gd name="T67" fmla="*/ 9 h 309"/>
                <a:gd name="T68" fmla="*/ 21 w 385"/>
                <a:gd name="T69" fmla="*/ 10 h 309"/>
                <a:gd name="T70" fmla="*/ 18 w 385"/>
                <a:gd name="T71" fmla="*/ 11 h 309"/>
                <a:gd name="T72" fmla="*/ 17 w 385"/>
                <a:gd name="T73" fmla="*/ 12 h 30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5"/>
                <a:gd name="T112" fmla="*/ 0 h 309"/>
                <a:gd name="T113" fmla="*/ 385 w 385"/>
                <a:gd name="T114" fmla="*/ 309 h 30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5" h="309">
                  <a:moveTo>
                    <a:pt x="315" y="225"/>
                  </a:moveTo>
                  <a:lnTo>
                    <a:pt x="302" y="225"/>
                  </a:lnTo>
                  <a:lnTo>
                    <a:pt x="262" y="218"/>
                  </a:lnTo>
                  <a:lnTo>
                    <a:pt x="248" y="221"/>
                  </a:lnTo>
                  <a:lnTo>
                    <a:pt x="190" y="222"/>
                  </a:lnTo>
                  <a:lnTo>
                    <a:pt x="132" y="225"/>
                  </a:lnTo>
                  <a:lnTo>
                    <a:pt x="135" y="267"/>
                  </a:lnTo>
                  <a:lnTo>
                    <a:pt x="139" y="309"/>
                  </a:lnTo>
                  <a:lnTo>
                    <a:pt x="96" y="283"/>
                  </a:lnTo>
                  <a:lnTo>
                    <a:pt x="50" y="297"/>
                  </a:lnTo>
                  <a:lnTo>
                    <a:pt x="21" y="265"/>
                  </a:lnTo>
                  <a:lnTo>
                    <a:pt x="0" y="257"/>
                  </a:lnTo>
                  <a:lnTo>
                    <a:pt x="14" y="183"/>
                  </a:lnTo>
                  <a:lnTo>
                    <a:pt x="27" y="170"/>
                  </a:lnTo>
                  <a:lnTo>
                    <a:pt x="54" y="146"/>
                  </a:lnTo>
                  <a:lnTo>
                    <a:pt x="65" y="122"/>
                  </a:lnTo>
                  <a:lnTo>
                    <a:pt x="70" y="92"/>
                  </a:lnTo>
                  <a:lnTo>
                    <a:pt x="103" y="104"/>
                  </a:lnTo>
                  <a:lnTo>
                    <a:pt x="111" y="83"/>
                  </a:lnTo>
                  <a:lnTo>
                    <a:pt x="121" y="79"/>
                  </a:lnTo>
                  <a:lnTo>
                    <a:pt x="139" y="52"/>
                  </a:lnTo>
                  <a:lnTo>
                    <a:pt x="168" y="51"/>
                  </a:lnTo>
                  <a:lnTo>
                    <a:pt x="173" y="30"/>
                  </a:lnTo>
                  <a:lnTo>
                    <a:pt x="235" y="0"/>
                  </a:lnTo>
                  <a:lnTo>
                    <a:pt x="281" y="4"/>
                  </a:lnTo>
                  <a:lnTo>
                    <a:pt x="285" y="52"/>
                  </a:lnTo>
                  <a:lnTo>
                    <a:pt x="326" y="92"/>
                  </a:lnTo>
                  <a:lnTo>
                    <a:pt x="318" y="94"/>
                  </a:lnTo>
                  <a:lnTo>
                    <a:pt x="317" y="112"/>
                  </a:lnTo>
                  <a:lnTo>
                    <a:pt x="345" y="134"/>
                  </a:lnTo>
                  <a:lnTo>
                    <a:pt x="363" y="131"/>
                  </a:lnTo>
                  <a:lnTo>
                    <a:pt x="373" y="148"/>
                  </a:lnTo>
                  <a:lnTo>
                    <a:pt x="385" y="174"/>
                  </a:lnTo>
                  <a:lnTo>
                    <a:pt x="385" y="177"/>
                  </a:lnTo>
                  <a:lnTo>
                    <a:pt x="384" y="182"/>
                  </a:lnTo>
                  <a:lnTo>
                    <a:pt x="347" y="204"/>
                  </a:lnTo>
                  <a:lnTo>
                    <a:pt x="31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7" name="Freeform 513"/>
            <p:cNvSpPr>
              <a:spLocks noChangeAspect="1"/>
            </p:cNvSpPr>
            <p:nvPr/>
          </p:nvSpPr>
          <p:spPr bwMode="auto">
            <a:xfrm>
              <a:off x="2777" y="2499"/>
              <a:ext cx="141" cy="234"/>
            </a:xfrm>
            <a:custGeom>
              <a:avLst/>
              <a:gdLst>
                <a:gd name="T0" fmla="*/ 18 w 375"/>
                <a:gd name="T1" fmla="*/ 9 h 626"/>
                <a:gd name="T2" fmla="*/ 15 w 375"/>
                <a:gd name="T3" fmla="*/ 9 h 626"/>
                <a:gd name="T4" fmla="*/ 14 w 375"/>
                <a:gd name="T5" fmla="*/ 10 h 626"/>
                <a:gd name="T6" fmla="*/ 16 w 375"/>
                <a:gd name="T7" fmla="*/ 12 h 626"/>
                <a:gd name="T8" fmla="*/ 18 w 375"/>
                <a:gd name="T9" fmla="*/ 16 h 626"/>
                <a:gd name="T10" fmla="*/ 17 w 375"/>
                <a:gd name="T11" fmla="*/ 18 h 626"/>
                <a:gd name="T12" fmla="*/ 15 w 375"/>
                <a:gd name="T13" fmla="*/ 21 h 626"/>
                <a:gd name="T14" fmla="*/ 16 w 375"/>
                <a:gd name="T15" fmla="*/ 25 h 626"/>
                <a:gd name="T16" fmla="*/ 18 w 375"/>
                <a:gd name="T17" fmla="*/ 27 h 626"/>
                <a:gd name="T18" fmla="*/ 19 w 375"/>
                <a:gd name="T19" fmla="*/ 29 h 626"/>
                <a:gd name="T20" fmla="*/ 20 w 375"/>
                <a:gd name="T21" fmla="*/ 31 h 626"/>
                <a:gd name="T22" fmla="*/ 20 w 375"/>
                <a:gd name="T23" fmla="*/ 33 h 626"/>
                <a:gd name="T24" fmla="*/ 17 w 375"/>
                <a:gd name="T25" fmla="*/ 32 h 626"/>
                <a:gd name="T26" fmla="*/ 15 w 375"/>
                <a:gd name="T27" fmla="*/ 31 h 626"/>
                <a:gd name="T28" fmla="*/ 12 w 375"/>
                <a:gd name="T29" fmla="*/ 31 h 626"/>
                <a:gd name="T30" fmla="*/ 10 w 375"/>
                <a:gd name="T31" fmla="*/ 31 h 626"/>
                <a:gd name="T32" fmla="*/ 8 w 375"/>
                <a:gd name="T33" fmla="*/ 31 h 626"/>
                <a:gd name="T34" fmla="*/ 5 w 375"/>
                <a:gd name="T35" fmla="*/ 31 h 626"/>
                <a:gd name="T36" fmla="*/ 3 w 375"/>
                <a:gd name="T37" fmla="*/ 31 h 626"/>
                <a:gd name="T38" fmla="*/ 3 w 375"/>
                <a:gd name="T39" fmla="*/ 28 h 626"/>
                <a:gd name="T40" fmla="*/ 3 w 375"/>
                <a:gd name="T41" fmla="*/ 27 h 626"/>
                <a:gd name="T42" fmla="*/ 3 w 375"/>
                <a:gd name="T43" fmla="*/ 26 h 626"/>
                <a:gd name="T44" fmla="*/ 1 w 375"/>
                <a:gd name="T45" fmla="*/ 26 h 626"/>
                <a:gd name="T46" fmla="*/ 0 w 375"/>
                <a:gd name="T47" fmla="*/ 24 h 626"/>
                <a:gd name="T48" fmla="*/ 0 w 375"/>
                <a:gd name="T49" fmla="*/ 24 h 626"/>
                <a:gd name="T50" fmla="*/ 0 w 375"/>
                <a:gd name="T51" fmla="*/ 24 h 626"/>
                <a:gd name="T52" fmla="*/ 1 w 375"/>
                <a:gd name="T53" fmla="*/ 22 h 626"/>
                <a:gd name="T54" fmla="*/ 2 w 375"/>
                <a:gd name="T55" fmla="*/ 20 h 626"/>
                <a:gd name="T56" fmla="*/ 3 w 375"/>
                <a:gd name="T57" fmla="*/ 18 h 626"/>
                <a:gd name="T58" fmla="*/ 5 w 375"/>
                <a:gd name="T59" fmla="*/ 18 h 626"/>
                <a:gd name="T60" fmla="*/ 7 w 375"/>
                <a:gd name="T61" fmla="*/ 19 h 626"/>
                <a:gd name="T62" fmla="*/ 9 w 375"/>
                <a:gd name="T63" fmla="*/ 17 h 626"/>
                <a:gd name="T64" fmla="*/ 9 w 375"/>
                <a:gd name="T65" fmla="*/ 15 h 626"/>
                <a:gd name="T66" fmla="*/ 10 w 375"/>
                <a:gd name="T67" fmla="*/ 13 h 626"/>
                <a:gd name="T68" fmla="*/ 11 w 375"/>
                <a:gd name="T69" fmla="*/ 10 h 626"/>
                <a:gd name="T70" fmla="*/ 12 w 375"/>
                <a:gd name="T71" fmla="*/ 9 h 626"/>
                <a:gd name="T72" fmla="*/ 13 w 375"/>
                <a:gd name="T73" fmla="*/ 6 h 626"/>
                <a:gd name="T74" fmla="*/ 15 w 375"/>
                <a:gd name="T75" fmla="*/ 5 h 626"/>
                <a:gd name="T76" fmla="*/ 16 w 375"/>
                <a:gd name="T77" fmla="*/ 3 h 626"/>
                <a:gd name="T78" fmla="*/ 15 w 375"/>
                <a:gd name="T79" fmla="*/ 2 h 626"/>
                <a:gd name="T80" fmla="*/ 14 w 375"/>
                <a:gd name="T81" fmla="*/ 0 h 626"/>
                <a:gd name="T82" fmla="*/ 15 w 375"/>
                <a:gd name="T83" fmla="*/ 0 h 626"/>
                <a:gd name="T84" fmla="*/ 17 w 375"/>
                <a:gd name="T85" fmla="*/ 3 h 626"/>
                <a:gd name="T86" fmla="*/ 17 w 375"/>
                <a:gd name="T87" fmla="*/ 6 h 626"/>
                <a:gd name="T88" fmla="*/ 18 w 375"/>
                <a:gd name="T89" fmla="*/ 9 h 6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5"/>
                <a:gd name="T136" fmla="*/ 0 h 626"/>
                <a:gd name="T137" fmla="*/ 375 w 375"/>
                <a:gd name="T138" fmla="*/ 626 h 6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5" h="626">
                  <a:moveTo>
                    <a:pt x="348" y="170"/>
                  </a:moveTo>
                  <a:lnTo>
                    <a:pt x="291" y="170"/>
                  </a:lnTo>
                  <a:lnTo>
                    <a:pt x="266" y="184"/>
                  </a:lnTo>
                  <a:lnTo>
                    <a:pt x="307" y="236"/>
                  </a:lnTo>
                  <a:lnTo>
                    <a:pt x="339" y="306"/>
                  </a:lnTo>
                  <a:lnTo>
                    <a:pt x="315" y="351"/>
                  </a:lnTo>
                  <a:lnTo>
                    <a:pt x="291" y="396"/>
                  </a:lnTo>
                  <a:lnTo>
                    <a:pt x="306" y="472"/>
                  </a:lnTo>
                  <a:lnTo>
                    <a:pt x="334" y="511"/>
                  </a:lnTo>
                  <a:lnTo>
                    <a:pt x="361" y="551"/>
                  </a:lnTo>
                  <a:lnTo>
                    <a:pt x="375" y="600"/>
                  </a:lnTo>
                  <a:lnTo>
                    <a:pt x="366" y="626"/>
                  </a:lnTo>
                  <a:lnTo>
                    <a:pt x="324" y="614"/>
                  </a:lnTo>
                  <a:lnTo>
                    <a:pt x="282" y="603"/>
                  </a:lnTo>
                  <a:lnTo>
                    <a:pt x="234" y="603"/>
                  </a:lnTo>
                  <a:lnTo>
                    <a:pt x="187" y="603"/>
                  </a:lnTo>
                  <a:lnTo>
                    <a:pt x="137" y="603"/>
                  </a:lnTo>
                  <a:lnTo>
                    <a:pt x="101" y="597"/>
                  </a:lnTo>
                  <a:lnTo>
                    <a:pt x="64" y="593"/>
                  </a:lnTo>
                  <a:lnTo>
                    <a:pt x="64" y="534"/>
                  </a:lnTo>
                  <a:lnTo>
                    <a:pt x="58" y="509"/>
                  </a:lnTo>
                  <a:lnTo>
                    <a:pt x="55" y="500"/>
                  </a:lnTo>
                  <a:lnTo>
                    <a:pt x="22" y="496"/>
                  </a:lnTo>
                  <a:lnTo>
                    <a:pt x="9" y="464"/>
                  </a:lnTo>
                  <a:lnTo>
                    <a:pt x="0" y="466"/>
                  </a:lnTo>
                  <a:lnTo>
                    <a:pt x="4" y="457"/>
                  </a:lnTo>
                  <a:lnTo>
                    <a:pt x="19" y="411"/>
                  </a:lnTo>
                  <a:lnTo>
                    <a:pt x="40" y="379"/>
                  </a:lnTo>
                  <a:lnTo>
                    <a:pt x="63" y="346"/>
                  </a:lnTo>
                  <a:lnTo>
                    <a:pt x="100" y="335"/>
                  </a:lnTo>
                  <a:lnTo>
                    <a:pt x="130" y="367"/>
                  </a:lnTo>
                  <a:lnTo>
                    <a:pt x="160" y="324"/>
                  </a:lnTo>
                  <a:lnTo>
                    <a:pt x="179" y="275"/>
                  </a:lnTo>
                  <a:lnTo>
                    <a:pt x="195" y="248"/>
                  </a:lnTo>
                  <a:lnTo>
                    <a:pt x="215" y="202"/>
                  </a:lnTo>
                  <a:lnTo>
                    <a:pt x="233" y="163"/>
                  </a:lnTo>
                  <a:lnTo>
                    <a:pt x="251" y="123"/>
                  </a:lnTo>
                  <a:lnTo>
                    <a:pt x="284" y="93"/>
                  </a:lnTo>
                  <a:lnTo>
                    <a:pt x="295" y="61"/>
                  </a:lnTo>
                  <a:lnTo>
                    <a:pt x="275" y="41"/>
                  </a:lnTo>
                  <a:lnTo>
                    <a:pt x="266" y="0"/>
                  </a:lnTo>
                  <a:lnTo>
                    <a:pt x="285" y="0"/>
                  </a:lnTo>
                  <a:lnTo>
                    <a:pt x="310" y="54"/>
                  </a:lnTo>
                  <a:lnTo>
                    <a:pt x="315" y="115"/>
                  </a:lnTo>
                  <a:lnTo>
                    <a:pt x="348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8" name="Freeform 514"/>
            <p:cNvSpPr>
              <a:spLocks noChangeAspect="1"/>
            </p:cNvSpPr>
            <p:nvPr/>
          </p:nvSpPr>
          <p:spPr bwMode="auto">
            <a:xfrm>
              <a:off x="2886" y="2544"/>
              <a:ext cx="238" cy="180"/>
            </a:xfrm>
            <a:custGeom>
              <a:avLst/>
              <a:gdLst>
                <a:gd name="T0" fmla="*/ 12 w 633"/>
                <a:gd name="T1" fmla="*/ 7 h 480"/>
                <a:gd name="T2" fmla="*/ 11 w 633"/>
                <a:gd name="T3" fmla="*/ 6 h 480"/>
                <a:gd name="T4" fmla="*/ 15 w 633"/>
                <a:gd name="T5" fmla="*/ 5 h 480"/>
                <a:gd name="T6" fmla="*/ 17 w 633"/>
                <a:gd name="T7" fmla="*/ 3 h 480"/>
                <a:gd name="T8" fmla="*/ 19 w 633"/>
                <a:gd name="T9" fmla="*/ 1 h 480"/>
                <a:gd name="T10" fmla="*/ 21 w 633"/>
                <a:gd name="T11" fmla="*/ 0 h 480"/>
                <a:gd name="T12" fmla="*/ 23 w 633"/>
                <a:gd name="T13" fmla="*/ 2 h 480"/>
                <a:gd name="T14" fmla="*/ 24 w 633"/>
                <a:gd name="T15" fmla="*/ 4 h 480"/>
                <a:gd name="T16" fmla="*/ 23 w 633"/>
                <a:gd name="T17" fmla="*/ 6 h 480"/>
                <a:gd name="T18" fmla="*/ 25 w 633"/>
                <a:gd name="T19" fmla="*/ 7 h 480"/>
                <a:gd name="T20" fmla="*/ 26 w 633"/>
                <a:gd name="T21" fmla="*/ 8 h 480"/>
                <a:gd name="T22" fmla="*/ 28 w 633"/>
                <a:gd name="T23" fmla="*/ 9 h 480"/>
                <a:gd name="T24" fmla="*/ 29 w 633"/>
                <a:gd name="T25" fmla="*/ 11 h 480"/>
                <a:gd name="T26" fmla="*/ 31 w 633"/>
                <a:gd name="T27" fmla="*/ 13 h 480"/>
                <a:gd name="T28" fmla="*/ 32 w 633"/>
                <a:gd name="T29" fmla="*/ 14 h 480"/>
                <a:gd name="T30" fmla="*/ 33 w 633"/>
                <a:gd name="T31" fmla="*/ 17 h 480"/>
                <a:gd name="T32" fmla="*/ 33 w 633"/>
                <a:gd name="T33" fmla="*/ 17 h 480"/>
                <a:gd name="T34" fmla="*/ 32 w 633"/>
                <a:gd name="T35" fmla="*/ 17 h 480"/>
                <a:gd name="T36" fmla="*/ 30 w 633"/>
                <a:gd name="T37" fmla="*/ 17 h 480"/>
                <a:gd name="T38" fmla="*/ 28 w 633"/>
                <a:gd name="T39" fmla="*/ 17 h 480"/>
                <a:gd name="T40" fmla="*/ 27 w 633"/>
                <a:gd name="T41" fmla="*/ 17 h 480"/>
                <a:gd name="T42" fmla="*/ 26 w 633"/>
                <a:gd name="T43" fmla="*/ 17 h 480"/>
                <a:gd name="T44" fmla="*/ 23 w 633"/>
                <a:gd name="T45" fmla="*/ 18 h 480"/>
                <a:gd name="T46" fmla="*/ 21 w 633"/>
                <a:gd name="T47" fmla="*/ 18 h 480"/>
                <a:gd name="T48" fmla="*/ 20 w 633"/>
                <a:gd name="T49" fmla="*/ 20 h 480"/>
                <a:gd name="T50" fmla="*/ 18 w 633"/>
                <a:gd name="T51" fmla="*/ 19 h 480"/>
                <a:gd name="T52" fmla="*/ 15 w 633"/>
                <a:gd name="T53" fmla="*/ 18 h 480"/>
                <a:gd name="T54" fmla="*/ 13 w 633"/>
                <a:gd name="T55" fmla="*/ 17 h 480"/>
                <a:gd name="T56" fmla="*/ 11 w 633"/>
                <a:gd name="T57" fmla="*/ 20 h 480"/>
                <a:gd name="T58" fmla="*/ 11 w 633"/>
                <a:gd name="T59" fmla="*/ 22 h 480"/>
                <a:gd name="T60" fmla="*/ 9 w 633"/>
                <a:gd name="T61" fmla="*/ 21 h 480"/>
                <a:gd name="T62" fmla="*/ 7 w 633"/>
                <a:gd name="T63" fmla="*/ 21 h 480"/>
                <a:gd name="T64" fmla="*/ 5 w 633"/>
                <a:gd name="T65" fmla="*/ 22 h 480"/>
                <a:gd name="T66" fmla="*/ 5 w 633"/>
                <a:gd name="T67" fmla="*/ 26 h 480"/>
                <a:gd name="T68" fmla="*/ 4 w 633"/>
                <a:gd name="T69" fmla="*/ 23 h 480"/>
                <a:gd name="T70" fmla="*/ 2 w 633"/>
                <a:gd name="T71" fmla="*/ 21 h 480"/>
                <a:gd name="T72" fmla="*/ 1 w 633"/>
                <a:gd name="T73" fmla="*/ 19 h 480"/>
                <a:gd name="T74" fmla="*/ 0 w 633"/>
                <a:gd name="T75" fmla="*/ 15 h 480"/>
                <a:gd name="T76" fmla="*/ 1 w 633"/>
                <a:gd name="T77" fmla="*/ 12 h 480"/>
                <a:gd name="T78" fmla="*/ 3 w 633"/>
                <a:gd name="T79" fmla="*/ 10 h 480"/>
                <a:gd name="T80" fmla="*/ 5 w 633"/>
                <a:gd name="T81" fmla="*/ 9 h 480"/>
                <a:gd name="T82" fmla="*/ 6 w 633"/>
                <a:gd name="T83" fmla="*/ 9 h 480"/>
                <a:gd name="T84" fmla="*/ 7 w 633"/>
                <a:gd name="T85" fmla="*/ 9 h 480"/>
                <a:gd name="T86" fmla="*/ 11 w 633"/>
                <a:gd name="T87" fmla="*/ 9 h 480"/>
                <a:gd name="T88" fmla="*/ 12 w 633"/>
                <a:gd name="T89" fmla="*/ 7 h 4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33"/>
                <a:gd name="T136" fmla="*/ 0 h 480"/>
                <a:gd name="T137" fmla="*/ 633 w 633"/>
                <a:gd name="T138" fmla="*/ 480 h 4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33" h="480">
                  <a:moveTo>
                    <a:pt x="221" y="131"/>
                  </a:moveTo>
                  <a:lnTo>
                    <a:pt x="213" y="113"/>
                  </a:lnTo>
                  <a:lnTo>
                    <a:pt x="282" y="100"/>
                  </a:lnTo>
                  <a:lnTo>
                    <a:pt x="321" y="55"/>
                  </a:lnTo>
                  <a:lnTo>
                    <a:pt x="357" y="10"/>
                  </a:lnTo>
                  <a:lnTo>
                    <a:pt x="405" y="0"/>
                  </a:lnTo>
                  <a:lnTo>
                    <a:pt x="425" y="34"/>
                  </a:lnTo>
                  <a:lnTo>
                    <a:pt x="446" y="68"/>
                  </a:lnTo>
                  <a:lnTo>
                    <a:pt x="437" y="121"/>
                  </a:lnTo>
                  <a:lnTo>
                    <a:pt x="473" y="129"/>
                  </a:lnTo>
                  <a:lnTo>
                    <a:pt x="481" y="146"/>
                  </a:lnTo>
                  <a:lnTo>
                    <a:pt x="525" y="179"/>
                  </a:lnTo>
                  <a:lnTo>
                    <a:pt x="534" y="201"/>
                  </a:lnTo>
                  <a:lnTo>
                    <a:pt x="578" y="243"/>
                  </a:lnTo>
                  <a:lnTo>
                    <a:pt x="597" y="271"/>
                  </a:lnTo>
                  <a:lnTo>
                    <a:pt x="625" y="309"/>
                  </a:lnTo>
                  <a:lnTo>
                    <a:pt x="633" y="325"/>
                  </a:lnTo>
                  <a:lnTo>
                    <a:pt x="607" y="319"/>
                  </a:lnTo>
                  <a:lnTo>
                    <a:pt x="569" y="315"/>
                  </a:lnTo>
                  <a:lnTo>
                    <a:pt x="530" y="310"/>
                  </a:lnTo>
                  <a:lnTo>
                    <a:pt x="512" y="326"/>
                  </a:lnTo>
                  <a:lnTo>
                    <a:pt x="478" y="326"/>
                  </a:lnTo>
                  <a:lnTo>
                    <a:pt x="427" y="344"/>
                  </a:lnTo>
                  <a:lnTo>
                    <a:pt x="405" y="341"/>
                  </a:lnTo>
                  <a:lnTo>
                    <a:pt x="384" y="374"/>
                  </a:lnTo>
                  <a:lnTo>
                    <a:pt x="337" y="361"/>
                  </a:lnTo>
                  <a:lnTo>
                    <a:pt x="291" y="347"/>
                  </a:lnTo>
                  <a:lnTo>
                    <a:pt x="240" y="319"/>
                  </a:lnTo>
                  <a:lnTo>
                    <a:pt x="200" y="368"/>
                  </a:lnTo>
                  <a:lnTo>
                    <a:pt x="203" y="410"/>
                  </a:lnTo>
                  <a:lnTo>
                    <a:pt x="166" y="407"/>
                  </a:lnTo>
                  <a:lnTo>
                    <a:pt x="127" y="404"/>
                  </a:lnTo>
                  <a:lnTo>
                    <a:pt x="100" y="420"/>
                  </a:lnTo>
                  <a:lnTo>
                    <a:pt x="84" y="480"/>
                  </a:lnTo>
                  <a:lnTo>
                    <a:pt x="70" y="431"/>
                  </a:lnTo>
                  <a:lnTo>
                    <a:pt x="43" y="391"/>
                  </a:lnTo>
                  <a:lnTo>
                    <a:pt x="15" y="352"/>
                  </a:lnTo>
                  <a:lnTo>
                    <a:pt x="0" y="276"/>
                  </a:lnTo>
                  <a:lnTo>
                    <a:pt x="24" y="231"/>
                  </a:lnTo>
                  <a:lnTo>
                    <a:pt x="48" y="186"/>
                  </a:lnTo>
                  <a:lnTo>
                    <a:pt x="93" y="171"/>
                  </a:lnTo>
                  <a:lnTo>
                    <a:pt x="103" y="179"/>
                  </a:lnTo>
                  <a:lnTo>
                    <a:pt x="130" y="173"/>
                  </a:lnTo>
                  <a:lnTo>
                    <a:pt x="199" y="159"/>
                  </a:lnTo>
                  <a:lnTo>
                    <a:pt x="2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9" name="Freeform 515"/>
            <p:cNvSpPr>
              <a:spLocks noChangeAspect="1"/>
            </p:cNvSpPr>
            <p:nvPr/>
          </p:nvSpPr>
          <p:spPr bwMode="auto">
            <a:xfrm>
              <a:off x="2316" y="2484"/>
              <a:ext cx="53" cy="15"/>
            </a:xfrm>
            <a:custGeom>
              <a:avLst/>
              <a:gdLst>
                <a:gd name="T0" fmla="*/ 0 w 140"/>
                <a:gd name="T1" fmla="*/ 1 h 39"/>
                <a:gd name="T2" fmla="*/ 0 w 140"/>
                <a:gd name="T3" fmla="*/ 2 h 39"/>
                <a:gd name="T4" fmla="*/ 2 w 140"/>
                <a:gd name="T5" fmla="*/ 2 h 39"/>
                <a:gd name="T6" fmla="*/ 4 w 140"/>
                <a:gd name="T7" fmla="*/ 1 h 39"/>
                <a:gd name="T8" fmla="*/ 8 w 140"/>
                <a:gd name="T9" fmla="*/ 2 h 39"/>
                <a:gd name="T10" fmla="*/ 7 w 140"/>
                <a:gd name="T11" fmla="*/ 1 h 39"/>
                <a:gd name="T12" fmla="*/ 4 w 140"/>
                <a:gd name="T13" fmla="*/ 0 h 39"/>
                <a:gd name="T14" fmla="*/ 3 w 140"/>
                <a:gd name="T15" fmla="*/ 1 h 39"/>
                <a:gd name="T16" fmla="*/ 1 w 140"/>
                <a:gd name="T17" fmla="*/ 1 h 39"/>
                <a:gd name="T18" fmla="*/ 1 w 140"/>
                <a:gd name="T19" fmla="*/ 1 h 39"/>
                <a:gd name="T20" fmla="*/ 3 w 140"/>
                <a:gd name="T21" fmla="*/ 1 h 39"/>
                <a:gd name="T22" fmla="*/ 2 w 140"/>
                <a:gd name="T23" fmla="*/ 2 h 39"/>
                <a:gd name="T24" fmla="*/ 0 w 140"/>
                <a:gd name="T25" fmla="*/ 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39"/>
                <a:gd name="T41" fmla="*/ 140 w 140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39">
                  <a:moveTo>
                    <a:pt x="6" y="17"/>
                  </a:moveTo>
                  <a:lnTo>
                    <a:pt x="0" y="39"/>
                  </a:lnTo>
                  <a:lnTo>
                    <a:pt x="39" y="27"/>
                  </a:lnTo>
                  <a:lnTo>
                    <a:pt x="76" y="14"/>
                  </a:lnTo>
                  <a:lnTo>
                    <a:pt x="140" y="26"/>
                  </a:lnTo>
                  <a:lnTo>
                    <a:pt x="128" y="14"/>
                  </a:lnTo>
                  <a:lnTo>
                    <a:pt x="69" y="0"/>
                  </a:lnTo>
                  <a:lnTo>
                    <a:pt x="63" y="11"/>
                  </a:lnTo>
                  <a:lnTo>
                    <a:pt x="10" y="11"/>
                  </a:lnTo>
                  <a:lnTo>
                    <a:pt x="10" y="17"/>
                  </a:lnTo>
                  <a:lnTo>
                    <a:pt x="55" y="17"/>
                  </a:lnTo>
                  <a:lnTo>
                    <a:pt x="28" y="29"/>
                  </a:lnTo>
                  <a:lnTo>
                    <a:pt x="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0" name="Freeform 516"/>
            <p:cNvSpPr>
              <a:spLocks noChangeAspect="1"/>
            </p:cNvSpPr>
            <p:nvPr/>
          </p:nvSpPr>
          <p:spPr bwMode="auto">
            <a:xfrm>
              <a:off x="2563" y="2539"/>
              <a:ext cx="80" cy="131"/>
            </a:xfrm>
            <a:custGeom>
              <a:avLst/>
              <a:gdLst>
                <a:gd name="T0" fmla="*/ 10 w 215"/>
                <a:gd name="T1" fmla="*/ 16 h 349"/>
                <a:gd name="T2" fmla="*/ 8 w 215"/>
                <a:gd name="T3" fmla="*/ 17 h 349"/>
                <a:gd name="T4" fmla="*/ 6 w 215"/>
                <a:gd name="T5" fmla="*/ 17 h 349"/>
                <a:gd name="T6" fmla="*/ 4 w 215"/>
                <a:gd name="T7" fmla="*/ 18 h 349"/>
                <a:gd name="T8" fmla="*/ 3 w 215"/>
                <a:gd name="T9" fmla="*/ 18 h 349"/>
                <a:gd name="T10" fmla="*/ 0 w 215"/>
                <a:gd name="T11" fmla="*/ 18 h 349"/>
                <a:gd name="T12" fmla="*/ 1 w 215"/>
                <a:gd name="T13" fmla="*/ 17 h 349"/>
                <a:gd name="T14" fmla="*/ 0 w 215"/>
                <a:gd name="T15" fmla="*/ 15 h 349"/>
                <a:gd name="T16" fmla="*/ 0 w 215"/>
                <a:gd name="T17" fmla="*/ 12 h 349"/>
                <a:gd name="T18" fmla="*/ 1 w 215"/>
                <a:gd name="T19" fmla="*/ 11 h 349"/>
                <a:gd name="T20" fmla="*/ 2 w 215"/>
                <a:gd name="T21" fmla="*/ 9 h 349"/>
                <a:gd name="T22" fmla="*/ 1 w 215"/>
                <a:gd name="T23" fmla="*/ 5 h 349"/>
                <a:gd name="T24" fmla="*/ 1 w 215"/>
                <a:gd name="T25" fmla="*/ 3 h 349"/>
                <a:gd name="T26" fmla="*/ 1 w 215"/>
                <a:gd name="T27" fmla="*/ 0 h 349"/>
                <a:gd name="T28" fmla="*/ 4 w 215"/>
                <a:gd name="T29" fmla="*/ 0 h 349"/>
                <a:gd name="T30" fmla="*/ 7 w 215"/>
                <a:gd name="T31" fmla="*/ 0 h 349"/>
                <a:gd name="T32" fmla="*/ 8 w 215"/>
                <a:gd name="T33" fmla="*/ 0 h 349"/>
                <a:gd name="T34" fmla="*/ 8 w 215"/>
                <a:gd name="T35" fmla="*/ 1 h 349"/>
                <a:gd name="T36" fmla="*/ 9 w 215"/>
                <a:gd name="T37" fmla="*/ 3 h 349"/>
                <a:gd name="T38" fmla="*/ 9 w 215"/>
                <a:gd name="T39" fmla="*/ 5 h 349"/>
                <a:gd name="T40" fmla="*/ 9 w 215"/>
                <a:gd name="T41" fmla="*/ 7 h 349"/>
                <a:gd name="T42" fmla="*/ 10 w 215"/>
                <a:gd name="T43" fmla="*/ 9 h 349"/>
                <a:gd name="T44" fmla="*/ 10 w 215"/>
                <a:gd name="T45" fmla="*/ 11 h 349"/>
                <a:gd name="T46" fmla="*/ 10 w 215"/>
                <a:gd name="T47" fmla="*/ 13 h 349"/>
                <a:gd name="T48" fmla="*/ 11 w 215"/>
                <a:gd name="T49" fmla="*/ 15 h 349"/>
                <a:gd name="T50" fmla="*/ 10 w 215"/>
                <a:gd name="T51" fmla="*/ 16 h 349"/>
                <a:gd name="T52" fmla="*/ 9 w 215"/>
                <a:gd name="T53" fmla="*/ 15 h 349"/>
                <a:gd name="T54" fmla="*/ 10 w 215"/>
                <a:gd name="T55" fmla="*/ 16 h 3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5"/>
                <a:gd name="T85" fmla="*/ 0 h 349"/>
                <a:gd name="T86" fmla="*/ 215 w 215"/>
                <a:gd name="T87" fmla="*/ 349 h 3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5" h="349">
                  <a:moveTo>
                    <a:pt x="190" y="297"/>
                  </a:moveTo>
                  <a:lnTo>
                    <a:pt x="156" y="310"/>
                  </a:lnTo>
                  <a:lnTo>
                    <a:pt x="120" y="324"/>
                  </a:lnTo>
                  <a:lnTo>
                    <a:pt x="85" y="335"/>
                  </a:lnTo>
                  <a:lnTo>
                    <a:pt x="51" y="349"/>
                  </a:lnTo>
                  <a:lnTo>
                    <a:pt x="6" y="334"/>
                  </a:lnTo>
                  <a:lnTo>
                    <a:pt x="21" y="322"/>
                  </a:lnTo>
                  <a:lnTo>
                    <a:pt x="11" y="280"/>
                  </a:lnTo>
                  <a:lnTo>
                    <a:pt x="0" y="238"/>
                  </a:lnTo>
                  <a:lnTo>
                    <a:pt x="18" y="200"/>
                  </a:lnTo>
                  <a:lnTo>
                    <a:pt x="36" y="161"/>
                  </a:lnTo>
                  <a:lnTo>
                    <a:pt x="27" y="91"/>
                  </a:lnTo>
                  <a:lnTo>
                    <a:pt x="23" y="49"/>
                  </a:lnTo>
                  <a:lnTo>
                    <a:pt x="20" y="7"/>
                  </a:lnTo>
                  <a:lnTo>
                    <a:pt x="78" y="4"/>
                  </a:lnTo>
                  <a:lnTo>
                    <a:pt x="136" y="3"/>
                  </a:lnTo>
                  <a:lnTo>
                    <a:pt x="150" y="0"/>
                  </a:lnTo>
                  <a:lnTo>
                    <a:pt x="156" y="16"/>
                  </a:lnTo>
                  <a:lnTo>
                    <a:pt x="175" y="65"/>
                  </a:lnTo>
                  <a:lnTo>
                    <a:pt x="175" y="91"/>
                  </a:lnTo>
                  <a:lnTo>
                    <a:pt x="179" y="128"/>
                  </a:lnTo>
                  <a:lnTo>
                    <a:pt x="185" y="164"/>
                  </a:lnTo>
                  <a:lnTo>
                    <a:pt x="188" y="207"/>
                  </a:lnTo>
                  <a:lnTo>
                    <a:pt x="190" y="250"/>
                  </a:lnTo>
                  <a:lnTo>
                    <a:pt x="215" y="277"/>
                  </a:lnTo>
                  <a:lnTo>
                    <a:pt x="191" y="295"/>
                  </a:lnTo>
                  <a:lnTo>
                    <a:pt x="172" y="282"/>
                  </a:lnTo>
                  <a:lnTo>
                    <a:pt x="190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1" name="Freeform 517"/>
            <p:cNvSpPr>
              <a:spLocks noChangeAspect="1"/>
            </p:cNvSpPr>
            <p:nvPr/>
          </p:nvSpPr>
          <p:spPr bwMode="auto">
            <a:xfrm>
              <a:off x="2347" y="2507"/>
              <a:ext cx="133" cy="111"/>
            </a:xfrm>
            <a:custGeom>
              <a:avLst/>
              <a:gdLst>
                <a:gd name="T0" fmla="*/ 17 w 354"/>
                <a:gd name="T1" fmla="*/ 4 h 299"/>
                <a:gd name="T2" fmla="*/ 17 w 354"/>
                <a:gd name="T3" fmla="*/ 4 h 299"/>
                <a:gd name="T4" fmla="*/ 17 w 354"/>
                <a:gd name="T5" fmla="*/ 4 h 299"/>
                <a:gd name="T6" fmla="*/ 18 w 354"/>
                <a:gd name="T7" fmla="*/ 7 h 299"/>
                <a:gd name="T8" fmla="*/ 18 w 354"/>
                <a:gd name="T9" fmla="*/ 9 h 299"/>
                <a:gd name="T10" fmla="*/ 18 w 354"/>
                <a:gd name="T11" fmla="*/ 10 h 299"/>
                <a:gd name="T12" fmla="*/ 18 w 354"/>
                <a:gd name="T13" fmla="*/ 10 h 299"/>
                <a:gd name="T14" fmla="*/ 19 w 354"/>
                <a:gd name="T15" fmla="*/ 12 h 299"/>
                <a:gd name="T16" fmla="*/ 19 w 354"/>
                <a:gd name="T17" fmla="*/ 12 h 299"/>
                <a:gd name="T18" fmla="*/ 18 w 354"/>
                <a:gd name="T19" fmla="*/ 12 h 299"/>
                <a:gd name="T20" fmla="*/ 18 w 354"/>
                <a:gd name="T21" fmla="*/ 13 h 299"/>
                <a:gd name="T22" fmla="*/ 17 w 354"/>
                <a:gd name="T23" fmla="*/ 14 h 299"/>
                <a:gd name="T24" fmla="*/ 17 w 354"/>
                <a:gd name="T25" fmla="*/ 14 h 299"/>
                <a:gd name="T26" fmla="*/ 16 w 354"/>
                <a:gd name="T27" fmla="*/ 15 h 299"/>
                <a:gd name="T28" fmla="*/ 15 w 354"/>
                <a:gd name="T29" fmla="*/ 15 h 299"/>
                <a:gd name="T30" fmla="*/ 14 w 354"/>
                <a:gd name="T31" fmla="*/ 15 h 299"/>
                <a:gd name="T32" fmla="*/ 14 w 354"/>
                <a:gd name="T33" fmla="*/ 12 h 299"/>
                <a:gd name="T34" fmla="*/ 12 w 354"/>
                <a:gd name="T35" fmla="*/ 12 h 299"/>
                <a:gd name="T36" fmla="*/ 11 w 354"/>
                <a:gd name="T37" fmla="*/ 12 h 299"/>
                <a:gd name="T38" fmla="*/ 12 w 354"/>
                <a:gd name="T39" fmla="*/ 10 h 299"/>
                <a:gd name="T40" fmla="*/ 10 w 354"/>
                <a:gd name="T41" fmla="*/ 7 h 299"/>
                <a:gd name="T42" fmla="*/ 6 w 354"/>
                <a:gd name="T43" fmla="*/ 9 h 299"/>
                <a:gd name="T44" fmla="*/ 5 w 354"/>
                <a:gd name="T45" fmla="*/ 10 h 299"/>
                <a:gd name="T46" fmla="*/ 4 w 354"/>
                <a:gd name="T47" fmla="*/ 10 h 299"/>
                <a:gd name="T48" fmla="*/ 3 w 354"/>
                <a:gd name="T49" fmla="*/ 9 h 299"/>
                <a:gd name="T50" fmla="*/ 3 w 354"/>
                <a:gd name="T51" fmla="*/ 8 h 299"/>
                <a:gd name="T52" fmla="*/ 2 w 354"/>
                <a:gd name="T53" fmla="*/ 7 h 299"/>
                <a:gd name="T54" fmla="*/ 1 w 354"/>
                <a:gd name="T55" fmla="*/ 6 h 299"/>
                <a:gd name="T56" fmla="*/ 1 w 354"/>
                <a:gd name="T57" fmla="*/ 5 h 299"/>
                <a:gd name="T58" fmla="*/ 1 w 354"/>
                <a:gd name="T59" fmla="*/ 6 h 299"/>
                <a:gd name="T60" fmla="*/ 1 w 354"/>
                <a:gd name="T61" fmla="*/ 5 h 299"/>
                <a:gd name="T62" fmla="*/ 0 w 354"/>
                <a:gd name="T63" fmla="*/ 5 h 299"/>
                <a:gd name="T64" fmla="*/ 0 w 354"/>
                <a:gd name="T65" fmla="*/ 5 h 299"/>
                <a:gd name="T66" fmla="*/ 1 w 354"/>
                <a:gd name="T67" fmla="*/ 4 h 299"/>
                <a:gd name="T68" fmla="*/ 3 w 354"/>
                <a:gd name="T69" fmla="*/ 3 h 299"/>
                <a:gd name="T70" fmla="*/ 3 w 354"/>
                <a:gd name="T71" fmla="*/ 1 h 299"/>
                <a:gd name="T72" fmla="*/ 3 w 354"/>
                <a:gd name="T73" fmla="*/ 0 h 299"/>
                <a:gd name="T74" fmla="*/ 6 w 354"/>
                <a:gd name="T75" fmla="*/ 0 h 299"/>
                <a:gd name="T76" fmla="*/ 9 w 354"/>
                <a:gd name="T77" fmla="*/ 1 h 299"/>
                <a:gd name="T78" fmla="*/ 9 w 354"/>
                <a:gd name="T79" fmla="*/ 1 h 299"/>
                <a:gd name="T80" fmla="*/ 11 w 354"/>
                <a:gd name="T81" fmla="*/ 1 h 299"/>
                <a:gd name="T82" fmla="*/ 12 w 354"/>
                <a:gd name="T83" fmla="*/ 2 h 299"/>
                <a:gd name="T84" fmla="*/ 13 w 354"/>
                <a:gd name="T85" fmla="*/ 1 h 299"/>
                <a:gd name="T86" fmla="*/ 15 w 354"/>
                <a:gd name="T87" fmla="*/ 1 h 299"/>
                <a:gd name="T88" fmla="*/ 15 w 354"/>
                <a:gd name="T89" fmla="*/ 0 h 299"/>
                <a:gd name="T90" fmla="*/ 16 w 354"/>
                <a:gd name="T91" fmla="*/ 3 h 299"/>
                <a:gd name="T92" fmla="*/ 17 w 354"/>
                <a:gd name="T93" fmla="*/ 4 h 2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54"/>
                <a:gd name="T142" fmla="*/ 0 h 299"/>
                <a:gd name="T143" fmla="*/ 354 w 354"/>
                <a:gd name="T144" fmla="*/ 299 h 2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54" h="299">
                  <a:moveTo>
                    <a:pt x="320" y="70"/>
                  </a:moveTo>
                  <a:lnTo>
                    <a:pt x="312" y="90"/>
                  </a:lnTo>
                  <a:lnTo>
                    <a:pt x="318" y="90"/>
                  </a:lnTo>
                  <a:lnTo>
                    <a:pt x="343" y="140"/>
                  </a:lnTo>
                  <a:lnTo>
                    <a:pt x="339" y="182"/>
                  </a:lnTo>
                  <a:lnTo>
                    <a:pt x="345" y="191"/>
                  </a:lnTo>
                  <a:lnTo>
                    <a:pt x="348" y="203"/>
                  </a:lnTo>
                  <a:lnTo>
                    <a:pt x="354" y="223"/>
                  </a:lnTo>
                  <a:lnTo>
                    <a:pt x="351" y="234"/>
                  </a:lnTo>
                  <a:lnTo>
                    <a:pt x="330" y="239"/>
                  </a:lnTo>
                  <a:lnTo>
                    <a:pt x="339" y="261"/>
                  </a:lnTo>
                  <a:lnTo>
                    <a:pt x="323" y="282"/>
                  </a:lnTo>
                  <a:lnTo>
                    <a:pt x="318" y="284"/>
                  </a:lnTo>
                  <a:lnTo>
                    <a:pt x="306" y="287"/>
                  </a:lnTo>
                  <a:lnTo>
                    <a:pt x="284" y="299"/>
                  </a:lnTo>
                  <a:lnTo>
                    <a:pt x="272" y="288"/>
                  </a:lnTo>
                  <a:lnTo>
                    <a:pt x="258" y="233"/>
                  </a:lnTo>
                  <a:lnTo>
                    <a:pt x="230" y="233"/>
                  </a:lnTo>
                  <a:lnTo>
                    <a:pt x="212" y="237"/>
                  </a:lnTo>
                  <a:lnTo>
                    <a:pt x="217" y="200"/>
                  </a:lnTo>
                  <a:lnTo>
                    <a:pt x="185" y="149"/>
                  </a:lnTo>
                  <a:lnTo>
                    <a:pt x="120" y="166"/>
                  </a:lnTo>
                  <a:lnTo>
                    <a:pt x="84" y="203"/>
                  </a:lnTo>
                  <a:lnTo>
                    <a:pt x="81" y="185"/>
                  </a:lnTo>
                  <a:lnTo>
                    <a:pt x="67" y="169"/>
                  </a:lnTo>
                  <a:lnTo>
                    <a:pt x="60" y="157"/>
                  </a:lnTo>
                  <a:lnTo>
                    <a:pt x="45" y="145"/>
                  </a:lnTo>
                  <a:lnTo>
                    <a:pt x="20" y="115"/>
                  </a:lnTo>
                  <a:lnTo>
                    <a:pt x="23" y="105"/>
                  </a:lnTo>
                  <a:lnTo>
                    <a:pt x="17" y="108"/>
                  </a:lnTo>
                  <a:lnTo>
                    <a:pt x="12" y="93"/>
                  </a:lnTo>
                  <a:lnTo>
                    <a:pt x="0" y="99"/>
                  </a:lnTo>
                  <a:lnTo>
                    <a:pt x="2" y="97"/>
                  </a:lnTo>
                  <a:lnTo>
                    <a:pt x="12" y="75"/>
                  </a:lnTo>
                  <a:lnTo>
                    <a:pt x="57" y="57"/>
                  </a:lnTo>
                  <a:lnTo>
                    <a:pt x="58" y="24"/>
                  </a:lnTo>
                  <a:lnTo>
                    <a:pt x="66" y="0"/>
                  </a:lnTo>
                  <a:lnTo>
                    <a:pt x="108" y="11"/>
                  </a:lnTo>
                  <a:lnTo>
                    <a:pt x="178" y="17"/>
                  </a:lnTo>
                  <a:lnTo>
                    <a:pt x="172" y="30"/>
                  </a:lnTo>
                  <a:lnTo>
                    <a:pt x="203" y="30"/>
                  </a:lnTo>
                  <a:lnTo>
                    <a:pt x="218" y="36"/>
                  </a:lnTo>
                  <a:lnTo>
                    <a:pt x="246" y="33"/>
                  </a:lnTo>
                  <a:lnTo>
                    <a:pt x="278" y="21"/>
                  </a:lnTo>
                  <a:lnTo>
                    <a:pt x="287" y="12"/>
                  </a:lnTo>
                  <a:lnTo>
                    <a:pt x="302" y="57"/>
                  </a:lnTo>
                  <a:lnTo>
                    <a:pt x="32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2" name="Freeform 518"/>
            <p:cNvSpPr>
              <a:spLocks noChangeAspect="1"/>
            </p:cNvSpPr>
            <p:nvPr/>
          </p:nvSpPr>
          <p:spPr bwMode="auto">
            <a:xfrm>
              <a:off x="2317" y="2507"/>
              <a:ext cx="55" cy="36"/>
            </a:xfrm>
            <a:custGeom>
              <a:avLst/>
              <a:gdLst>
                <a:gd name="T0" fmla="*/ 4 w 146"/>
                <a:gd name="T1" fmla="*/ 3 h 97"/>
                <a:gd name="T2" fmla="*/ 3 w 146"/>
                <a:gd name="T3" fmla="*/ 4 h 97"/>
                <a:gd name="T4" fmla="*/ 4 w 146"/>
                <a:gd name="T5" fmla="*/ 4 h 97"/>
                <a:gd name="T6" fmla="*/ 5 w 146"/>
                <a:gd name="T7" fmla="*/ 5 h 97"/>
                <a:gd name="T8" fmla="*/ 5 w 146"/>
                <a:gd name="T9" fmla="*/ 4 h 97"/>
                <a:gd name="T10" fmla="*/ 8 w 146"/>
                <a:gd name="T11" fmla="*/ 3 h 97"/>
                <a:gd name="T12" fmla="*/ 8 w 146"/>
                <a:gd name="T13" fmla="*/ 1 h 97"/>
                <a:gd name="T14" fmla="*/ 8 w 146"/>
                <a:gd name="T15" fmla="*/ 0 h 97"/>
                <a:gd name="T16" fmla="*/ 6 w 146"/>
                <a:gd name="T17" fmla="*/ 0 h 97"/>
                <a:gd name="T18" fmla="*/ 3 w 146"/>
                <a:gd name="T19" fmla="*/ 0 h 97"/>
                <a:gd name="T20" fmla="*/ 0 w 146"/>
                <a:gd name="T21" fmla="*/ 1 h 97"/>
                <a:gd name="T22" fmla="*/ 1 w 146"/>
                <a:gd name="T23" fmla="*/ 1 h 97"/>
                <a:gd name="T24" fmla="*/ 1 w 146"/>
                <a:gd name="T25" fmla="*/ 1 h 97"/>
                <a:gd name="T26" fmla="*/ 2 w 146"/>
                <a:gd name="T27" fmla="*/ 2 h 97"/>
                <a:gd name="T28" fmla="*/ 2 w 146"/>
                <a:gd name="T29" fmla="*/ 2 h 97"/>
                <a:gd name="T30" fmla="*/ 4 w 146"/>
                <a:gd name="T31" fmla="*/ 2 h 97"/>
                <a:gd name="T32" fmla="*/ 5 w 146"/>
                <a:gd name="T33" fmla="*/ 3 h 97"/>
                <a:gd name="T34" fmla="*/ 3 w 146"/>
                <a:gd name="T35" fmla="*/ 3 h 97"/>
                <a:gd name="T36" fmla="*/ 4 w 146"/>
                <a:gd name="T37" fmla="*/ 3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97"/>
                <a:gd name="T59" fmla="*/ 146 w 146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97">
                  <a:moveTo>
                    <a:pt x="73" y="58"/>
                  </a:moveTo>
                  <a:lnTo>
                    <a:pt x="65" y="73"/>
                  </a:lnTo>
                  <a:lnTo>
                    <a:pt x="76" y="87"/>
                  </a:lnTo>
                  <a:lnTo>
                    <a:pt x="82" y="97"/>
                  </a:lnTo>
                  <a:lnTo>
                    <a:pt x="92" y="75"/>
                  </a:lnTo>
                  <a:lnTo>
                    <a:pt x="137" y="57"/>
                  </a:lnTo>
                  <a:lnTo>
                    <a:pt x="138" y="24"/>
                  </a:lnTo>
                  <a:lnTo>
                    <a:pt x="146" y="0"/>
                  </a:lnTo>
                  <a:lnTo>
                    <a:pt x="104" y="5"/>
                  </a:lnTo>
                  <a:lnTo>
                    <a:pt x="64" y="8"/>
                  </a:lnTo>
                  <a:lnTo>
                    <a:pt x="0" y="21"/>
                  </a:lnTo>
                  <a:lnTo>
                    <a:pt x="23" y="23"/>
                  </a:lnTo>
                  <a:lnTo>
                    <a:pt x="16" y="33"/>
                  </a:lnTo>
                  <a:lnTo>
                    <a:pt x="40" y="39"/>
                  </a:lnTo>
                  <a:lnTo>
                    <a:pt x="37" y="45"/>
                  </a:lnTo>
                  <a:lnTo>
                    <a:pt x="73" y="43"/>
                  </a:lnTo>
                  <a:lnTo>
                    <a:pt x="82" y="51"/>
                  </a:lnTo>
                  <a:lnTo>
                    <a:pt x="56" y="54"/>
                  </a:lnTo>
                  <a:lnTo>
                    <a:pt x="7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3" name="Freeform 519"/>
            <p:cNvSpPr>
              <a:spLocks noChangeAspect="1"/>
            </p:cNvSpPr>
            <p:nvPr/>
          </p:nvSpPr>
          <p:spPr bwMode="auto">
            <a:xfrm>
              <a:off x="2467" y="2548"/>
              <a:ext cx="109" cy="131"/>
            </a:xfrm>
            <a:custGeom>
              <a:avLst/>
              <a:gdLst>
                <a:gd name="T0" fmla="*/ 9 w 291"/>
                <a:gd name="T1" fmla="*/ 1 h 350"/>
                <a:gd name="T2" fmla="*/ 7 w 291"/>
                <a:gd name="T3" fmla="*/ 1 h 350"/>
                <a:gd name="T4" fmla="*/ 6 w 291"/>
                <a:gd name="T5" fmla="*/ 1 h 350"/>
                <a:gd name="T6" fmla="*/ 6 w 291"/>
                <a:gd name="T7" fmla="*/ 0 h 350"/>
                <a:gd name="T8" fmla="*/ 4 w 291"/>
                <a:gd name="T9" fmla="*/ 0 h 350"/>
                <a:gd name="T10" fmla="*/ 3 w 291"/>
                <a:gd name="T11" fmla="*/ 1 h 350"/>
                <a:gd name="T12" fmla="*/ 2 w 291"/>
                <a:gd name="T13" fmla="*/ 1 h 350"/>
                <a:gd name="T14" fmla="*/ 1 w 291"/>
                <a:gd name="T15" fmla="*/ 1 h 350"/>
                <a:gd name="T16" fmla="*/ 1 w 291"/>
                <a:gd name="T17" fmla="*/ 4 h 350"/>
                <a:gd name="T18" fmla="*/ 1 w 291"/>
                <a:gd name="T19" fmla="*/ 4 h 350"/>
                <a:gd name="T20" fmla="*/ 1 w 291"/>
                <a:gd name="T21" fmla="*/ 5 h 350"/>
                <a:gd name="T22" fmla="*/ 2 w 291"/>
                <a:gd name="T23" fmla="*/ 6 h 350"/>
                <a:gd name="T24" fmla="*/ 1 w 291"/>
                <a:gd name="T25" fmla="*/ 6 h 350"/>
                <a:gd name="T26" fmla="*/ 0 w 291"/>
                <a:gd name="T27" fmla="*/ 7 h 350"/>
                <a:gd name="T28" fmla="*/ 1 w 291"/>
                <a:gd name="T29" fmla="*/ 8 h 350"/>
                <a:gd name="T30" fmla="*/ 0 w 291"/>
                <a:gd name="T31" fmla="*/ 9 h 350"/>
                <a:gd name="T32" fmla="*/ 0 w 291"/>
                <a:gd name="T33" fmla="*/ 9 h 350"/>
                <a:gd name="T34" fmla="*/ 0 w 291"/>
                <a:gd name="T35" fmla="*/ 12 h 350"/>
                <a:gd name="T36" fmla="*/ 0 w 291"/>
                <a:gd name="T37" fmla="*/ 12 h 350"/>
                <a:gd name="T38" fmla="*/ 1 w 291"/>
                <a:gd name="T39" fmla="*/ 13 h 350"/>
                <a:gd name="T40" fmla="*/ 3 w 291"/>
                <a:gd name="T41" fmla="*/ 15 h 350"/>
                <a:gd name="T42" fmla="*/ 2 w 291"/>
                <a:gd name="T43" fmla="*/ 18 h 350"/>
                <a:gd name="T44" fmla="*/ 6 w 291"/>
                <a:gd name="T45" fmla="*/ 17 h 350"/>
                <a:gd name="T46" fmla="*/ 9 w 291"/>
                <a:gd name="T47" fmla="*/ 16 h 350"/>
                <a:gd name="T48" fmla="*/ 8 w 291"/>
                <a:gd name="T49" fmla="*/ 16 h 350"/>
                <a:gd name="T50" fmla="*/ 11 w 291"/>
                <a:gd name="T51" fmla="*/ 16 h 350"/>
                <a:gd name="T52" fmla="*/ 10 w 291"/>
                <a:gd name="T53" fmla="*/ 16 h 350"/>
                <a:gd name="T54" fmla="*/ 12 w 291"/>
                <a:gd name="T55" fmla="*/ 16 h 350"/>
                <a:gd name="T56" fmla="*/ 13 w 291"/>
                <a:gd name="T57" fmla="*/ 16 h 350"/>
                <a:gd name="T58" fmla="*/ 14 w 291"/>
                <a:gd name="T59" fmla="*/ 16 h 350"/>
                <a:gd name="T60" fmla="*/ 15 w 291"/>
                <a:gd name="T61" fmla="*/ 16 h 350"/>
                <a:gd name="T62" fmla="*/ 14 w 291"/>
                <a:gd name="T63" fmla="*/ 13 h 350"/>
                <a:gd name="T64" fmla="*/ 13 w 291"/>
                <a:gd name="T65" fmla="*/ 11 h 350"/>
                <a:gd name="T66" fmla="*/ 14 w 291"/>
                <a:gd name="T67" fmla="*/ 9 h 350"/>
                <a:gd name="T68" fmla="*/ 15 w 291"/>
                <a:gd name="T69" fmla="*/ 7 h 350"/>
                <a:gd name="T70" fmla="*/ 15 w 291"/>
                <a:gd name="T71" fmla="*/ 3 h 350"/>
                <a:gd name="T72" fmla="*/ 13 w 291"/>
                <a:gd name="T73" fmla="*/ 2 h 350"/>
                <a:gd name="T74" fmla="*/ 10 w 291"/>
                <a:gd name="T75" fmla="*/ 3 h 350"/>
                <a:gd name="T76" fmla="*/ 9 w 291"/>
                <a:gd name="T77" fmla="*/ 1 h 3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1"/>
                <a:gd name="T118" fmla="*/ 0 h 350"/>
                <a:gd name="T119" fmla="*/ 291 w 291"/>
                <a:gd name="T120" fmla="*/ 350 h 3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1" h="350">
                  <a:moveTo>
                    <a:pt x="164" y="23"/>
                  </a:moveTo>
                  <a:lnTo>
                    <a:pt x="143" y="15"/>
                  </a:lnTo>
                  <a:lnTo>
                    <a:pt x="112" y="20"/>
                  </a:lnTo>
                  <a:lnTo>
                    <a:pt x="105" y="0"/>
                  </a:lnTo>
                  <a:lnTo>
                    <a:pt x="88" y="12"/>
                  </a:lnTo>
                  <a:lnTo>
                    <a:pt x="66" y="26"/>
                  </a:lnTo>
                  <a:lnTo>
                    <a:pt x="36" y="19"/>
                  </a:lnTo>
                  <a:lnTo>
                    <a:pt x="25" y="29"/>
                  </a:lnTo>
                  <a:lnTo>
                    <a:pt x="21" y="71"/>
                  </a:lnTo>
                  <a:lnTo>
                    <a:pt x="27" y="80"/>
                  </a:lnTo>
                  <a:lnTo>
                    <a:pt x="30" y="92"/>
                  </a:lnTo>
                  <a:lnTo>
                    <a:pt x="36" y="112"/>
                  </a:lnTo>
                  <a:lnTo>
                    <a:pt x="33" y="123"/>
                  </a:lnTo>
                  <a:lnTo>
                    <a:pt x="12" y="128"/>
                  </a:lnTo>
                  <a:lnTo>
                    <a:pt x="21" y="150"/>
                  </a:lnTo>
                  <a:lnTo>
                    <a:pt x="5" y="171"/>
                  </a:lnTo>
                  <a:lnTo>
                    <a:pt x="0" y="173"/>
                  </a:lnTo>
                  <a:lnTo>
                    <a:pt x="2" y="223"/>
                  </a:lnTo>
                  <a:lnTo>
                    <a:pt x="0" y="232"/>
                  </a:lnTo>
                  <a:lnTo>
                    <a:pt x="33" y="259"/>
                  </a:lnTo>
                  <a:lnTo>
                    <a:pt x="52" y="283"/>
                  </a:lnTo>
                  <a:lnTo>
                    <a:pt x="45" y="350"/>
                  </a:lnTo>
                  <a:lnTo>
                    <a:pt x="106" y="328"/>
                  </a:lnTo>
                  <a:lnTo>
                    <a:pt x="169" y="307"/>
                  </a:lnTo>
                  <a:lnTo>
                    <a:pt x="154" y="305"/>
                  </a:lnTo>
                  <a:lnTo>
                    <a:pt x="216" y="301"/>
                  </a:lnTo>
                  <a:lnTo>
                    <a:pt x="185" y="303"/>
                  </a:lnTo>
                  <a:lnTo>
                    <a:pt x="224" y="300"/>
                  </a:lnTo>
                  <a:lnTo>
                    <a:pt x="254" y="301"/>
                  </a:lnTo>
                  <a:lnTo>
                    <a:pt x="261" y="310"/>
                  </a:lnTo>
                  <a:lnTo>
                    <a:pt x="276" y="298"/>
                  </a:lnTo>
                  <a:lnTo>
                    <a:pt x="266" y="256"/>
                  </a:lnTo>
                  <a:lnTo>
                    <a:pt x="255" y="214"/>
                  </a:lnTo>
                  <a:lnTo>
                    <a:pt x="273" y="176"/>
                  </a:lnTo>
                  <a:lnTo>
                    <a:pt x="291" y="137"/>
                  </a:lnTo>
                  <a:lnTo>
                    <a:pt x="282" y="67"/>
                  </a:lnTo>
                  <a:lnTo>
                    <a:pt x="239" y="41"/>
                  </a:lnTo>
                  <a:lnTo>
                    <a:pt x="193" y="55"/>
                  </a:lnTo>
                  <a:lnTo>
                    <a:pt x="16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4" name="Freeform 520"/>
            <p:cNvSpPr>
              <a:spLocks noChangeAspect="1"/>
            </p:cNvSpPr>
            <p:nvPr/>
          </p:nvSpPr>
          <p:spPr bwMode="auto">
            <a:xfrm>
              <a:off x="2379" y="2562"/>
              <a:ext cx="54" cy="64"/>
            </a:xfrm>
            <a:custGeom>
              <a:avLst/>
              <a:gdLst>
                <a:gd name="T0" fmla="*/ 7 w 146"/>
                <a:gd name="T1" fmla="*/ 5 h 169"/>
                <a:gd name="T2" fmla="*/ 6 w 146"/>
                <a:gd name="T3" fmla="*/ 6 h 169"/>
                <a:gd name="T4" fmla="*/ 5 w 146"/>
                <a:gd name="T5" fmla="*/ 8 h 169"/>
                <a:gd name="T6" fmla="*/ 4 w 146"/>
                <a:gd name="T7" fmla="*/ 9 h 169"/>
                <a:gd name="T8" fmla="*/ 2 w 146"/>
                <a:gd name="T9" fmla="*/ 8 h 169"/>
                <a:gd name="T10" fmla="*/ 2 w 146"/>
                <a:gd name="T11" fmla="*/ 8 h 169"/>
                <a:gd name="T12" fmla="*/ 2 w 146"/>
                <a:gd name="T13" fmla="*/ 7 h 169"/>
                <a:gd name="T14" fmla="*/ 0 w 146"/>
                <a:gd name="T15" fmla="*/ 5 h 169"/>
                <a:gd name="T16" fmla="*/ 1 w 146"/>
                <a:gd name="T17" fmla="*/ 4 h 169"/>
                <a:gd name="T18" fmla="*/ 0 w 146"/>
                <a:gd name="T19" fmla="*/ 4 h 169"/>
                <a:gd name="T20" fmla="*/ 1 w 146"/>
                <a:gd name="T21" fmla="*/ 3 h 169"/>
                <a:gd name="T22" fmla="*/ 0 w 146"/>
                <a:gd name="T23" fmla="*/ 3 h 169"/>
                <a:gd name="T24" fmla="*/ 2 w 146"/>
                <a:gd name="T25" fmla="*/ 1 h 169"/>
                <a:gd name="T26" fmla="*/ 5 w 146"/>
                <a:gd name="T27" fmla="*/ 0 h 169"/>
                <a:gd name="T28" fmla="*/ 7 w 146"/>
                <a:gd name="T29" fmla="*/ 3 h 169"/>
                <a:gd name="T30" fmla="*/ 6 w 146"/>
                <a:gd name="T31" fmla="*/ 5 h 169"/>
                <a:gd name="T32" fmla="*/ 7 w 146"/>
                <a:gd name="T33" fmla="*/ 5 h 1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6"/>
                <a:gd name="T52" fmla="*/ 0 h 169"/>
                <a:gd name="T53" fmla="*/ 146 w 146"/>
                <a:gd name="T54" fmla="*/ 169 h 1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6" h="169">
                  <a:moveTo>
                    <a:pt x="146" y="84"/>
                  </a:moveTo>
                  <a:lnTo>
                    <a:pt x="124" y="118"/>
                  </a:lnTo>
                  <a:lnTo>
                    <a:pt x="101" y="153"/>
                  </a:lnTo>
                  <a:lnTo>
                    <a:pt x="86" y="169"/>
                  </a:lnTo>
                  <a:lnTo>
                    <a:pt x="37" y="145"/>
                  </a:lnTo>
                  <a:lnTo>
                    <a:pt x="46" y="136"/>
                  </a:lnTo>
                  <a:lnTo>
                    <a:pt x="36" y="127"/>
                  </a:lnTo>
                  <a:lnTo>
                    <a:pt x="3" y="91"/>
                  </a:lnTo>
                  <a:lnTo>
                    <a:pt x="19" y="79"/>
                  </a:lnTo>
                  <a:lnTo>
                    <a:pt x="3" y="74"/>
                  </a:lnTo>
                  <a:lnTo>
                    <a:pt x="15" y="63"/>
                  </a:lnTo>
                  <a:lnTo>
                    <a:pt x="0" y="54"/>
                  </a:lnTo>
                  <a:lnTo>
                    <a:pt x="36" y="17"/>
                  </a:lnTo>
                  <a:lnTo>
                    <a:pt x="101" y="0"/>
                  </a:lnTo>
                  <a:lnTo>
                    <a:pt x="133" y="51"/>
                  </a:lnTo>
                  <a:lnTo>
                    <a:pt x="128" y="88"/>
                  </a:lnTo>
                  <a:lnTo>
                    <a:pt x="1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5" name="Freeform 521"/>
            <p:cNvSpPr>
              <a:spLocks noChangeAspect="1"/>
            </p:cNvSpPr>
            <p:nvPr/>
          </p:nvSpPr>
          <p:spPr bwMode="auto">
            <a:xfrm>
              <a:off x="2619" y="2539"/>
              <a:ext cx="31" cy="104"/>
            </a:xfrm>
            <a:custGeom>
              <a:avLst/>
              <a:gdLst>
                <a:gd name="T0" fmla="*/ 2 w 86"/>
                <a:gd name="T1" fmla="*/ 0 h 277"/>
                <a:gd name="T2" fmla="*/ 0 w 86"/>
                <a:gd name="T3" fmla="*/ 0 h 277"/>
                <a:gd name="T4" fmla="*/ 0 w 86"/>
                <a:gd name="T5" fmla="*/ 1 h 277"/>
                <a:gd name="T6" fmla="*/ 1 w 86"/>
                <a:gd name="T7" fmla="*/ 3 h 277"/>
                <a:gd name="T8" fmla="*/ 1 w 86"/>
                <a:gd name="T9" fmla="*/ 5 h 277"/>
                <a:gd name="T10" fmla="*/ 1 w 86"/>
                <a:gd name="T11" fmla="*/ 7 h 277"/>
                <a:gd name="T12" fmla="*/ 2 w 86"/>
                <a:gd name="T13" fmla="*/ 9 h 277"/>
                <a:gd name="T14" fmla="*/ 2 w 86"/>
                <a:gd name="T15" fmla="*/ 11 h 277"/>
                <a:gd name="T16" fmla="*/ 2 w 86"/>
                <a:gd name="T17" fmla="*/ 13 h 277"/>
                <a:gd name="T18" fmla="*/ 3 w 86"/>
                <a:gd name="T19" fmla="*/ 15 h 277"/>
                <a:gd name="T20" fmla="*/ 4 w 86"/>
                <a:gd name="T21" fmla="*/ 14 h 277"/>
                <a:gd name="T22" fmla="*/ 4 w 86"/>
                <a:gd name="T23" fmla="*/ 12 h 277"/>
                <a:gd name="T24" fmla="*/ 4 w 86"/>
                <a:gd name="T25" fmla="*/ 10 h 277"/>
                <a:gd name="T26" fmla="*/ 4 w 86"/>
                <a:gd name="T27" fmla="*/ 8 h 277"/>
                <a:gd name="T28" fmla="*/ 4 w 86"/>
                <a:gd name="T29" fmla="*/ 6 h 277"/>
                <a:gd name="T30" fmla="*/ 3 w 86"/>
                <a:gd name="T31" fmla="*/ 3 h 277"/>
                <a:gd name="T32" fmla="*/ 2 w 86"/>
                <a:gd name="T33" fmla="*/ 2 h 277"/>
                <a:gd name="T34" fmla="*/ 3 w 86"/>
                <a:gd name="T35" fmla="*/ 0 h 277"/>
                <a:gd name="T36" fmla="*/ 2 w 86"/>
                <a:gd name="T37" fmla="*/ 0 h 2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277"/>
                <a:gd name="T59" fmla="*/ 86 w 86"/>
                <a:gd name="T60" fmla="*/ 277 h 2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277">
                  <a:moveTo>
                    <a:pt x="40" y="7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25" y="65"/>
                  </a:lnTo>
                  <a:lnTo>
                    <a:pt x="25" y="91"/>
                  </a:lnTo>
                  <a:lnTo>
                    <a:pt x="29" y="128"/>
                  </a:lnTo>
                  <a:lnTo>
                    <a:pt x="35" y="164"/>
                  </a:lnTo>
                  <a:lnTo>
                    <a:pt x="38" y="207"/>
                  </a:lnTo>
                  <a:lnTo>
                    <a:pt x="40" y="250"/>
                  </a:lnTo>
                  <a:lnTo>
                    <a:pt x="65" y="277"/>
                  </a:lnTo>
                  <a:lnTo>
                    <a:pt x="86" y="271"/>
                  </a:lnTo>
                  <a:lnTo>
                    <a:pt x="85" y="230"/>
                  </a:lnTo>
                  <a:lnTo>
                    <a:pt x="83" y="188"/>
                  </a:lnTo>
                  <a:lnTo>
                    <a:pt x="82" y="147"/>
                  </a:lnTo>
                  <a:lnTo>
                    <a:pt x="80" y="106"/>
                  </a:lnTo>
                  <a:lnTo>
                    <a:pt x="73" y="62"/>
                  </a:lnTo>
                  <a:lnTo>
                    <a:pt x="46" y="30"/>
                  </a:lnTo>
                  <a:lnTo>
                    <a:pt x="52" y="7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6" name="Freeform 522"/>
            <p:cNvSpPr>
              <a:spLocks noChangeAspect="1"/>
            </p:cNvSpPr>
            <p:nvPr/>
          </p:nvSpPr>
          <p:spPr bwMode="auto">
            <a:xfrm>
              <a:off x="2468" y="2004"/>
              <a:ext cx="367" cy="369"/>
            </a:xfrm>
            <a:custGeom>
              <a:avLst/>
              <a:gdLst>
                <a:gd name="T0" fmla="*/ 0 w 979"/>
                <a:gd name="T1" fmla="*/ 27 h 982"/>
                <a:gd name="T2" fmla="*/ 2 w 979"/>
                <a:gd name="T3" fmla="*/ 30 h 982"/>
                <a:gd name="T4" fmla="*/ 7 w 979"/>
                <a:gd name="T5" fmla="*/ 33 h 982"/>
                <a:gd name="T6" fmla="*/ 11 w 979"/>
                <a:gd name="T7" fmla="*/ 36 h 982"/>
                <a:gd name="T8" fmla="*/ 15 w 979"/>
                <a:gd name="T9" fmla="*/ 39 h 982"/>
                <a:gd name="T10" fmla="*/ 19 w 979"/>
                <a:gd name="T11" fmla="*/ 42 h 982"/>
                <a:gd name="T12" fmla="*/ 22 w 979"/>
                <a:gd name="T13" fmla="*/ 45 h 982"/>
                <a:gd name="T14" fmla="*/ 24 w 979"/>
                <a:gd name="T15" fmla="*/ 47 h 982"/>
                <a:gd name="T16" fmla="*/ 29 w 979"/>
                <a:gd name="T17" fmla="*/ 50 h 982"/>
                <a:gd name="T18" fmla="*/ 32 w 979"/>
                <a:gd name="T19" fmla="*/ 52 h 982"/>
                <a:gd name="T20" fmla="*/ 36 w 979"/>
                <a:gd name="T21" fmla="*/ 51 h 982"/>
                <a:gd name="T22" fmla="*/ 40 w 979"/>
                <a:gd name="T23" fmla="*/ 47 h 982"/>
                <a:gd name="T24" fmla="*/ 46 w 979"/>
                <a:gd name="T25" fmla="*/ 43 h 982"/>
                <a:gd name="T26" fmla="*/ 52 w 979"/>
                <a:gd name="T27" fmla="*/ 39 h 982"/>
                <a:gd name="T28" fmla="*/ 48 w 979"/>
                <a:gd name="T29" fmla="*/ 36 h 982"/>
                <a:gd name="T30" fmla="*/ 45 w 979"/>
                <a:gd name="T31" fmla="*/ 32 h 982"/>
                <a:gd name="T32" fmla="*/ 46 w 979"/>
                <a:gd name="T33" fmla="*/ 27 h 982"/>
                <a:gd name="T34" fmla="*/ 45 w 979"/>
                <a:gd name="T35" fmla="*/ 20 h 982"/>
                <a:gd name="T36" fmla="*/ 44 w 979"/>
                <a:gd name="T37" fmla="*/ 17 h 982"/>
                <a:gd name="T38" fmla="*/ 42 w 979"/>
                <a:gd name="T39" fmla="*/ 12 h 982"/>
                <a:gd name="T40" fmla="*/ 41 w 979"/>
                <a:gd name="T41" fmla="*/ 7 h 982"/>
                <a:gd name="T42" fmla="*/ 42 w 979"/>
                <a:gd name="T43" fmla="*/ 1 h 982"/>
                <a:gd name="T44" fmla="*/ 39 w 979"/>
                <a:gd name="T45" fmla="*/ 0 h 982"/>
                <a:gd name="T46" fmla="*/ 34 w 979"/>
                <a:gd name="T47" fmla="*/ 0 h 982"/>
                <a:gd name="T48" fmla="*/ 28 w 979"/>
                <a:gd name="T49" fmla="*/ 0 h 982"/>
                <a:gd name="T50" fmla="*/ 22 w 979"/>
                <a:gd name="T51" fmla="*/ 2 h 982"/>
                <a:gd name="T52" fmla="*/ 18 w 979"/>
                <a:gd name="T53" fmla="*/ 4 h 982"/>
                <a:gd name="T54" fmla="*/ 17 w 979"/>
                <a:gd name="T55" fmla="*/ 6 h 982"/>
                <a:gd name="T56" fmla="*/ 17 w 979"/>
                <a:gd name="T57" fmla="*/ 10 h 982"/>
                <a:gd name="T58" fmla="*/ 18 w 979"/>
                <a:gd name="T59" fmla="*/ 14 h 982"/>
                <a:gd name="T60" fmla="*/ 12 w 979"/>
                <a:gd name="T61" fmla="*/ 15 h 982"/>
                <a:gd name="T62" fmla="*/ 11 w 979"/>
                <a:gd name="T63" fmla="*/ 18 h 982"/>
                <a:gd name="T64" fmla="*/ 7 w 979"/>
                <a:gd name="T65" fmla="*/ 20 h 982"/>
                <a:gd name="T66" fmla="*/ 3 w 979"/>
                <a:gd name="T67" fmla="*/ 23 h 9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79"/>
                <a:gd name="T103" fmla="*/ 0 h 982"/>
                <a:gd name="T104" fmla="*/ 979 w 979"/>
                <a:gd name="T105" fmla="*/ 982 h 9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79" h="982">
                  <a:moveTo>
                    <a:pt x="10" y="446"/>
                  </a:moveTo>
                  <a:lnTo>
                    <a:pt x="0" y="512"/>
                  </a:lnTo>
                  <a:lnTo>
                    <a:pt x="0" y="532"/>
                  </a:lnTo>
                  <a:lnTo>
                    <a:pt x="45" y="564"/>
                  </a:lnTo>
                  <a:lnTo>
                    <a:pt x="90" y="595"/>
                  </a:lnTo>
                  <a:lnTo>
                    <a:pt x="136" y="626"/>
                  </a:lnTo>
                  <a:lnTo>
                    <a:pt x="181" y="658"/>
                  </a:lnTo>
                  <a:lnTo>
                    <a:pt x="216" y="685"/>
                  </a:lnTo>
                  <a:lnTo>
                    <a:pt x="251" y="711"/>
                  </a:lnTo>
                  <a:lnTo>
                    <a:pt x="287" y="738"/>
                  </a:lnTo>
                  <a:lnTo>
                    <a:pt x="322" y="767"/>
                  </a:lnTo>
                  <a:lnTo>
                    <a:pt x="358" y="794"/>
                  </a:lnTo>
                  <a:lnTo>
                    <a:pt x="394" y="820"/>
                  </a:lnTo>
                  <a:lnTo>
                    <a:pt x="428" y="847"/>
                  </a:lnTo>
                  <a:lnTo>
                    <a:pt x="464" y="874"/>
                  </a:lnTo>
                  <a:lnTo>
                    <a:pt x="464" y="891"/>
                  </a:lnTo>
                  <a:lnTo>
                    <a:pt x="488" y="911"/>
                  </a:lnTo>
                  <a:lnTo>
                    <a:pt x="557" y="940"/>
                  </a:lnTo>
                  <a:lnTo>
                    <a:pt x="558" y="982"/>
                  </a:lnTo>
                  <a:lnTo>
                    <a:pt x="613" y="982"/>
                  </a:lnTo>
                  <a:lnTo>
                    <a:pt x="651" y="973"/>
                  </a:lnTo>
                  <a:lnTo>
                    <a:pt x="688" y="965"/>
                  </a:lnTo>
                  <a:lnTo>
                    <a:pt x="727" y="926"/>
                  </a:lnTo>
                  <a:lnTo>
                    <a:pt x="766" y="888"/>
                  </a:lnTo>
                  <a:lnTo>
                    <a:pt x="819" y="850"/>
                  </a:lnTo>
                  <a:lnTo>
                    <a:pt x="873" y="814"/>
                  </a:lnTo>
                  <a:lnTo>
                    <a:pt x="927" y="777"/>
                  </a:lnTo>
                  <a:lnTo>
                    <a:pt x="979" y="740"/>
                  </a:lnTo>
                  <a:lnTo>
                    <a:pt x="960" y="697"/>
                  </a:lnTo>
                  <a:lnTo>
                    <a:pt x="905" y="686"/>
                  </a:lnTo>
                  <a:lnTo>
                    <a:pt x="885" y="641"/>
                  </a:lnTo>
                  <a:lnTo>
                    <a:pt x="854" y="595"/>
                  </a:lnTo>
                  <a:lnTo>
                    <a:pt x="876" y="574"/>
                  </a:lnTo>
                  <a:lnTo>
                    <a:pt x="875" y="512"/>
                  </a:lnTo>
                  <a:lnTo>
                    <a:pt x="873" y="449"/>
                  </a:lnTo>
                  <a:lnTo>
                    <a:pt x="852" y="383"/>
                  </a:lnTo>
                  <a:lnTo>
                    <a:pt x="855" y="370"/>
                  </a:lnTo>
                  <a:lnTo>
                    <a:pt x="842" y="318"/>
                  </a:lnTo>
                  <a:lnTo>
                    <a:pt x="830" y="265"/>
                  </a:lnTo>
                  <a:lnTo>
                    <a:pt x="794" y="225"/>
                  </a:lnTo>
                  <a:lnTo>
                    <a:pt x="757" y="173"/>
                  </a:lnTo>
                  <a:lnTo>
                    <a:pt x="776" y="132"/>
                  </a:lnTo>
                  <a:lnTo>
                    <a:pt x="797" y="91"/>
                  </a:lnTo>
                  <a:lnTo>
                    <a:pt x="793" y="16"/>
                  </a:lnTo>
                  <a:lnTo>
                    <a:pt x="802" y="1"/>
                  </a:lnTo>
                  <a:lnTo>
                    <a:pt x="731" y="0"/>
                  </a:lnTo>
                  <a:lnTo>
                    <a:pt x="694" y="0"/>
                  </a:lnTo>
                  <a:lnTo>
                    <a:pt x="642" y="9"/>
                  </a:lnTo>
                  <a:lnTo>
                    <a:pt x="591" y="9"/>
                  </a:lnTo>
                  <a:lnTo>
                    <a:pt x="539" y="9"/>
                  </a:lnTo>
                  <a:lnTo>
                    <a:pt x="479" y="27"/>
                  </a:lnTo>
                  <a:lnTo>
                    <a:pt x="419" y="44"/>
                  </a:lnTo>
                  <a:lnTo>
                    <a:pt x="396" y="58"/>
                  </a:lnTo>
                  <a:lnTo>
                    <a:pt x="351" y="80"/>
                  </a:lnTo>
                  <a:lnTo>
                    <a:pt x="308" y="101"/>
                  </a:lnTo>
                  <a:lnTo>
                    <a:pt x="318" y="113"/>
                  </a:lnTo>
                  <a:lnTo>
                    <a:pt x="325" y="153"/>
                  </a:lnTo>
                  <a:lnTo>
                    <a:pt x="331" y="195"/>
                  </a:lnTo>
                  <a:lnTo>
                    <a:pt x="361" y="244"/>
                  </a:lnTo>
                  <a:lnTo>
                    <a:pt x="351" y="259"/>
                  </a:lnTo>
                  <a:lnTo>
                    <a:pt x="300" y="264"/>
                  </a:lnTo>
                  <a:lnTo>
                    <a:pt x="237" y="288"/>
                  </a:lnTo>
                  <a:lnTo>
                    <a:pt x="239" y="321"/>
                  </a:lnTo>
                  <a:lnTo>
                    <a:pt x="205" y="344"/>
                  </a:lnTo>
                  <a:lnTo>
                    <a:pt x="170" y="368"/>
                  </a:lnTo>
                  <a:lnTo>
                    <a:pt x="130" y="386"/>
                  </a:lnTo>
                  <a:lnTo>
                    <a:pt x="88" y="403"/>
                  </a:lnTo>
                  <a:lnTo>
                    <a:pt x="49" y="425"/>
                  </a:lnTo>
                  <a:lnTo>
                    <a:pt x="10" y="4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7" name="Freeform 523"/>
            <p:cNvSpPr>
              <a:spLocks noChangeAspect="1"/>
            </p:cNvSpPr>
            <p:nvPr/>
          </p:nvSpPr>
          <p:spPr bwMode="auto">
            <a:xfrm>
              <a:off x="2369" y="2170"/>
              <a:ext cx="11" cy="12"/>
            </a:xfrm>
            <a:custGeom>
              <a:avLst/>
              <a:gdLst>
                <a:gd name="T0" fmla="*/ 2 w 29"/>
                <a:gd name="T1" fmla="*/ 0 h 33"/>
                <a:gd name="T2" fmla="*/ 2 w 29"/>
                <a:gd name="T3" fmla="*/ 1 h 33"/>
                <a:gd name="T4" fmla="*/ 0 w 29"/>
                <a:gd name="T5" fmla="*/ 1 h 33"/>
                <a:gd name="T6" fmla="*/ 2 w 2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3"/>
                <a:gd name="T14" fmla="*/ 29 w 2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3">
                  <a:moveTo>
                    <a:pt x="29" y="0"/>
                  </a:moveTo>
                  <a:lnTo>
                    <a:pt x="26" y="24"/>
                  </a:lnTo>
                  <a:lnTo>
                    <a:pt x="0" y="3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8" name="Freeform 524"/>
            <p:cNvSpPr>
              <a:spLocks noChangeAspect="1"/>
            </p:cNvSpPr>
            <p:nvPr/>
          </p:nvSpPr>
          <p:spPr bwMode="auto">
            <a:xfrm>
              <a:off x="2325" y="2179"/>
              <a:ext cx="9" cy="9"/>
            </a:xfrm>
            <a:custGeom>
              <a:avLst/>
              <a:gdLst>
                <a:gd name="T0" fmla="*/ 1 w 24"/>
                <a:gd name="T1" fmla="*/ 0 h 22"/>
                <a:gd name="T2" fmla="*/ 0 w 24"/>
                <a:gd name="T3" fmla="*/ 2 h 22"/>
                <a:gd name="T4" fmla="*/ 0 w 24"/>
                <a:gd name="T5" fmla="*/ 0 h 22"/>
                <a:gd name="T6" fmla="*/ 1 w 2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2"/>
                <a:gd name="T14" fmla="*/ 24 w 24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2">
                  <a:moveTo>
                    <a:pt x="24" y="0"/>
                  </a:moveTo>
                  <a:lnTo>
                    <a:pt x="0" y="22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9" name="Freeform 525"/>
            <p:cNvSpPr>
              <a:spLocks noChangeAspect="1"/>
            </p:cNvSpPr>
            <p:nvPr/>
          </p:nvSpPr>
          <p:spPr bwMode="auto">
            <a:xfrm>
              <a:off x="2342" y="2189"/>
              <a:ext cx="8" cy="4"/>
            </a:xfrm>
            <a:custGeom>
              <a:avLst/>
              <a:gdLst>
                <a:gd name="T0" fmla="*/ 1 w 19"/>
                <a:gd name="T1" fmla="*/ 0 h 12"/>
                <a:gd name="T2" fmla="*/ 1 w 19"/>
                <a:gd name="T3" fmla="*/ 0 h 12"/>
                <a:gd name="T4" fmla="*/ 0 w 19"/>
                <a:gd name="T5" fmla="*/ 0 h 12"/>
                <a:gd name="T6" fmla="*/ 1 w 1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2"/>
                <a:gd name="T14" fmla="*/ 19 w 1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2">
                  <a:moveTo>
                    <a:pt x="19" y="0"/>
                  </a:moveTo>
                  <a:lnTo>
                    <a:pt x="15" y="12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0" name="Freeform 526"/>
            <p:cNvSpPr>
              <a:spLocks noChangeAspect="1"/>
            </p:cNvSpPr>
            <p:nvPr/>
          </p:nvSpPr>
          <p:spPr bwMode="auto">
            <a:xfrm>
              <a:off x="2380" y="2163"/>
              <a:ext cx="7" cy="2"/>
            </a:xfrm>
            <a:custGeom>
              <a:avLst/>
              <a:gdLst>
                <a:gd name="T0" fmla="*/ 1 w 18"/>
                <a:gd name="T1" fmla="*/ 0 h 8"/>
                <a:gd name="T2" fmla="*/ 1 w 18"/>
                <a:gd name="T3" fmla="*/ 0 h 8"/>
                <a:gd name="T4" fmla="*/ 0 w 18"/>
                <a:gd name="T5" fmla="*/ 0 h 8"/>
                <a:gd name="T6" fmla="*/ 1 w 18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13" y="8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1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1" name="Freeform 527"/>
            <p:cNvSpPr>
              <a:spLocks noChangeAspect="1"/>
            </p:cNvSpPr>
            <p:nvPr/>
          </p:nvSpPr>
          <p:spPr bwMode="auto">
            <a:xfrm>
              <a:off x="2529" y="2019"/>
              <a:ext cx="1" cy="1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1 w 1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3"/>
                <a:gd name="T20" fmla="*/ 1 w 1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3">
                  <a:moveTo>
                    <a:pt x="1" y="2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2" name="Freeform 528"/>
            <p:cNvSpPr>
              <a:spLocks noChangeAspect="1"/>
            </p:cNvSpPr>
            <p:nvPr/>
          </p:nvSpPr>
          <p:spPr bwMode="auto">
            <a:xfrm>
              <a:off x="2788" y="2082"/>
              <a:ext cx="284" cy="283"/>
            </a:xfrm>
            <a:custGeom>
              <a:avLst/>
              <a:gdLst>
                <a:gd name="T0" fmla="*/ 38 w 756"/>
                <a:gd name="T1" fmla="*/ 40 h 755"/>
                <a:gd name="T2" fmla="*/ 38 w 756"/>
                <a:gd name="T3" fmla="*/ 38 h 755"/>
                <a:gd name="T4" fmla="*/ 40 w 756"/>
                <a:gd name="T5" fmla="*/ 38 h 755"/>
                <a:gd name="T6" fmla="*/ 40 w 756"/>
                <a:gd name="T7" fmla="*/ 35 h 755"/>
                <a:gd name="T8" fmla="*/ 40 w 756"/>
                <a:gd name="T9" fmla="*/ 33 h 755"/>
                <a:gd name="T10" fmla="*/ 40 w 756"/>
                <a:gd name="T11" fmla="*/ 30 h 755"/>
                <a:gd name="T12" fmla="*/ 39 w 756"/>
                <a:gd name="T13" fmla="*/ 27 h 755"/>
                <a:gd name="T14" fmla="*/ 39 w 756"/>
                <a:gd name="T15" fmla="*/ 24 h 755"/>
                <a:gd name="T16" fmla="*/ 39 w 756"/>
                <a:gd name="T17" fmla="*/ 22 h 755"/>
                <a:gd name="T18" fmla="*/ 39 w 756"/>
                <a:gd name="T19" fmla="*/ 19 h 755"/>
                <a:gd name="T20" fmla="*/ 39 w 756"/>
                <a:gd name="T21" fmla="*/ 16 h 755"/>
                <a:gd name="T22" fmla="*/ 39 w 756"/>
                <a:gd name="T23" fmla="*/ 13 h 755"/>
                <a:gd name="T24" fmla="*/ 38 w 756"/>
                <a:gd name="T25" fmla="*/ 10 h 755"/>
                <a:gd name="T26" fmla="*/ 38 w 756"/>
                <a:gd name="T27" fmla="*/ 8 h 755"/>
                <a:gd name="T28" fmla="*/ 38 w 756"/>
                <a:gd name="T29" fmla="*/ 6 h 755"/>
                <a:gd name="T30" fmla="*/ 39 w 756"/>
                <a:gd name="T31" fmla="*/ 4 h 755"/>
                <a:gd name="T32" fmla="*/ 37 w 756"/>
                <a:gd name="T33" fmla="*/ 3 h 755"/>
                <a:gd name="T34" fmla="*/ 33 w 756"/>
                <a:gd name="T35" fmla="*/ 2 h 755"/>
                <a:gd name="T36" fmla="*/ 33 w 756"/>
                <a:gd name="T37" fmla="*/ 1 h 755"/>
                <a:gd name="T38" fmla="*/ 30 w 756"/>
                <a:gd name="T39" fmla="*/ 1 h 755"/>
                <a:gd name="T40" fmla="*/ 28 w 756"/>
                <a:gd name="T41" fmla="*/ 2 h 755"/>
                <a:gd name="T42" fmla="*/ 26 w 756"/>
                <a:gd name="T43" fmla="*/ 3 h 755"/>
                <a:gd name="T44" fmla="*/ 26 w 756"/>
                <a:gd name="T45" fmla="*/ 7 h 755"/>
                <a:gd name="T46" fmla="*/ 24 w 756"/>
                <a:gd name="T47" fmla="*/ 8 h 755"/>
                <a:gd name="T48" fmla="*/ 21 w 756"/>
                <a:gd name="T49" fmla="*/ 7 h 755"/>
                <a:gd name="T50" fmla="*/ 18 w 756"/>
                <a:gd name="T51" fmla="*/ 6 h 755"/>
                <a:gd name="T52" fmla="*/ 15 w 756"/>
                <a:gd name="T53" fmla="*/ 5 h 755"/>
                <a:gd name="T54" fmla="*/ 14 w 756"/>
                <a:gd name="T55" fmla="*/ 2 h 755"/>
                <a:gd name="T56" fmla="*/ 11 w 756"/>
                <a:gd name="T57" fmla="*/ 1 h 755"/>
                <a:gd name="T58" fmla="*/ 9 w 756"/>
                <a:gd name="T59" fmla="*/ 1 h 755"/>
                <a:gd name="T60" fmla="*/ 5 w 756"/>
                <a:gd name="T61" fmla="*/ 0 h 755"/>
                <a:gd name="T62" fmla="*/ 5 w 756"/>
                <a:gd name="T63" fmla="*/ 2 h 755"/>
                <a:gd name="T64" fmla="*/ 3 w 756"/>
                <a:gd name="T65" fmla="*/ 4 h 755"/>
                <a:gd name="T66" fmla="*/ 2 w 756"/>
                <a:gd name="T67" fmla="*/ 5 h 755"/>
                <a:gd name="T68" fmla="*/ 2 w 756"/>
                <a:gd name="T69" fmla="*/ 7 h 755"/>
                <a:gd name="T70" fmla="*/ 0 w 756"/>
                <a:gd name="T71" fmla="*/ 9 h 755"/>
                <a:gd name="T72" fmla="*/ 0 w 756"/>
                <a:gd name="T73" fmla="*/ 9 h 755"/>
                <a:gd name="T74" fmla="*/ 1 w 756"/>
                <a:gd name="T75" fmla="*/ 13 h 755"/>
                <a:gd name="T76" fmla="*/ 1 w 756"/>
                <a:gd name="T77" fmla="*/ 16 h 755"/>
                <a:gd name="T78" fmla="*/ 1 w 756"/>
                <a:gd name="T79" fmla="*/ 19 h 755"/>
                <a:gd name="T80" fmla="*/ 0 w 756"/>
                <a:gd name="T81" fmla="*/ 20 h 755"/>
                <a:gd name="T82" fmla="*/ 2 w 756"/>
                <a:gd name="T83" fmla="*/ 23 h 755"/>
                <a:gd name="T84" fmla="*/ 3 w 756"/>
                <a:gd name="T85" fmla="*/ 25 h 755"/>
                <a:gd name="T86" fmla="*/ 6 w 756"/>
                <a:gd name="T87" fmla="*/ 26 h 755"/>
                <a:gd name="T88" fmla="*/ 7 w 756"/>
                <a:gd name="T89" fmla="*/ 28 h 755"/>
                <a:gd name="T90" fmla="*/ 11 w 756"/>
                <a:gd name="T91" fmla="*/ 29 h 755"/>
                <a:gd name="T92" fmla="*/ 12 w 756"/>
                <a:gd name="T93" fmla="*/ 31 h 755"/>
                <a:gd name="T94" fmla="*/ 14 w 756"/>
                <a:gd name="T95" fmla="*/ 30 h 755"/>
                <a:gd name="T96" fmla="*/ 17 w 756"/>
                <a:gd name="T97" fmla="*/ 28 h 755"/>
                <a:gd name="T98" fmla="*/ 20 w 756"/>
                <a:gd name="T99" fmla="*/ 30 h 755"/>
                <a:gd name="T100" fmla="*/ 22 w 756"/>
                <a:gd name="T101" fmla="*/ 31 h 755"/>
                <a:gd name="T102" fmla="*/ 25 w 756"/>
                <a:gd name="T103" fmla="*/ 33 h 755"/>
                <a:gd name="T104" fmla="*/ 27 w 756"/>
                <a:gd name="T105" fmla="*/ 34 h 755"/>
                <a:gd name="T106" fmla="*/ 30 w 756"/>
                <a:gd name="T107" fmla="*/ 35 h 755"/>
                <a:gd name="T108" fmla="*/ 32 w 756"/>
                <a:gd name="T109" fmla="*/ 37 h 755"/>
                <a:gd name="T110" fmla="*/ 35 w 756"/>
                <a:gd name="T111" fmla="*/ 38 h 755"/>
                <a:gd name="T112" fmla="*/ 38 w 756"/>
                <a:gd name="T113" fmla="*/ 40 h 7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6"/>
                <a:gd name="T172" fmla="*/ 0 h 755"/>
                <a:gd name="T173" fmla="*/ 756 w 756"/>
                <a:gd name="T174" fmla="*/ 755 h 7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6" h="755">
                  <a:moveTo>
                    <a:pt x="709" y="755"/>
                  </a:moveTo>
                  <a:lnTo>
                    <a:pt x="708" y="727"/>
                  </a:lnTo>
                  <a:lnTo>
                    <a:pt x="756" y="727"/>
                  </a:lnTo>
                  <a:lnTo>
                    <a:pt x="754" y="672"/>
                  </a:lnTo>
                  <a:lnTo>
                    <a:pt x="751" y="616"/>
                  </a:lnTo>
                  <a:lnTo>
                    <a:pt x="748" y="566"/>
                  </a:lnTo>
                  <a:lnTo>
                    <a:pt x="745" y="513"/>
                  </a:lnTo>
                  <a:lnTo>
                    <a:pt x="742" y="461"/>
                  </a:lnTo>
                  <a:lnTo>
                    <a:pt x="739" y="410"/>
                  </a:lnTo>
                  <a:lnTo>
                    <a:pt x="736" y="358"/>
                  </a:lnTo>
                  <a:lnTo>
                    <a:pt x="732" y="306"/>
                  </a:lnTo>
                  <a:lnTo>
                    <a:pt x="729" y="254"/>
                  </a:lnTo>
                  <a:lnTo>
                    <a:pt x="724" y="203"/>
                  </a:lnTo>
                  <a:lnTo>
                    <a:pt x="723" y="161"/>
                  </a:lnTo>
                  <a:lnTo>
                    <a:pt x="721" y="119"/>
                  </a:lnTo>
                  <a:lnTo>
                    <a:pt x="729" y="84"/>
                  </a:lnTo>
                  <a:lnTo>
                    <a:pt x="702" y="64"/>
                  </a:lnTo>
                  <a:lnTo>
                    <a:pt x="630" y="46"/>
                  </a:lnTo>
                  <a:lnTo>
                    <a:pt x="621" y="27"/>
                  </a:lnTo>
                  <a:lnTo>
                    <a:pt x="560" y="14"/>
                  </a:lnTo>
                  <a:lnTo>
                    <a:pt x="524" y="34"/>
                  </a:lnTo>
                  <a:lnTo>
                    <a:pt x="490" y="55"/>
                  </a:lnTo>
                  <a:lnTo>
                    <a:pt x="493" y="130"/>
                  </a:lnTo>
                  <a:lnTo>
                    <a:pt x="447" y="160"/>
                  </a:lnTo>
                  <a:lnTo>
                    <a:pt x="393" y="134"/>
                  </a:lnTo>
                  <a:lnTo>
                    <a:pt x="339" y="108"/>
                  </a:lnTo>
                  <a:lnTo>
                    <a:pt x="285" y="93"/>
                  </a:lnTo>
                  <a:lnTo>
                    <a:pt x="263" y="42"/>
                  </a:lnTo>
                  <a:lnTo>
                    <a:pt x="211" y="30"/>
                  </a:lnTo>
                  <a:lnTo>
                    <a:pt x="160" y="18"/>
                  </a:lnTo>
                  <a:lnTo>
                    <a:pt x="91" y="0"/>
                  </a:lnTo>
                  <a:lnTo>
                    <a:pt x="88" y="45"/>
                  </a:lnTo>
                  <a:lnTo>
                    <a:pt x="59" y="70"/>
                  </a:lnTo>
                  <a:lnTo>
                    <a:pt x="29" y="97"/>
                  </a:lnTo>
                  <a:lnTo>
                    <a:pt x="29" y="143"/>
                  </a:lnTo>
                  <a:lnTo>
                    <a:pt x="3" y="163"/>
                  </a:lnTo>
                  <a:lnTo>
                    <a:pt x="0" y="176"/>
                  </a:lnTo>
                  <a:lnTo>
                    <a:pt x="21" y="242"/>
                  </a:lnTo>
                  <a:lnTo>
                    <a:pt x="23" y="305"/>
                  </a:lnTo>
                  <a:lnTo>
                    <a:pt x="24" y="367"/>
                  </a:lnTo>
                  <a:lnTo>
                    <a:pt x="2" y="388"/>
                  </a:lnTo>
                  <a:lnTo>
                    <a:pt x="33" y="434"/>
                  </a:lnTo>
                  <a:lnTo>
                    <a:pt x="53" y="479"/>
                  </a:lnTo>
                  <a:lnTo>
                    <a:pt x="108" y="490"/>
                  </a:lnTo>
                  <a:lnTo>
                    <a:pt x="127" y="533"/>
                  </a:lnTo>
                  <a:lnTo>
                    <a:pt x="196" y="549"/>
                  </a:lnTo>
                  <a:lnTo>
                    <a:pt x="236" y="584"/>
                  </a:lnTo>
                  <a:lnTo>
                    <a:pt x="270" y="563"/>
                  </a:lnTo>
                  <a:lnTo>
                    <a:pt x="320" y="534"/>
                  </a:lnTo>
                  <a:lnTo>
                    <a:pt x="367" y="561"/>
                  </a:lnTo>
                  <a:lnTo>
                    <a:pt x="417" y="590"/>
                  </a:lnTo>
                  <a:lnTo>
                    <a:pt x="465" y="616"/>
                  </a:lnTo>
                  <a:lnTo>
                    <a:pt x="514" y="645"/>
                  </a:lnTo>
                  <a:lnTo>
                    <a:pt x="562" y="672"/>
                  </a:lnTo>
                  <a:lnTo>
                    <a:pt x="611" y="700"/>
                  </a:lnTo>
                  <a:lnTo>
                    <a:pt x="660" y="727"/>
                  </a:lnTo>
                  <a:lnTo>
                    <a:pt x="709" y="7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3" name="Freeform 529"/>
            <p:cNvSpPr>
              <a:spLocks noChangeAspect="1"/>
            </p:cNvSpPr>
            <p:nvPr/>
          </p:nvSpPr>
          <p:spPr bwMode="auto">
            <a:xfrm>
              <a:off x="2398" y="2251"/>
              <a:ext cx="300" cy="307"/>
            </a:xfrm>
            <a:custGeom>
              <a:avLst/>
              <a:gdLst>
                <a:gd name="T0" fmla="*/ 9 w 797"/>
                <a:gd name="T1" fmla="*/ 40 h 820"/>
                <a:gd name="T2" fmla="*/ 11 w 797"/>
                <a:gd name="T3" fmla="*/ 43 h 820"/>
                <a:gd name="T4" fmla="*/ 13 w 797"/>
                <a:gd name="T5" fmla="*/ 43 h 820"/>
                <a:gd name="T6" fmla="*/ 15 w 797"/>
                <a:gd name="T7" fmla="*/ 42 h 820"/>
                <a:gd name="T8" fmla="*/ 17 w 797"/>
                <a:gd name="T9" fmla="*/ 42 h 820"/>
                <a:gd name="T10" fmla="*/ 19 w 797"/>
                <a:gd name="T11" fmla="*/ 38 h 820"/>
                <a:gd name="T12" fmla="*/ 21 w 797"/>
                <a:gd name="T13" fmla="*/ 35 h 820"/>
                <a:gd name="T14" fmla="*/ 23 w 797"/>
                <a:gd name="T15" fmla="*/ 34 h 820"/>
                <a:gd name="T16" fmla="*/ 24 w 797"/>
                <a:gd name="T17" fmla="*/ 33 h 820"/>
                <a:gd name="T18" fmla="*/ 26 w 797"/>
                <a:gd name="T19" fmla="*/ 31 h 820"/>
                <a:gd name="T20" fmla="*/ 30 w 797"/>
                <a:gd name="T21" fmla="*/ 29 h 820"/>
                <a:gd name="T22" fmla="*/ 33 w 797"/>
                <a:gd name="T23" fmla="*/ 29 h 820"/>
                <a:gd name="T24" fmla="*/ 38 w 797"/>
                <a:gd name="T25" fmla="*/ 28 h 820"/>
                <a:gd name="T26" fmla="*/ 42 w 797"/>
                <a:gd name="T27" fmla="*/ 25 h 820"/>
                <a:gd name="T28" fmla="*/ 42 w 797"/>
                <a:gd name="T29" fmla="*/ 21 h 820"/>
                <a:gd name="T30" fmla="*/ 43 w 797"/>
                <a:gd name="T31" fmla="*/ 17 h 820"/>
                <a:gd name="T32" fmla="*/ 40 w 797"/>
                <a:gd name="T33" fmla="*/ 15 h 820"/>
                <a:gd name="T34" fmla="*/ 35 w 797"/>
                <a:gd name="T35" fmla="*/ 12 h 820"/>
                <a:gd name="T36" fmla="*/ 33 w 797"/>
                <a:gd name="T37" fmla="*/ 10 h 820"/>
                <a:gd name="T38" fmla="*/ 29 w 797"/>
                <a:gd name="T39" fmla="*/ 7 h 820"/>
                <a:gd name="T40" fmla="*/ 25 w 797"/>
                <a:gd name="T41" fmla="*/ 4 h 820"/>
                <a:gd name="T42" fmla="*/ 21 w 797"/>
                <a:gd name="T43" fmla="*/ 1 h 820"/>
                <a:gd name="T44" fmla="*/ 17 w 797"/>
                <a:gd name="T45" fmla="*/ 0 h 820"/>
                <a:gd name="T46" fmla="*/ 15 w 797"/>
                <a:gd name="T47" fmla="*/ 3 h 820"/>
                <a:gd name="T48" fmla="*/ 16 w 797"/>
                <a:gd name="T49" fmla="*/ 9 h 820"/>
                <a:gd name="T50" fmla="*/ 16 w 797"/>
                <a:gd name="T51" fmla="*/ 15 h 820"/>
                <a:gd name="T52" fmla="*/ 17 w 797"/>
                <a:gd name="T53" fmla="*/ 22 h 820"/>
                <a:gd name="T54" fmla="*/ 18 w 797"/>
                <a:gd name="T55" fmla="*/ 25 h 820"/>
                <a:gd name="T56" fmla="*/ 15 w 797"/>
                <a:gd name="T57" fmla="*/ 28 h 820"/>
                <a:gd name="T58" fmla="*/ 10 w 797"/>
                <a:gd name="T59" fmla="*/ 28 h 820"/>
                <a:gd name="T60" fmla="*/ 7 w 797"/>
                <a:gd name="T61" fmla="*/ 27 h 820"/>
                <a:gd name="T62" fmla="*/ 3 w 797"/>
                <a:gd name="T63" fmla="*/ 28 h 820"/>
                <a:gd name="T64" fmla="*/ 1 w 797"/>
                <a:gd name="T65" fmla="*/ 30 h 820"/>
                <a:gd name="T66" fmla="*/ 1 w 797"/>
                <a:gd name="T67" fmla="*/ 33 h 820"/>
                <a:gd name="T68" fmla="*/ 2 w 797"/>
                <a:gd name="T69" fmla="*/ 37 h 820"/>
                <a:gd name="T70" fmla="*/ 3 w 797"/>
                <a:gd name="T71" fmla="*/ 37 h 820"/>
                <a:gd name="T72" fmla="*/ 6 w 797"/>
                <a:gd name="T73" fmla="*/ 37 h 820"/>
                <a:gd name="T74" fmla="*/ 8 w 797"/>
                <a:gd name="T75" fmla="*/ 36 h 820"/>
                <a:gd name="T76" fmla="*/ 10 w 797"/>
                <a:gd name="T77" fmla="*/ 39 h 8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97"/>
                <a:gd name="T118" fmla="*/ 0 h 820"/>
                <a:gd name="T119" fmla="*/ 797 w 797"/>
                <a:gd name="T120" fmla="*/ 820 h 8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97" h="820">
                  <a:moveTo>
                    <a:pt x="183" y="750"/>
                  </a:moveTo>
                  <a:lnTo>
                    <a:pt x="175" y="770"/>
                  </a:lnTo>
                  <a:lnTo>
                    <a:pt x="181" y="770"/>
                  </a:lnTo>
                  <a:lnTo>
                    <a:pt x="206" y="820"/>
                  </a:lnTo>
                  <a:lnTo>
                    <a:pt x="217" y="810"/>
                  </a:lnTo>
                  <a:lnTo>
                    <a:pt x="247" y="817"/>
                  </a:lnTo>
                  <a:lnTo>
                    <a:pt x="269" y="803"/>
                  </a:lnTo>
                  <a:lnTo>
                    <a:pt x="286" y="791"/>
                  </a:lnTo>
                  <a:lnTo>
                    <a:pt x="293" y="811"/>
                  </a:lnTo>
                  <a:lnTo>
                    <a:pt x="324" y="806"/>
                  </a:lnTo>
                  <a:lnTo>
                    <a:pt x="338" y="732"/>
                  </a:lnTo>
                  <a:lnTo>
                    <a:pt x="351" y="719"/>
                  </a:lnTo>
                  <a:lnTo>
                    <a:pt x="378" y="695"/>
                  </a:lnTo>
                  <a:lnTo>
                    <a:pt x="389" y="671"/>
                  </a:lnTo>
                  <a:lnTo>
                    <a:pt x="394" y="641"/>
                  </a:lnTo>
                  <a:lnTo>
                    <a:pt x="427" y="653"/>
                  </a:lnTo>
                  <a:lnTo>
                    <a:pt x="435" y="632"/>
                  </a:lnTo>
                  <a:lnTo>
                    <a:pt x="445" y="628"/>
                  </a:lnTo>
                  <a:lnTo>
                    <a:pt x="463" y="601"/>
                  </a:lnTo>
                  <a:lnTo>
                    <a:pt x="492" y="600"/>
                  </a:lnTo>
                  <a:lnTo>
                    <a:pt x="497" y="579"/>
                  </a:lnTo>
                  <a:lnTo>
                    <a:pt x="559" y="549"/>
                  </a:lnTo>
                  <a:lnTo>
                    <a:pt x="605" y="553"/>
                  </a:lnTo>
                  <a:lnTo>
                    <a:pt x="612" y="555"/>
                  </a:lnTo>
                  <a:lnTo>
                    <a:pt x="657" y="537"/>
                  </a:lnTo>
                  <a:lnTo>
                    <a:pt x="709" y="535"/>
                  </a:lnTo>
                  <a:lnTo>
                    <a:pt x="763" y="534"/>
                  </a:lnTo>
                  <a:lnTo>
                    <a:pt x="789" y="485"/>
                  </a:lnTo>
                  <a:lnTo>
                    <a:pt x="790" y="444"/>
                  </a:lnTo>
                  <a:lnTo>
                    <a:pt x="793" y="404"/>
                  </a:lnTo>
                  <a:lnTo>
                    <a:pt x="795" y="364"/>
                  </a:lnTo>
                  <a:lnTo>
                    <a:pt x="797" y="324"/>
                  </a:lnTo>
                  <a:lnTo>
                    <a:pt x="742" y="324"/>
                  </a:lnTo>
                  <a:lnTo>
                    <a:pt x="741" y="282"/>
                  </a:lnTo>
                  <a:lnTo>
                    <a:pt x="672" y="253"/>
                  </a:lnTo>
                  <a:lnTo>
                    <a:pt x="648" y="233"/>
                  </a:lnTo>
                  <a:lnTo>
                    <a:pt x="648" y="216"/>
                  </a:lnTo>
                  <a:lnTo>
                    <a:pt x="612" y="189"/>
                  </a:lnTo>
                  <a:lnTo>
                    <a:pt x="578" y="162"/>
                  </a:lnTo>
                  <a:lnTo>
                    <a:pt x="542" y="136"/>
                  </a:lnTo>
                  <a:lnTo>
                    <a:pt x="506" y="109"/>
                  </a:lnTo>
                  <a:lnTo>
                    <a:pt x="471" y="80"/>
                  </a:lnTo>
                  <a:lnTo>
                    <a:pt x="435" y="53"/>
                  </a:lnTo>
                  <a:lnTo>
                    <a:pt x="400" y="27"/>
                  </a:lnTo>
                  <a:lnTo>
                    <a:pt x="365" y="0"/>
                  </a:lnTo>
                  <a:lnTo>
                    <a:pt x="323" y="0"/>
                  </a:lnTo>
                  <a:lnTo>
                    <a:pt x="280" y="0"/>
                  </a:lnTo>
                  <a:lnTo>
                    <a:pt x="286" y="59"/>
                  </a:lnTo>
                  <a:lnTo>
                    <a:pt x="290" y="118"/>
                  </a:lnTo>
                  <a:lnTo>
                    <a:pt x="296" y="176"/>
                  </a:lnTo>
                  <a:lnTo>
                    <a:pt x="302" y="236"/>
                  </a:lnTo>
                  <a:lnTo>
                    <a:pt x="306" y="294"/>
                  </a:lnTo>
                  <a:lnTo>
                    <a:pt x="312" y="352"/>
                  </a:lnTo>
                  <a:lnTo>
                    <a:pt x="317" y="412"/>
                  </a:lnTo>
                  <a:lnTo>
                    <a:pt x="323" y="470"/>
                  </a:lnTo>
                  <a:lnTo>
                    <a:pt x="336" y="479"/>
                  </a:lnTo>
                  <a:lnTo>
                    <a:pt x="327" y="525"/>
                  </a:lnTo>
                  <a:lnTo>
                    <a:pt x="281" y="525"/>
                  </a:lnTo>
                  <a:lnTo>
                    <a:pt x="235" y="525"/>
                  </a:lnTo>
                  <a:lnTo>
                    <a:pt x="189" y="525"/>
                  </a:lnTo>
                  <a:lnTo>
                    <a:pt x="142" y="525"/>
                  </a:lnTo>
                  <a:lnTo>
                    <a:pt x="136" y="519"/>
                  </a:lnTo>
                  <a:lnTo>
                    <a:pt x="69" y="537"/>
                  </a:lnTo>
                  <a:lnTo>
                    <a:pt x="62" y="538"/>
                  </a:lnTo>
                  <a:lnTo>
                    <a:pt x="33" y="522"/>
                  </a:lnTo>
                  <a:lnTo>
                    <a:pt x="11" y="568"/>
                  </a:lnTo>
                  <a:lnTo>
                    <a:pt x="0" y="565"/>
                  </a:lnTo>
                  <a:lnTo>
                    <a:pt x="14" y="620"/>
                  </a:lnTo>
                  <a:lnTo>
                    <a:pt x="27" y="641"/>
                  </a:lnTo>
                  <a:lnTo>
                    <a:pt x="41" y="697"/>
                  </a:lnTo>
                  <a:lnTo>
                    <a:pt x="35" y="710"/>
                  </a:lnTo>
                  <a:lnTo>
                    <a:pt x="66" y="710"/>
                  </a:lnTo>
                  <a:lnTo>
                    <a:pt x="81" y="716"/>
                  </a:lnTo>
                  <a:lnTo>
                    <a:pt x="109" y="713"/>
                  </a:lnTo>
                  <a:lnTo>
                    <a:pt x="141" y="701"/>
                  </a:lnTo>
                  <a:lnTo>
                    <a:pt x="150" y="692"/>
                  </a:lnTo>
                  <a:lnTo>
                    <a:pt x="165" y="737"/>
                  </a:lnTo>
                  <a:lnTo>
                    <a:pt x="18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4" name="Freeform 530"/>
            <p:cNvSpPr>
              <a:spLocks noChangeAspect="1"/>
            </p:cNvSpPr>
            <p:nvPr/>
          </p:nvSpPr>
          <p:spPr bwMode="auto">
            <a:xfrm>
              <a:off x="2315" y="2203"/>
              <a:ext cx="220" cy="261"/>
            </a:xfrm>
            <a:custGeom>
              <a:avLst/>
              <a:gdLst>
                <a:gd name="T0" fmla="*/ 1 w 588"/>
                <a:gd name="T1" fmla="*/ 32 h 694"/>
                <a:gd name="T2" fmla="*/ 1 w 588"/>
                <a:gd name="T3" fmla="*/ 33 h 694"/>
                <a:gd name="T4" fmla="*/ 1 w 588"/>
                <a:gd name="T5" fmla="*/ 30 h 694"/>
                <a:gd name="T6" fmla="*/ 2 w 588"/>
                <a:gd name="T7" fmla="*/ 26 h 694"/>
                <a:gd name="T8" fmla="*/ 1 w 588"/>
                <a:gd name="T9" fmla="*/ 23 h 694"/>
                <a:gd name="T10" fmla="*/ 2 w 588"/>
                <a:gd name="T11" fmla="*/ 20 h 694"/>
                <a:gd name="T12" fmla="*/ 0 w 588"/>
                <a:gd name="T13" fmla="*/ 18 h 694"/>
                <a:gd name="T14" fmla="*/ 0 w 588"/>
                <a:gd name="T15" fmla="*/ 19 h 694"/>
                <a:gd name="T16" fmla="*/ 0 w 588"/>
                <a:gd name="T17" fmla="*/ 18 h 694"/>
                <a:gd name="T18" fmla="*/ 3 w 588"/>
                <a:gd name="T19" fmla="*/ 18 h 694"/>
                <a:gd name="T20" fmla="*/ 5 w 588"/>
                <a:gd name="T21" fmla="*/ 18 h 694"/>
                <a:gd name="T22" fmla="*/ 8 w 588"/>
                <a:gd name="T23" fmla="*/ 18 h 694"/>
                <a:gd name="T24" fmla="*/ 10 w 588"/>
                <a:gd name="T25" fmla="*/ 18 h 694"/>
                <a:gd name="T26" fmla="*/ 10 w 588"/>
                <a:gd name="T27" fmla="*/ 15 h 694"/>
                <a:gd name="T28" fmla="*/ 10 w 588"/>
                <a:gd name="T29" fmla="*/ 12 h 694"/>
                <a:gd name="T30" fmla="*/ 13 w 588"/>
                <a:gd name="T31" fmla="*/ 11 h 694"/>
                <a:gd name="T32" fmla="*/ 13 w 588"/>
                <a:gd name="T33" fmla="*/ 8 h 694"/>
                <a:gd name="T34" fmla="*/ 13 w 588"/>
                <a:gd name="T35" fmla="*/ 4 h 694"/>
                <a:gd name="T36" fmla="*/ 15 w 588"/>
                <a:gd name="T37" fmla="*/ 4 h 694"/>
                <a:gd name="T38" fmla="*/ 17 w 588"/>
                <a:gd name="T39" fmla="*/ 4 h 694"/>
                <a:gd name="T40" fmla="*/ 19 w 588"/>
                <a:gd name="T41" fmla="*/ 4 h 694"/>
                <a:gd name="T42" fmla="*/ 21 w 588"/>
                <a:gd name="T43" fmla="*/ 4 h 694"/>
                <a:gd name="T44" fmla="*/ 21 w 588"/>
                <a:gd name="T45" fmla="*/ 0 h 694"/>
                <a:gd name="T46" fmla="*/ 24 w 588"/>
                <a:gd name="T47" fmla="*/ 2 h 694"/>
                <a:gd name="T48" fmla="*/ 26 w 588"/>
                <a:gd name="T49" fmla="*/ 3 h 694"/>
                <a:gd name="T50" fmla="*/ 28 w 588"/>
                <a:gd name="T51" fmla="*/ 5 h 694"/>
                <a:gd name="T52" fmla="*/ 31 w 588"/>
                <a:gd name="T53" fmla="*/ 7 h 694"/>
                <a:gd name="T54" fmla="*/ 28 w 588"/>
                <a:gd name="T55" fmla="*/ 7 h 694"/>
                <a:gd name="T56" fmla="*/ 26 w 588"/>
                <a:gd name="T57" fmla="*/ 7 h 694"/>
                <a:gd name="T58" fmla="*/ 27 w 588"/>
                <a:gd name="T59" fmla="*/ 10 h 694"/>
                <a:gd name="T60" fmla="*/ 27 w 588"/>
                <a:gd name="T61" fmla="*/ 13 h 694"/>
                <a:gd name="T62" fmla="*/ 27 w 588"/>
                <a:gd name="T63" fmla="*/ 16 h 694"/>
                <a:gd name="T64" fmla="*/ 27 w 588"/>
                <a:gd name="T65" fmla="*/ 19 h 694"/>
                <a:gd name="T66" fmla="*/ 28 w 588"/>
                <a:gd name="T67" fmla="*/ 22 h 694"/>
                <a:gd name="T68" fmla="*/ 28 w 588"/>
                <a:gd name="T69" fmla="*/ 26 h 694"/>
                <a:gd name="T70" fmla="*/ 28 w 588"/>
                <a:gd name="T71" fmla="*/ 29 h 694"/>
                <a:gd name="T72" fmla="*/ 28 w 588"/>
                <a:gd name="T73" fmla="*/ 32 h 694"/>
                <a:gd name="T74" fmla="*/ 29 w 588"/>
                <a:gd name="T75" fmla="*/ 32 h 694"/>
                <a:gd name="T76" fmla="*/ 29 w 588"/>
                <a:gd name="T77" fmla="*/ 35 h 694"/>
                <a:gd name="T78" fmla="*/ 27 w 588"/>
                <a:gd name="T79" fmla="*/ 35 h 694"/>
                <a:gd name="T80" fmla="*/ 24 w 588"/>
                <a:gd name="T81" fmla="*/ 35 h 694"/>
                <a:gd name="T82" fmla="*/ 22 w 588"/>
                <a:gd name="T83" fmla="*/ 35 h 694"/>
                <a:gd name="T84" fmla="*/ 19 w 588"/>
                <a:gd name="T85" fmla="*/ 35 h 694"/>
                <a:gd name="T86" fmla="*/ 19 w 588"/>
                <a:gd name="T87" fmla="*/ 34 h 694"/>
                <a:gd name="T88" fmla="*/ 15 w 588"/>
                <a:gd name="T89" fmla="*/ 35 h 694"/>
                <a:gd name="T90" fmla="*/ 15 w 588"/>
                <a:gd name="T91" fmla="*/ 35 h 694"/>
                <a:gd name="T92" fmla="*/ 13 w 588"/>
                <a:gd name="T93" fmla="*/ 35 h 694"/>
                <a:gd name="T94" fmla="*/ 12 w 588"/>
                <a:gd name="T95" fmla="*/ 37 h 694"/>
                <a:gd name="T96" fmla="*/ 12 w 588"/>
                <a:gd name="T97" fmla="*/ 37 h 694"/>
                <a:gd name="T98" fmla="*/ 10 w 588"/>
                <a:gd name="T99" fmla="*/ 35 h 694"/>
                <a:gd name="T100" fmla="*/ 8 w 588"/>
                <a:gd name="T101" fmla="*/ 33 h 694"/>
                <a:gd name="T102" fmla="*/ 6 w 588"/>
                <a:gd name="T103" fmla="*/ 31 h 694"/>
                <a:gd name="T104" fmla="*/ 3 w 588"/>
                <a:gd name="T105" fmla="*/ 32 h 694"/>
                <a:gd name="T106" fmla="*/ 1 w 588"/>
                <a:gd name="T107" fmla="*/ 32 h 69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88"/>
                <a:gd name="T163" fmla="*/ 0 h 694"/>
                <a:gd name="T164" fmla="*/ 588 w 588"/>
                <a:gd name="T165" fmla="*/ 694 h 69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88" h="694">
                  <a:moveTo>
                    <a:pt x="29" y="599"/>
                  </a:moveTo>
                  <a:lnTo>
                    <a:pt x="17" y="621"/>
                  </a:lnTo>
                  <a:lnTo>
                    <a:pt x="31" y="555"/>
                  </a:lnTo>
                  <a:lnTo>
                    <a:pt x="44" y="490"/>
                  </a:lnTo>
                  <a:lnTo>
                    <a:pt x="29" y="436"/>
                  </a:lnTo>
                  <a:lnTo>
                    <a:pt x="34" y="378"/>
                  </a:lnTo>
                  <a:lnTo>
                    <a:pt x="3" y="347"/>
                  </a:lnTo>
                  <a:lnTo>
                    <a:pt x="0" y="360"/>
                  </a:lnTo>
                  <a:lnTo>
                    <a:pt x="6" y="329"/>
                  </a:lnTo>
                  <a:lnTo>
                    <a:pt x="52" y="329"/>
                  </a:lnTo>
                  <a:lnTo>
                    <a:pt x="100" y="329"/>
                  </a:lnTo>
                  <a:lnTo>
                    <a:pt x="147" y="329"/>
                  </a:lnTo>
                  <a:lnTo>
                    <a:pt x="194" y="329"/>
                  </a:lnTo>
                  <a:lnTo>
                    <a:pt x="195" y="282"/>
                  </a:lnTo>
                  <a:lnTo>
                    <a:pt x="197" y="236"/>
                  </a:lnTo>
                  <a:lnTo>
                    <a:pt x="244" y="212"/>
                  </a:lnTo>
                  <a:lnTo>
                    <a:pt x="246" y="142"/>
                  </a:lnTo>
                  <a:lnTo>
                    <a:pt x="247" y="71"/>
                  </a:lnTo>
                  <a:lnTo>
                    <a:pt x="286" y="71"/>
                  </a:lnTo>
                  <a:lnTo>
                    <a:pt x="326" y="71"/>
                  </a:lnTo>
                  <a:lnTo>
                    <a:pt x="365" y="71"/>
                  </a:lnTo>
                  <a:lnTo>
                    <a:pt x="406" y="71"/>
                  </a:lnTo>
                  <a:lnTo>
                    <a:pt x="407" y="0"/>
                  </a:lnTo>
                  <a:lnTo>
                    <a:pt x="452" y="32"/>
                  </a:lnTo>
                  <a:lnTo>
                    <a:pt x="497" y="63"/>
                  </a:lnTo>
                  <a:lnTo>
                    <a:pt x="543" y="94"/>
                  </a:lnTo>
                  <a:lnTo>
                    <a:pt x="588" y="126"/>
                  </a:lnTo>
                  <a:lnTo>
                    <a:pt x="546" y="126"/>
                  </a:lnTo>
                  <a:lnTo>
                    <a:pt x="503" y="126"/>
                  </a:lnTo>
                  <a:lnTo>
                    <a:pt x="509" y="185"/>
                  </a:lnTo>
                  <a:lnTo>
                    <a:pt x="513" y="244"/>
                  </a:lnTo>
                  <a:lnTo>
                    <a:pt x="519" y="302"/>
                  </a:lnTo>
                  <a:lnTo>
                    <a:pt x="525" y="362"/>
                  </a:lnTo>
                  <a:lnTo>
                    <a:pt x="529" y="420"/>
                  </a:lnTo>
                  <a:lnTo>
                    <a:pt x="535" y="478"/>
                  </a:lnTo>
                  <a:lnTo>
                    <a:pt x="540" y="538"/>
                  </a:lnTo>
                  <a:lnTo>
                    <a:pt x="546" y="596"/>
                  </a:lnTo>
                  <a:lnTo>
                    <a:pt x="559" y="605"/>
                  </a:lnTo>
                  <a:lnTo>
                    <a:pt x="550" y="651"/>
                  </a:lnTo>
                  <a:lnTo>
                    <a:pt x="504" y="651"/>
                  </a:lnTo>
                  <a:lnTo>
                    <a:pt x="458" y="651"/>
                  </a:lnTo>
                  <a:lnTo>
                    <a:pt x="412" y="651"/>
                  </a:lnTo>
                  <a:lnTo>
                    <a:pt x="365" y="651"/>
                  </a:lnTo>
                  <a:lnTo>
                    <a:pt x="359" y="645"/>
                  </a:lnTo>
                  <a:lnTo>
                    <a:pt x="292" y="663"/>
                  </a:lnTo>
                  <a:lnTo>
                    <a:pt x="285" y="664"/>
                  </a:lnTo>
                  <a:lnTo>
                    <a:pt x="256" y="648"/>
                  </a:lnTo>
                  <a:lnTo>
                    <a:pt x="234" y="694"/>
                  </a:lnTo>
                  <a:lnTo>
                    <a:pt x="223" y="691"/>
                  </a:lnTo>
                  <a:lnTo>
                    <a:pt x="188" y="654"/>
                  </a:lnTo>
                  <a:lnTo>
                    <a:pt x="152" y="615"/>
                  </a:lnTo>
                  <a:lnTo>
                    <a:pt x="107" y="588"/>
                  </a:lnTo>
                  <a:lnTo>
                    <a:pt x="68" y="594"/>
                  </a:lnTo>
                  <a:lnTo>
                    <a:pt x="29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5" name="Freeform 531"/>
            <p:cNvSpPr>
              <a:spLocks noChangeAspect="1"/>
            </p:cNvSpPr>
            <p:nvPr/>
          </p:nvSpPr>
          <p:spPr bwMode="auto">
            <a:xfrm>
              <a:off x="2388" y="2024"/>
              <a:ext cx="215" cy="172"/>
            </a:xfrm>
            <a:custGeom>
              <a:avLst/>
              <a:gdLst>
                <a:gd name="T0" fmla="*/ 16 w 574"/>
                <a:gd name="T1" fmla="*/ 6 h 456"/>
                <a:gd name="T2" fmla="*/ 13 w 574"/>
                <a:gd name="T3" fmla="*/ 8 h 456"/>
                <a:gd name="T4" fmla="*/ 11 w 574"/>
                <a:gd name="T5" fmla="*/ 9 h 456"/>
                <a:gd name="T6" fmla="*/ 10 w 574"/>
                <a:gd name="T7" fmla="*/ 11 h 456"/>
                <a:gd name="T8" fmla="*/ 9 w 574"/>
                <a:gd name="T9" fmla="*/ 14 h 456"/>
                <a:gd name="T10" fmla="*/ 9 w 574"/>
                <a:gd name="T11" fmla="*/ 16 h 456"/>
                <a:gd name="T12" fmla="*/ 8 w 574"/>
                <a:gd name="T13" fmla="*/ 18 h 456"/>
                <a:gd name="T14" fmla="*/ 7 w 574"/>
                <a:gd name="T15" fmla="*/ 20 h 456"/>
                <a:gd name="T16" fmla="*/ 4 w 574"/>
                <a:gd name="T17" fmla="*/ 22 h 456"/>
                <a:gd name="T18" fmla="*/ 3 w 574"/>
                <a:gd name="T19" fmla="*/ 23 h 456"/>
                <a:gd name="T20" fmla="*/ 0 w 574"/>
                <a:gd name="T21" fmla="*/ 25 h 456"/>
                <a:gd name="T22" fmla="*/ 3 w 574"/>
                <a:gd name="T23" fmla="*/ 25 h 456"/>
                <a:gd name="T24" fmla="*/ 6 w 574"/>
                <a:gd name="T25" fmla="*/ 25 h 456"/>
                <a:gd name="T26" fmla="*/ 8 w 574"/>
                <a:gd name="T27" fmla="*/ 25 h 456"/>
                <a:gd name="T28" fmla="*/ 11 w 574"/>
                <a:gd name="T29" fmla="*/ 25 h 456"/>
                <a:gd name="T30" fmla="*/ 12 w 574"/>
                <a:gd name="T31" fmla="*/ 21 h 456"/>
                <a:gd name="T32" fmla="*/ 14 w 574"/>
                <a:gd name="T33" fmla="*/ 20 h 456"/>
                <a:gd name="T34" fmla="*/ 16 w 574"/>
                <a:gd name="T35" fmla="*/ 18 h 456"/>
                <a:gd name="T36" fmla="*/ 18 w 574"/>
                <a:gd name="T37" fmla="*/ 18 h 456"/>
                <a:gd name="T38" fmla="*/ 20 w 574"/>
                <a:gd name="T39" fmla="*/ 17 h 456"/>
                <a:gd name="T40" fmla="*/ 22 w 574"/>
                <a:gd name="T41" fmla="*/ 15 h 456"/>
                <a:gd name="T42" fmla="*/ 24 w 574"/>
                <a:gd name="T43" fmla="*/ 14 h 456"/>
                <a:gd name="T44" fmla="*/ 24 w 574"/>
                <a:gd name="T45" fmla="*/ 12 h 456"/>
                <a:gd name="T46" fmla="*/ 27 w 574"/>
                <a:gd name="T47" fmla="*/ 11 h 456"/>
                <a:gd name="T48" fmla="*/ 30 w 574"/>
                <a:gd name="T49" fmla="*/ 11 h 456"/>
                <a:gd name="T50" fmla="*/ 30 w 574"/>
                <a:gd name="T51" fmla="*/ 10 h 456"/>
                <a:gd name="T52" fmla="*/ 28 w 574"/>
                <a:gd name="T53" fmla="*/ 8 h 456"/>
                <a:gd name="T54" fmla="*/ 28 w 574"/>
                <a:gd name="T55" fmla="*/ 5 h 456"/>
                <a:gd name="T56" fmla="*/ 28 w 574"/>
                <a:gd name="T57" fmla="*/ 3 h 456"/>
                <a:gd name="T58" fmla="*/ 27 w 574"/>
                <a:gd name="T59" fmla="*/ 2 h 456"/>
                <a:gd name="T60" fmla="*/ 26 w 574"/>
                <a:gd name="T61" fmla="*/ 2 h 456"/>
                <a:gd name="T62" fmla="*/ 25 w 574"/>
                <a:gd name="T63" fmla="*/ 2 h 456"/>
                <a:gd name="T64" fmla="*/ 21 w 574"/>
                <a:gd name="T65" fmla="*/ 2 h 456"/>
                <a:gd name="T66" fmla="*/ 19 w 574"/>
                <a:gd name="T67" fmla="*/ 0 h 456"/>
                <a:gd name="T68" fmla="*/ 18 w 574"/>
                <a:gd name="T69" fmla="*/ 1 h 456"/>
                <a:gd name="T70" fmla="*/ 17 w 574"/>
                <a:gd name="T71" fmla="*/ 4 h 456"/>
                <a:gd name="T72" fmla="*/ 16 w 574"/>
                <a:gd name="T73" fmla="*/ 6 h 4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74"/>
                <a:gd name="T112" fmla="*/ 0 h 456"/>
                <a:gd name="T113" fmla="*/ 574 w 574"/>
                <a:gd name="T114" fmla="*/ 456 h 4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74" h="456">
                  <a:moveTo>
                    <a:pt x="297" y="112"/>
                  </a:moveTo>
                  <a:lnTo>
                    <a:pt x="253" y="141"/>
                  </a:lnTo>
                  <a:lnTo>
                    <a:pt x="210" y="168"/>
                  </a:lnTo>
                  <a:lnTo>
                    <a:pt x="188" y="211"/>
                  </a:lnTo>
                  <a:lnTo>
                    <a:pt x="165" y="253"/>
                  </a:lnTo>
                  <a:lnTo>
                    <a:pt x="170" y="302"/>
                  </a:lnTo>
                  <a:lnTo>
                    <a:pt x="147" y="342"/>
                  </a:lnTo>
                  <a:lnTo>
                    <a:pt x="125" y="381"/>
                  </a:lnTo>
                  <a:lnTo>
                    <a:pt x="89" y="406"/>
                  </a:lnTo>
                  <a:lnTo>
                    <a:pt x="53" y="432"/>
                  </a:lnTo>
                  <a:lnTo>
                    <a:pt x="0" y="456"/>
                  </a:lnTo>
                  <a:lnTo>
                    <a:pt x="53" y="456"/>
                  </a:lnTo>
                  <a:lnTo>
                    <a:pt x="107" y="456"/>
                  </a:lnTo>
                  <a:lnTo>
                    <a:pt x="159" y="456"/>
                  </a:lnTo>
                  <a:lnTo>
                    <a:pt x="213" y="456"/>
                  </a:lnTo>
                  <a:lnTo>
                    <a:pt x="223" y="390"/>
                  </a:lnTo>
                  <a:lnTo>
                    <a:pt x="262" y="369"/>
                  </a:lnTo>
                  <a:lnTo>
                    <a:pt x="301" y="347"/>
                  </a:lnTo>
                  <a:lnTo>
                    <a:pt x="343" y="330"/>
                  </a:lnTo>
                  <a:lnTo>
                    <a:pt x="383" y="312"/>
                  </a:lnTo>
                  <a:lnTo>
                    <a:pt x="418" y="288"/>
                  </a:lnTo>
                  <a:lnTo>
                    <a:pt x="452" y="265"/>
                  </a:lnTo>
                  <a:lnTo>
                    <a:pt x="450" y="232"/>
                  </a:lnTo>
                  <a:lnTo>
                    <a:pt x="513" y="208"/>
                  </a:lnTo>
                  <a:lnTo>
                    <a:pt x="564" y="203"/>
                  </a:lnTo>
                  <a:lnTo>
                    <a:pt x="574" y="188"/>
                  </a:lnTo>
                  <a:lnTo>
                    <a:pt x="544" y="139"/>
                  </a:lnTo>
                  <a:lnTo>
                    <a:pt x="538" y="97"/>
                  </a:lnTo>
                  <a:lnTo>
                    <a:pt x="531" y="57"/>
                  </a:lnTo>
                  <a:lnTo>
                    <a:pt x="521" y="45"/>
                  </a:lnTo>
                  <a:lnTo>
                    <a:pt x="489" y="35"/>
                  </a:lnTo>
                  <a:lnTo>
                    <a:pt x="476" y="36"/>
                  </a:lnTo>
                  <a:lnTo>
                    <a:pt x="397" y="32"/>
                  </a:lnTo>
                  <a:lnTo>
                    <a:pt x="371" y="0"/>
                  </a:lnTo>
                  <a:lnTo>
                    <a:pt x="344" y="23"/>
                  </a:lnTo>
                  <a:lnTo>
                    <a:pt x="320" y="68"/>
                  </a:lnTo>
                  <a:lnTo>
                    <a:pt x="297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6" name="Freeform 532"/>
            <p:cNvSpPr>
              <a:spLocks noChangeAspect="1"/>
            </p:cNvSpPr>
            <p:nvPr/>
          </p:nvSpPr>
          <p:spPr bwMode="auto">
            <a:xfrm>
              <a:off x="2626" y="2281"/>
              <a:ext cx="284" cy="246"/>
            </a:xfrm>
            <a:custGeom>
              <a:avLst/>
              <a:gdLst>
                <a:gd name="T0" fmla="*/ 5 w 755"/>
                <a:gd name="T1" fmla="*/ 32 h 653"/>
                <a:gd name="T2" fmla="*/ 3 w 755"/>
                <a:gd name="T3" fmla="*/ 32 h 653"/>
                <a:gd name="T4" fmla="*/ 2 w 755"/>
                <a:gd name="T5" fmla="*/ 31 h 653"/>
                <a:gd name="T6" fmla="*/ 2 w 755"/>
                <a:gd name="T7" fmla="*/ 30 h 653"/>
                <a:gd name="T8" fmla="*/ 2 w 755"/>
                <a:gd name="T9" fmla="*/ 30 h 653"/>
                <a:gd name="T10" fmla="*/ 0 w 755"/>
                <a:gd name="T11" fmla="*/ 28 h 653"/>
                <a:gd name="T12" fmla="*/ 0 w 755"/>
                <a:gd name="T13" fmla="*/ 25 h 653"/>
                <a:gd name="T14" fmla="*/ 0 w 755"/>
                <a:gd name="T15" fmla="*/ 25 h 653"/>
                <a:gd name="T16" fmla="*/ 3 w 755"/>
                <a:gd name="T17" fmla="*/ 24 h 653"/>
                <a:gd name="T18" fmla="*/ 6 w 755"/>
                <a:gd name="T19" fmla="*/ 24 h 653"/>
                <a:gd name="T20" fmla="*/ 8 w 755"/>
                <a:gd name="T21" fmla="*/ 24 h 653"/>
                <a:gd name="T22" fmla="*/ 10 w 755"/>
                <a:gd name="T23" fmla="*/ 21 h 653"/>
                <a:gd name="T24" fmla="*/ 10 w 755"/>
                <a:gd name="T25" fmla="*/ 19 h 653"/>
                <a:gd name="T26" fmla="*/ 10 w 755"/>
                <a:gd name="T27" fmla="*/ 17 h 653"/>
                <a:gd name="T28" fmla="*/ 10 w 755"/>
                <a:gd name="T29" fmla="*/ 15 h 653"/>
                <a:gd name="T30" fmla="*/ 10 w 755"/>
                <a:gd name="T31" fmla="*/ 13 h 653"/>
                <a:gd name="T32" fmla="*/ 12 w 755"/>
                <a:gd name="T33" fmla="*/ 12 h 653"/>
                <a:gd name="T34" fmla="*/ 14 w 755"/>
                <a:gd name="T35" fmla="*/ 12 h 653"/>
                <a:gd name="T36" fmla="*/ 16 w 755"/>
                <a:gd name="T37" fmla="*/ 10 h 653"/>
                <a:gd name="T38" fmla="*/ 18 w 755"/>
                <a:gd name="T39" fmla="*/ 8 h 653"/>
                <a:gd name="T40" fmla="*/ 21 w 755"/>
                <a:gd name="T41" fmla="*/ 6 h 653"/>
                <a:gd name="T42" fmla="*/ 24 w 755"/>
                <a:gd name="T43" fmla="*/ 4 h 653"/>
                <a:gd name="T44" fmla="*/ 27 w 755"/>
                <a:gd name="T45" fmla="*/ 2 h 653"/>
                <a:gd name="T46" fmla="*/ 30 w 755"/>
                <a:gd name="T47" fmla="*/ 0 h 653"/>
                <a:gd name="T48" fmla="*/ 33 w 755"/>
                <a:gd name="T49" fmla="*/ 1 h 653"/>
                <a:gd name="T50" fmla="*/ 35 w 755"/>
                <a:gd name="T51" fmla="*/ 3 h 653"/>
                <a:gd name="T52" fmla="*/ 37 w 755"/>
                <a:gd name="T53" fmla="*/ 2 h 653"/>
                <a:gd name="T54" fmla="*/ 37 w 755"/>
                <a:gd name="T55" fmla="*/ 2 h 653"/>
                <a:gd name="T56" fmla="*/ 38 w 755"/>
                <a:gd name="T57" fmla="*/ 4 h 653"/>
                <a:gd name="T58" fmla="*/ 38 w 755"/>
                <a:gd name="T59" fmla="*/ 6 h 653"/>
                <a:gd name="T60" fmla="*/ 40 w 755"/>
                <a:gd name="T61" fmla="*/ 9 h 653"/>
                <a:gd name="T62" fmla="*/ 39 w 755"/>
                <a:gd name="T63" fmla="*/ 11 h 653"/>
                <a:gd name="T64" fmla="*/ 39 w 755"/>
                <a:gd name="T65" fmla="*/ 13 h 653"/>
                <a:gd name="T66" fmla="*/ 39 w 755"/>
                <a:gd name="T67" fmla="*/ 15 h 653"/>
                <a:gd name="T68" fmla="*/ 39 w 755"/>
                <a:gd name="T69" fmla="*/ 17 h 653"/>
                <a:gd name="T70" fmla="*/ 39 w 755"/>
                <a:gd name="T71" fmla="*/ 20 h 653"/>
                <a:gd name="T72" fmla="*/ 38 w 755"/>
                <a:gd name="T73" fmla="*/ 21 h 653"/>
                <a:gd name="T74" fmla="*/ 37 w 755"/>
                <a:gd name="T75" fmla="*/ 23 h 653"/>
                <a:gd name="T76" fmla="*/ 36 w 755"/>
                <a:gd name="T77" fmla="*/ 25 h 653"/>
                <a:gd name="T78" fmla="*/ 34 w 755"/>
                <a:gd name="T79" fmla="*/ 27 h 653"/>
                <a:gd name="T80" fmla="*/ 35 w 755"/>
                <a:gd name="T81" fmla="*/ 29 h 653"/>
                <a:gd name="T82" fmla="*/ 32 w 755"/>
                <a:gd name="T83" fmla="*/ 31 h 653"/>
                <a:gd name="T84" fmla="*/ 29 w 755"/>
                <a:gd name="T85" fmla="*/ 31 h 653"/>
                <a:gd name="T86" fmla="*/ 26 w 755"/>
                <a:gd name="T87" fmla="*/ 30 h 653"/>
                <a:gd name="T88" fmla="*/ 23 w 755"/>
                <a:gd name="T89" fmla="*/ 32 h 653"/>
                <a:gd name="T90" fmla="*/ 21 w 755"/>
                <a:gd name="T91" fmla="*/ 31 h 653"/>
                <a:gd name="T92" fmla="*/ 20 w 755"/>
                <a:gd name="T93" fmla="*/ 30 h 653"/>
                <a:gd name="T94" fmla="*/ 17 w 755"/>
                <a:gd name="T95" fmla="*/ 31 h 653"/>
                <a:gd name="T96" fmla="*/ 15 w 755"/>
                <a:gd name="T97" fmla="*/ 29 h 653"/>
                <a:gd name="T98" fmla="*/ 12 w 755"/>
                <a:gd name="T99" fmla="*/ 29 h 653"/>
                <a:gd name="T100" fmla="*/ 10 w 755"/>
                <a:gd name="T101" fmla="*/ 30 h 653"/>
                <a:gd name="T102" fmla="*/ 9 w 755"/>
                <a:gd name="T103" fmla="*/ 32 h 653"/>
                <a:gd name="T104" fmla="*/ 9 w 755"/>
                <a:gd name="T105" fmla="*/ 34 h 653"/>
                <a:gd name="T106" fmla="*/ 9 w 755"/>
                <a:gd name="T107" fmla="*/ 35 h 653"/>
                <a:gd name="T108" fmla="*/ 6 w 755"/>
                <a:gd name="T109" fmla="*/ 33 h 653"/>
                <a:gd name="T110" fmla="*/ 6 w 755"/>
                <a:gd name="T111" fmla="*/ 34 h 653"/>
                <a:gd name="T112" fmla="*/ 6 w 755"/>
                <a:gd name="T113" fmla="*/ 34 h 653"/>
                <a:gd name="T114" fmla="*/ 6 w 755"/>
                <a:gd name="T115" fmla="*/ 34 h 653"/>
                <a:gd name="T116" fmla="*/ 5 w 755"/>
                <a:gd name="T117" fmla="*/ 33 h 653"/>
                <a:gd name="T118" fmla="*/ 5 w 755"/>
                <a:gd name="T119" fmla="*/ 32 h 6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5"/>
                <a:gd name="T181" fmla="*/ 0 h 653"/>
                <a:gd name="T182" fmla="*/ 755 w 755"/>
                <a:gd name="T183" fmla="*/ 653 h 6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5" h="653">
                  <a:moveTo>
                    <a:pt x="82" y="598"/>
                  </a:moveTo>
                  <a:lnTo>
                    <a:pt x="64" y="601"/>
                  </a:lnTo>
                  <a:lnTo>
                    <a:pt x="36" y="579"/>
                  </a:lnTo>
                  <a:lnTo>
                    <a:pt x="37" y="561"/>
                  </a:lnTo>
                  <a:lnTo>
                    <a:pt x="45" y="559"/>
                  </a:lnTo>
                  <a:lnTo>
                    <a:pt x="4" y="519"/>
                  </a:lnTo>
                  <a:lnTo>
                    <a:pt x="0" y="471"/>
                  </a:lnTo>
                  <a:lnTo>
                    <a:pt x="7" y="473"/>
                  </a:lnTo>
                  <a:lnTo>
                    <a:pt x="52" y="455"/>
                  </a:lnTo>
                  <a:lnTo>
                    <a:pt x="104" y="453"/>
                  </a:lnTo>
                  <a:lnTo>
                    <a:pt x="158" y="452"/>
                  </a:lnTo>
                  <a:lnTo>
                    <a:pt x="184" y="403"/>
                  </a:lnTo>
                  <a:lnTo>
                    <a:pt x="185" y="362"/>
                  </a:lnTo>
                  <a:lnTo>
                    <a:pt x="188" y="322"/>
                  </a:lnTo>
                  <a:lnTo>
                    <a:pt x="190" y="282"/>
                  </a:lnTo>
                  <a:lnTo>
                    <a:pt x="192" y="242"/>
                  </a:lnTo>
                  <a:lnTo>
                    <a:pt x="230" y="233"/>
                  </a:lnTo>
                  <a:lnTo>
                    <a:pt x="267" y="225"/>
                  </a:lnTo>
                  <a:lnTo>
                    <a:pt x="306" y="186"/>
                  </a:lnTo>
                  <a:lnTo>
                    <a:pt x="345" y="148"/>
                  </a:lnTo>
                  <a:lnTo>
                    <a:pt x="398" y="110"/>
                  </a:lnTo>
                  <a:lnTo>
                    <a:pt x="452" y="74"/>
                  </a:lnTo>
                  <a:lnTo>
                    <a:pt x="506" y="37"/>
                  </a:lnTo>
                  <a:lnTo>
                    <a:pt x="558" y="0"/>
                  </a:lnTo>
                  <a:lnTo>
                    <a:pt x="627" y="16"/>
                  </a:lnTo>
                  <a:lnTo>
                    <a:pt x="667" y="51"/>
                  </a:lnTo>
                  <a:lnTo>
                    <a:pt x="701" y="30"/>
                  </a:lnTo>
                  <a:lnTo>
                    <a:pt x="703" y="28"/>
                  </a:lnTo>
                  <a:lnTo>
                    <a:pt x="709" y="70"/>
                  </a:lnTo>
                  <a:lnTo>
                    <a:pt x="715" y="112"/>
                  </a:lnTo>
                  <a:lnTo>
                    <a:pt x="755" y="176"/>
                  </a:lnTo>
                  <a:lnTo>
                    <a:pt x="743" y="198"/>
                  </a:lnTo>
                  <a:lnTo>
                    <a:pt x="742" y="240"/>
                  </a:lnTo>
                  <a:lnTo>
                    <a:pt x="739" y="282"/>
                  </a:lnTo>
                  <a:lnTo>
                    <a:pt x="736" y="324"/>
                  </a:lnTo>
                  <a:lnTo>
                    <a:pt x="734" y="365"/>
                  </a:lnTo>
                  <a:lnTo>
                    <a:pt x="712" y="398"/>
                  </a:lnTo>
                  <a:lnTo>
                    <a:pt x="691" y="431"/>
                  </a:lnTo>
                  <a:lnTo>
                    <a:pt x="669" y="464"/>
                  </a:lnTo>
                  <a:lnTo>
                    <a:pt x="646" y="498"/>
                  </a:lnTo>
                  <a:lnTo>
                    <a:pt x="648" y="541"/>
                  </a:lnTo>
                  <a:lnTo>
                    <a:pt x="594" y="574"/>
                  </a:lnTo>
                  <a:lnTo>
                    <a:pt x="545" y="568"/>
                  </a:lnTo>
                  <a:lnTo>
                    <a:pt x="495" y="564"/>
                  </a:lnTo>
                  <a:lnTo>
                    <a:pt x="439" y="591"/>
                  </a:lnTo>
                  <a:lnTo>
                    <a:pt x="403" y="577"/>
                  </a:lnTo>
                  <a:lnTo>
                    <a:pt x="367" y="562"/>
                  </a:lnTo>
                  <a:lnTo>
                    <a:pt x="318" y="576"/>
                  </a:lnTo>
                  <a:lnTo>
                    <a:pt x="284" y="544"/>
                  </a:lnTo>
                  <a:lnTo>
                    <a:pt x="236" y="540"/>
                  </a:lnTo>
                  <a:lnTo>
                    <a:pt x="190" y="555"/>
                  </a:lnTo>
                  <a:lnTo>
                    <a:pt x="179" y="595"/>
                  </a:lnTo>
                  <a:lnTo>
                    <a:pt x="164" y="631"/>
                  </a:lnTo>
                  <a:lnTo>
                    <a:pt x="163" y="653"/>
                  </a:lnTo>
                  <a:lnTo>
                    <a:pt x="119" y="618"/>
                  </a:lnTo>
                  <a:lnTo>
                    <a:pt x="106" y="634"/>
                  </a:lnTo>
                  <a:lnTo>
                    <a:pt x="104" y="643"/>
                  </a:lnTo>
                  <a:lnTo>
                    <a:pt x="104" y="641"/>
                  </a:lnTo>
                  <a:lnTo>
                    <a:pt x="92" y="615"/>
                  </a:lnTo>
                  <a:lnTo>
                    <a:pt x="82" y="5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7" name="Freeform 533"/>
            <p:cNvSpPr>
              <a:spLocks noChangeAspect="1"/>
            </p:cNvSpPr>
            <p:nvPr/>
          </p:nvSpPr>
          <p:spPr bwMode="auto">
            <a:xfrm>
              <a:off x="2304" y="2424"/>
              <a:ext cx="110" cy="91"/>
            </a:xfrm>
            <a:custGeom>
              <a:avLst/>
              <a:gdLst>
                <a:gd name="T0" fmla="*/ 3 w 291"/>
                <a:gd name="T1" fmla="*/ 1 h 239"/>
                <a:gd name="T2" fmla="*/ 2 w 291"/>
                <a:gd name="T3" fmla="*/ 2 h 239"/>
                <a:gd name="T4" fmla="*/ 1 w 291"/>
                <a:gd name="T5" fmla="*/ 4 h 239"/>
                <a:gd name="T6" fmla="*/ 0 w 291"/>
                <a:gd name="T7" fmla="*/ 6 h 239"/>
                <a:gd name="T8" fmla="*/ 2 w 291"/>
                <a:gd name="T9" fmla="*/ 8 h 239"/>
                <a:gd name="T10" fmla="*/ 2 w 291"/>
                <a:gd name="T11" fmla="*/ 8 h 239"/>
                <a:gd name="T12" fmla="*/ 2 w 291"/>
                <a:gd name="T13" fmla="*/ 8 h 239"/>
                <a:gd name="T14" fmla="*/ 2 w 291"/>
                <a:gd name="T15" fmla="*/ 8 h 239"/>
                <a:gd name="T16" fmla="*/ 2 w 291"/>
                <a:gd name="T17" fmla="*/ 9 h 239"/>
                <a:gd name="T18" fmla="*/ 5 w 291"/>
                <a:gd name="T19" fmla="*/ 9 h 239"/>
                <a:gd name="T20" fmla="*/ 5 w 291"/>
                <a:gd name="T21" fmla="*/ 9 h 239"/>
                <a:gd name="T22" fmla="*/ 9 w 291"/>
                <a:gd name="T23" fmla="*/ 10 h 239"/>
                <a:gd name="T24" fmla="*/ 9 w 291"/>
                <a:gd name="T25" fmla="*/ 10 h 239"/>
                <a:gd name="T26" fmla="*/ 6 w 291"/>
                <a:gd name="T27" fmla="*/ 10 h 239"/>
                <a:gd name="T28" fmla="*/ 4 w 291"/>
                <a:gd name="T29" fmla="*/ 10 h 239"/>
                <a:gd name="T30" fmla="*/ 2 w 291"/>
                <a:gd name="T31" fmla="*/ 11 h 239"/>
                <a:gd name="T32" fmla="*/ 2 w 291"/>
                <a:gd name="T33" fmla="*/ 12 h 239"/>
                <a:gd name="T34" fmla="*/ 4 w 291"/>
                <a:gd name="T35" fmla="*/ 12 h 239"/>
                <a:gd name="T36" fmla="*/ 5 w 291"/>
                <a:gd name="T37" fmla="*/ 12 h 239"/>
                <a:gd name="T38" fmla="*/ 5 w 291"/>
                <a:gd name="T39" fmla="*/ 12 h 239"/>
                <a:gd name="T40" fmla="*/ 2 w 291"/>
                <a:gd name="T41" fmla="*/ 12 h 239"/>
                <a:gd name="T42" fmla="*/ 2 w 291"/>
                <a:gd name="T43" fmla="*/ 13 h 239"/>
                <a:gd name="T44" fmla="*/ 5 w 291"/>
                <a:gd name="T45" fmla="*/ 13 h 239"/>
                <a:gd name="T46" fmla="*/ 8 w 291"/>
                <a:gd name="T47" fmla="*/ 12 h 239"/>
                <a:gd name="T48" fmla="*/ 10 w 291"/>
                <a:gd name="T49" fmla="*/ 12 h 239"/>
                <a:gd name="T50" fmla="*/ 12 w 291"/>
                <a:gd name="T51" fmla="*/ 13 h 239"/>
                <a:gd name="T52" fmla="*/ 16 w 291"/>
                <a:gd name="T53" fmla="*/ 13 h 239"/>
                <a:gd name="T54" fmla="*/ 15 w 291"/>
                <a:gd name="T55" fmla="*/ 10 h 239"/>
                <a:gd name="T56" fmla="*/ 14 w 291"/>
                <a:gd name="T57" fmla="*/ 9 h 239"/>
                <a:gd name="T58" fmla="*/ 14 w 291"/>
                <a:gd name="T59" fmla="*/ 6 h 239"/>
                <a:gd name="T60" fmla="*/ 12 w 291"/>
                <a:gd name="T61" fmla="*/ 4 h 239"/>
                <a:gd name="T62" fmla="*/ 10 w 291"/>
                <a:gd name="T63" fmla="*/ 2 h 239"/>
                <a:gd name="T64" fmla="*/ 7 w 291"/>
                <a:gd name="T65" fmla="*/ 0 h 239"/>
                <a:gd name="T66" fmla="*/ 5 w 291"/>
                <a:gd name="T67" fmla="*/ 0 h 239"/>
                <a:gd name="T68" fmla="*/ 3 w 291"/>
                <a:gd name="T69" fmla="*/ 1 h 2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1"/>
                <a:gd name="T106" fmla="*/ 0 h 239"/>
                <a:gd name="T107" fmla="*/ 291 w 291"/>
                <a:gd name="T108" fmla="*/ 239 h 2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1" h="239">
                  <a:moveTo>
                    <a:pt x="56" y="11"/>
                  </a:moveTo>
                  <a:lnTo>
                    <a:pt x="44" y="33"/>
                  </a:lnTo>
                  <a:lnTo>
                    <a:pt x="22" y="70"/>
                  </a:lnTo>
                  <a:lnTo>
                    <a:pt x="0" y="109"/>
                  </a:lnTo>
                  <a:lnTo>
                    <a:pt x="31" y="148"/>
                  </a:lnTo>
                  <a:lnTo>
                    <a:pt x="44" y="138"/>
                  </a:lnTo>
                  <a:lnTo>
                    <a:pt x="34" y="147"/>
                  </a:lnTo>
                  <a:lnTo>
                    <a:pt x="41" y="154"/>
                  </a:lnTo>
                  <a:lnTo>
                    <a:pt x="41" y="169"/>
                  </a:lnTo>
                  <a:lnTo>
                    <a:pt x="94" y="169"/>
                  </a:lnTo>
                  <a:lnTo>
                    <a:pt x="100" y="158"/>
                  </a:lnTo>
                  <a:lnTo>
                    <a:pt x="159" y="172"/>
                  </a:lnTo>
                  <a:lnTo>
                    <a:pt x="171" y="184"/>
                  </a:lnTo>
                  <a:lnTo>
                    <a:pt x="107" y="172"/>
                  </a:lnTo>
                  <a:lnTo>
                    <a:pt x="70" y="185"/>
                  </a:lnTo>
                  <a:lnTo>
                    <a:pt x="31" y="197"/>
                  </a:lnTo>
                  <a:lnTo>
                    <a:pt x="35" y="221"/>
                  </a:lnTo>
                  <a:lnTo>
                    <a:pt x="71" y="217"/>
                  </a:lnTo>
                  <a:lnTo>
                    <a:pt x="91" y="212"/>
                  </a:lnTo>
                  <a:lnTo>
                    <a:pt x="91" y="217"/>
                  </a:lnTo>
                  <a:lnTo>
                    <a:pt x="43" y="223"/>
                  </a:lnTo>
                  <a:lnTo>
                    <a:pt x="33" y="239"/>
                  </a:lnTo>
                  <a:lnTo>
                    <a:pt x="97" y="226"/>
                  </a:lnTo>
                  <a:lnTo>
                    <a:pt x="137" y="223"/>
                  </a:lnTo>
                  <a:lnTo>
                    <a:pt x="179" y="218"/>
                  </a:lnTo>
                  <a:lnTo>
                    <a:pt x="221" y="229"/>
                  </a:lnTo>
                  <a:lnTo>
                    <a:pt x="291" y="235"/>
                  </a:lnTo>
                  <a:lnTo>
                    <a:pt x="277" y="179"/>
                  </a:lnTo>
                  <a:lnTo>
                    <a:pt x="264" y="158"/>
                  </a:lnTo>
                  <a:lnTo>
                    <a:pt x="250" y="103"/>
                  </a:lnTo>
                  <a:lnTo>
                    <a:pt x="215" y="66"/>
                  </a:lnTo>
                  <a:lnTo>
                    <a:pt x="179" y="27"/>
                  </a:lnTo>
                  <a:lnTo>
                    <a:pt x="134" y="0"/>
                  </a:lnTo>
                  <a:lnTo>
                    <a:pt x="95" y="6"/>
                  </a:lnTo>
                  <a:lnTo>
                    <a:pt x="5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8" name="Freeform 534"/>
            <p:cNvSpPr>
              <a:spLocks noChangeAspect="1"/>
            </p:cNvSpPr>
            <p:nvPr/>
          </p:nvSpPr>
          <p:spPr bwMode="auto">
            <a:xfrm>
              <a:off x="2752" y="1997"/>
              <a:ext cx="70" cy="146"/>
            </a:xfrm>
            <a:custGeom>
              <a:avLst/>
              <a:gdLst>
                <a:gd name="T0" fmla="*/ 7 w 186"/>
                <a:gd name="T1" fmla="*/ 20 h 387"/>
                <a:gd name="T2" fmla="*/ 5 w 186"/>
                <a:gd name="T3" fmla="*/ 21 h 387"/>
                <a:gd name="T4" fmla="*/ 5 w 186"/>
                <a:gd name="T5" fmla="*/ 18 h 387"/>
                <a:gd name="T6" fmla="*/ 4 w 186"/>
                <a:gd name="T7" fmla="*/ 15 h 387"/>
                <a:gd name="T8" fmla="*/ 2 w 186"/>
                <a:gd name="T9" fmla="*/ 13 h 387"/>
                <a:gd name="T10" fmla="*/ 0 w 186"/>
                <a:gd name="T11" fmla="*/ 10 h 387"/>
                <a:gd name="T12" fmla="*/ 1 w 186"/>
                <a:gd name="T13" fmla="*/ 8 h 387"/>
                <a:gd name="T14" fmla="*/ 2 w 186"/>
                <a:gd name="T15" fmla="*/ 6 h 387"/>
                <a:gd name="T16" fmla="*/ 2 w 186"/>
                <a:gd name="T17" fmla="*/ 2 h 387"/>
                <a:gd name="T18" fmla="*/ 2 w 186"/>
                <a:gd name="T19" fmla="*/ 1 h 387"/>
                <a:gd name="T20" fmla="*/ 5 w 186"/>
                <a:gd name="T21" fmla="*/ 0 h 387"/>
                <a:gd name="T22" fmla="*/ 6 w 186"/>
                <a:gd name="T23" fmla="*/ 1 h 387"/>
                <a:gd name="T24" fmla="*/ 7 w 186"/>
                <a:gd name="T25" fmla="*/ 2 h 387"/>
                <a:gd name="T26" fmla="*/ 8 w 186"/>
                <a:gd name="T27" fmla="*/ 1 h 387"/>
                <a:gd name="T28" fmla="*/ 7 w 186"/>
                <a:gd name="T29" fmla="*/ 4 h 387"/>
                <a:gd name="T30" fmla="*/ 9 w 186"/>
                <a:gd name="T31" fmla="*/ 6 h 387"/>
                <a:gd name="T32" fmla="*/ 8 w 186"/>
                <a:gd name="T33" fmla="*/ 8 h 387"/>
                <a:gd name="T34" fmla="*/ 6 w 186"/>
                <a:gd name="T35" fmla="*/ 9 h 387"/>
                <a:gd name="T36" fmla="*/ 8 w 186"/>
                <a:gd name="T37" fmla="*/ 11 h 387"/>
                <a:gd name="T38" fmla="*/ 10 w 186"/>
                <a:gd name="T39" fmla="*/ 12 h 387"/>
                <a:gd name="T40" fmla="*/ 10 w 186"/>
                <a:gd name="T41" fmla="*/ 14 h 387"/>
                <a:gd name="T42" fmla="*/ 8 w 186"/>
                <a:gd name="T43" fmla="*/ 16 h 387"/>
                <a:gd name="T44" fmla="*/ 7 w 186"/>
                <a:gd name="T45" fmla="*/ 17 h 387"/>
                <a:gd name="T46" fmla="*/ 7 w 186"/>
                <a:gd name="T47" fmla="*/ 20 h 3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6"/>
                <a:gd name="T73" fmla="*/ 0 h 387"/>
                <a:gd name="T74" fmla="*/ 186 w 186"/>
                <a:gd name="T75" fmla="*/ 387 h 38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6" h="387">
                  <a:moveTo>
                    <a:pt x="124" y="367"/>
                  </a:moveTo>
                  <a:lnTo>
                    <a:pt x="98" y="387"/>
                  </a:lnTo>
                  <a:lnTo>
                    <a:pt x="85" y="335"/>
                  </a:lnTo>
                  <a:lnTo>
                    <a:pt x="73" y="282"/>
                  </a:lnTo>
                  <a:lnTo>
                    <a:pt x="37" y="242"/>
                  </a:lnTo>
                  <a:lnTo>
                    <a:pt x="0" y="190"/>
                  </a:lnTo>
                  <a:lnTo>
                    <a:pt x="19" y="149"/>
                  </a:lnTo>
                  <a:lnTo>
                    <a:pt x="40" y="108"/>
                  </a:lnTo>
                  <a:lnTo>
                    <a:pt x="36" y="33"/>
                  </a:lnTo>
                  <a:lnTo>
                    <a:pt x="45" y="18"/>
                  </a:lnTo>
                  <a:lnTo>
                    <a:pt x="98" y="0"/>
                  </a:lnTo>
                  <a:lnTo>
                    <a:pt x="116" y="11"/>
                  </a:lnTo>
                  <a:lnTo>
                    <a:pt x="128" y="29"/>
                  </a:lnTo>
                  <a:lnTo>
                    <a:pt x="157" y="12"/>
                  </a:lnTo>
                  <a:lnTo>
                    <a:pt x="134" y="69"/>
                  </a:lnTo>
                  <a:lnTo>
                    <a:pt x="162" y="109"/>
                  </a:lnTo>
                  <a:lnTo>
                    <a:pt x="140" y="144"/>
                  </a:lnTo>
                  <a:lnTo>
                    <a:pt x="115" y="176"/>
                  </a:lnTo>
                  <a:lnTo>
                    <a:pt x="157" y="203"/>
                  </a:lnTo>
                  <a:lnTo>
                    <a:pt x="186" y="224"/>
                  </a:lnTo>
                  <a:lnTo>
                    <a:pt x="183" y="269"/>
                  </a:lnTo>
                  <a:lnTo>
                    <a:pt x="154" y="294"/>
                  </a:lnTo>
                  <a:lnTo>
                    <a:pt x="124" y="321"/>
                  </a:lnTo>
                  <a:lnTo>
                    <a:pt x="12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9" name="Freeform 535"/>
            <p:cNvSpPr>
              <a:spLocks noChangeAspect="1"/>
            </p:cNvSpPr>
            <p:nvPr/>
          </p:nvSpPr>
          <p:spPr bwMode="auto">
            <a:xfrm>
              <a:off x="2410" y="2593"/>
              <a:ext cx="76" cy="86"/>
            </a:xfrm>
            <a:custGeom>
              <a:avLst/>
              <a:gdLst>
                <a:gd name="T0" fmla="*/ 11 w 200"/>
                <a:gd name="T1" fmla="*/ 12 h 228"/>
                <a:gd name="T2" fmla="*/ 8 w 200"/>
                <a:gd name="T3" fmla="*/ 11 h 228"/>
                <a:gd name="T4" fmla="*/ 5 w 200"/>
                <a:gd name="T5" fmla="*/ 9 h 228"/>
                <a:gd name="T6" fmla="*/ 3 w 200"/>
                <a:gd name="T7" fmla="*/ 7 h 228"/>
                <a:gd name="T8" fmla="*/ 0 w 200"/>
                <a:gd name="T9" fmla="*/ 5 h 228"/>
                <a:gd name="T10" fmla="*/ 1 w 200"/>
                <a:gd name="T11" fmla="*/ 4 h 228"/>
                <a:gd name="T12" fmla="*/ 2 w 200"/>
                <a:gd name="T13" fmla="*/ 2 h 228"/>
                <a:gd name="T14" fmla="*/ 3 w 200"/>
                <a:gd name="T15" fmla="*/ 0 h 228"/>
                <a:gd name="T16" fmla="*/ 5 w 200"/>
                <a:gd name="T17" fmla="*/ 0 h 228"/>
                <a:gd name="T18" fmla="*/ 6 w 200"/>
                <a:gd name="T19" fmla="*/ 3 h 228"/>
                <a:gd name="T20" fmla="*/ 6 w 200"/>
                <a:gd name="T21" fmla="*/ 3 h 228"/>
                <a:gd name="T22" fmla="*/ 8 w 200"/>
                <a:gd name="T23" fmla="*/ 3 h 228"/>
                <a:gd name="T24" fmla="*/ 8 w 200"/>
                <a:gd name="T25" fmla="*/ 3 h 228"/>
                <a:gd name="T26" fmla="*/ 8 w 200"/>
                <a:gd name="T27" fmla="*/ 5 h 228"/>
                <a:gd name="T28" fmla="*/ 8 w 200"/>
                <a:gd name="T29" fmla="*/ 6 h 228"/>
                <a:gd name="T30" fmla="*/ 10 w 200"/>
                <a:gd name="T31" fmla="*/ 8 h 228"/>
                <a:gd name="T32" fmla="*/ 11 w 200"/>
                <a:gd name="T33" fmla="*/ 9 h 228"/>
                <a:gd name="T34" fmla="*/ 11 w 200"/>
                <a:gd name="T35" fmla="*/ 12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0"/>
                <a:gd name="T55" fmla="*/ 0 h 228"/>
                <a:gd name="T56" fmla="*/ 200 w 200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0" h="228">
                  <a:moveTo>
                    <a:pt x="193" y="228"/>
                  </a:moveTo>
                  <a:lnTo>
                    <a:pt x="142" y="197"/>
                  </a:lnTo>
                  <a:lnTo>
                    <a:pt x="91" y="166"/>
                  </a:lnTo>
                  <a:lnTo>
                    <a:pt x="47" y="125"/>
                  </a:lnTo>
                  <a:lnTo>
                    <a:pt x="0" y="85"/>
                  </a:lnTo>
                  <a:lnTo>
                    <a:pt x="15" y="69"/>
                  </a:lnTo>
                  <a:lnTo>
                    <a:pt x="38" y="34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102" y="55"/>
                  </a:lnTo>
                  <a:lnTo>
                    <a:pt x="114" y="66"/>
                  </a:lnTo>
                  <a:lnTo>
                    <a:pt x="136" y="54"/>
                  </a:lnTo>
                  <a:lnTo>
                    <a:pt x="148" y="51"/>
                  </a:lnTo>
                  <a:lnTo>
                    <a:pt x="150" y="101"/>
                  </a:lnTo>
                  <a:lnTo>
                    <a:pt x="148" y="110"/>
                  </a:lnTo>
                  <a:lnTo>
                    <a:pt x="181" y="137"/>
                  </a:lnTo>
                  <a:lnTo>
                    <a:pt x="200" y="161"/>
                  </a:lnTo>
                  <a:lnTo>
                    <a:pt x="193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0" name="Freeform 536"/>
            <p:cNvSpPr>
              <a:spLocks noChangeAspect="1"/>
            </p:cNvSpPr>
            <p:nvPr/>
          </p:nvSpPr>
          <p:spPr bwMode="auto">
            <a:xfrm>
              <a:off x="1105" y="2571"/>
              <a:ext cx="59" cy="49"/>
            </a:xfrm>
            <a:custGeom>
              <a:avLst/>
              <a:gdLst>
                <a:gd name="T0" fmla="*/ 0 w 156"/>
                <a:gd name="T1" fmla="*/ 5 h 130"/>
                <a:gd name="T2" fmla="*/ 0 w 156"/>
                <a:gd name="T3" fmla="*/ 2 h 130"/>
                <a:gd name="T4" fmla="*/ 0 w 156"/>
                <a:gd name="T5" fmla="*/ 0 h 130"/>
                <a:gd name="T6" fmla="*/ 1 w 156"/>
                <a:gd name="T7" fmla="*/ 0 h 130"/>
                <a:gd name="T8" fmla="*/ 2 w 156"/>
                <a:gd name="T9" fmla="*/ 1 h 130"/>
                <a:gd name="T10" fmla="*/ 3 w 156"/>
                <a:gd name="T11" fmla="*/ 2 h 130"/>
                <a:gd name="T12" fmla="*/ 4 w 156"/>
                <a:gd name="T13" fmla="*/ 2 h 130"/>
                <a:gd name="T14" fmla="*/ 8 w 156"/>
                <a:gd name="T15" fmla="*/ 1 h 130"/>
                <a:gd name="T16" fmla="*/ 8 w 156"/>
                <a:gd name="T17" fmla="*/ 2 h 130"/>
                <a:gd name="T18" fmla="*/ 8 w 156"/>
                <a:gd name="T19" fmla="*/ 2 h 130"/>
                <a:gd name="T20" fmla="*/ 6 w 156"/>
                <a:gd name="T21" fmla="*/ 4 h 130"/>
                <a:gd name="T22" fmla="*/ 8 w 156"/>
                <a:gd name="T23" fmla="*/ 6 h 130"/>
                <a:gd name="T24" fmla="*/ 5 w 156"/>
                <a:gd name="T25" fmla="*/ 7 h 130"/>
                <a:gd name="T26" fmla="*/ 5 w 156"/>
                <a:gd name="T27" fmla="*/ 5 h 130"/>
                <a:gd name="T28" fmla="*/ 5 w 156"/>
                <a:gd name="T29" fmla="*/ 6 h 130"/>
                <a:gd name="T30" fmla="*/ 3 w 156"/>
                <a:gd name="T31" fmla="*/ 5 h 130"/>
                <a:gd name="T32" fmla="*/ 1 w 156"/>
                <a:gd name="T33" fmla="*/ 4 h 130"/>
                <a:gd name="T34" fmla="*/ 0 w 156"/>
                <a:gd name="T35" fmla="*/ 5 h 1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0"/>
                <a:gd name="T56" fmla="*/ 156 w 156"/>
                <a:gd name="T57" fmla="*/ 130 h 1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0">
                  <a:moveTo>
                    <a:pt x="0" y="85"/>
                  </a:moveTo>
                  <a:lnTo>
                    <a:pt x="5" y="42"/>
                  </a:lnTo>
                  <a:lnTo>
                    <a:pt x="3" y="5"/>
                  </a:lnTo>
                  <a:lnTo>
                    <a:pt x="21" y="0"/>
                  </a:lnTo>
                  <a:lnTo>
                    <a:pt x="35" y="23"/>
                  </a:lnTo>
                  <a:lnTo>
                    <a:pt x="56" y="30"/>
                  </a:lnTo>
                  <a:lnTo>
                    <a:pt x="71" y="44"/>
                  </a:lnTo>
                  <a:lnTo>
                    <a:pt x="139" y="20"/>
                  </a:lnTo>
                  <a:lnTo>
                    <a:pt x="147" y="27"/>
                  </a:lnTo>
                  <a:lnTo>
                    <a:pt x="156" y="42"/>
                  </a:lnTo>
                  <a:lnTo>
                    <a:pt x="120" y="75"/>
                  </a:lnTo>
                  <a:lnTo>
                    <a:pt x="142" y="114"/>
                  </a:lnTo>
                  <a:lnTo>
                    <a:pt x="97" y="130"/>
                  </a:lnTo>
                  <a:lnTo>
                    <a:pt x="90" y="96"/>
                  </a:lnTo>
                  <a:lnTo>
                    <a:pt x="84" y="106"/>
                  </a:lnTo>
                  <a:lnTo>
                    <a:pt x="60" y="84"/>
                  </a:lnTo>
                  <a:lnTo>
                    <a:pt x="14" y="69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1" name="Freeform 537"/>
            <p:cNvSpPr>
              <a:spLocks noChangeAspect="1"/>
            </p:cNvSpPr>
            <p:nvPr/>
          </p:nvSpPr>
          <p:spPr bwMode="auto">
            <a:xfrm>
              <a:off x="1165" y="2573"/>
              <a:ext cx="43" cy="46"/>
            </a:xfrm>
            <a:custGeom>
              <a:avLst/>
              <a:gdLst>
                <a:gd name="T0" fmla="*/ 3 w 114"/>
                <a:gd name="T1" fmla="*/ 3 h 124"/>
                <a:gd name="T2" fmla="*/ 5 w 114"/>
                <a:gd name="T3" fmla="*/ 4 h 124"/>
                <a:gd name="T4" fmla="*/ 4 w 114"/>
                <a:gd name="T5" fmla="*/ 3 h 124"/>
                <a:gd name="T6" fmla="*/ 3 w 114"/>
                <a:gd name="T7" fmla="*/ 3 h 124"/>
                <a:gd name="T8" fmla="*/ 3 w 114"/>
                <a:gd name="T9" fmla="*/ 2 h 124"/>
                <a:gd name="T10" fmla="*/ 1 w 114"/>
                <a:gd name="T11" fmla="*/ 1 h 124"/>
                <a:gd name="T12" fmla="*/ 0 w 114"/>
                <a:gd name="T13" fmla="*/ 1 h 124"/>
                <a:gd name="T14" fmla="*/ 0 w 114"/>
                <a:gd name="T15" fmla="*/ 0 h 124"/>
                <a:gd name="T16" fmla="*/ 2 w 114"/>
                <a:gd name="T17" fmla="*/ 0 h 124"/>
                <a:gd name="T18" fmla="*/ 4 w 114"/>
                <a:gd name="T19" fmla="*/ 1 h 124"/>
                <a:gd name="T20" fmla="*/ 6 w 114"/>
                <a:gd name="T21" fmla="*/ 2 h 124"/>
                <a:gd name="T22" fmla="*/ 6 w 114"/>
                <a:gd name="T23" fmla="*/ 4 h 124"/>
                <a:gd name="T24" fmla="*/ 5 w 114"/>
                <a:gd name="T25" fmla="*/ 5 h 124"/>
                <a:gd name="T26" fmla="*/ 5 w 114"/>
                <a:gd name="T27" fmla="*/ 6 h 124"/>
                <a:gd name="T28" fmla="*/ 4 w 114"/>
                <a:gd name="T29" fmla="*/ 6 h 124"/>
                <a:gd name="T30" fmla="*/ 3 w 114"/>
                <a:gd name="T31" fmla="*/ 3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24"/>
                <a:gd name="T50" fmla="*/ 114 w 114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24">
                  <a:moveTo>
                    <a:pt x="66" y="68"/>
                  </a:moveTo>
                  <a:lnTo>
                    <a:pt x="84" y="70"/>
                  </a:lnTo>
                  <a:lnTo>
                    <a:pt x="78" y="59"/>
                  </a:lnTo>
                  <a:lnTo>
                    <a:pt x="61" y="56"/>
                  </a:lnTo>
                  <a:lnTo>
                    <a:pt x="49" y="42"/>
                  </a:lnTo>
                  <a:lnTo>
                    <a:pt x="15" y="25"/>
                  </a:lnTo>
                  <a:lnTo>
                    <a:pt x="2" y="15"/>
                  </a:lnTo>
                  <a:lnTo>
                    <a:pt x="0" y="0"/>
                  </a:lnTo>
                  <a:lnTo>
                    <a:pt x="46" y="3"/>
                  </a:lnTo>
                  <a:lnTo>
                    <a:pt x="79" y="24"/>
                  </a:lnTo>
                  <a:lnTo>
                    <a:pt x="112" y="45"/>
                  </a:lnTo>
                  <a:lnTo>
                    <a:pt x="114" y="86"/>
                  </a:lnTo>
                  <a:lnTo>
                    <a:pt x="94" y="101"/>
                  </a:lnTo>
                  <a:lnTo>
                    <a:pt x="84" y="124"/>
                  </a:lnTo>
                  <a:lnTo>
                    <a:pt x="70" y="107"/>
                  </a:lnTo>
                  <a:lnTo>
                    <a:pt x="6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2" name="Freeform 538"/>
            <p:cNvSpPr>
              <a:spLocks noChangeAspect="1"/>
            </p:cNvSpPr>
            <p:nvPr/>
          </p:nvSpPr>
          <p:spPr bwMode="auto">
            <a:xfrm>
              <a:off x="1620" y="2651"/>
              <a:ext cx="54" cy="74"/>
            </a:xfrm>
            <a:custGeom>
              <a:avLst/>
              <a:gdLst>
                <a:gd name="T0" fmla="*/ 6 w 143"/>
                <a:gd name="T1" fmla="*/ 3 h 197"/>
                <a:gd name="T2" fmla="*/ 4 w 143"/>
                <a:gd name="T3" fmla="*/ 1 h 197"/>
                <a:gd name="T4" fmla="*/ 2 w 143"/>
                <a:gd name="T5" fmla="*/ 0 h 197"/>
                <a:gd name="T6" fmla="*/ 1 w 143"/>
                <a:gd name="T7" fmla="*/ 1 h 197"/>
                <a:gd name="T8" fmla="*/ 0 w 143"/>
                <a:gd name="T9" fmla="*/ 3 h 197"/>
                <a:gd name="T10" fmla="*/ 2 w 143"/>
                <a:gd name="T11" fmla="*/ 7 h 197"/>
                <a:gd name="T12" fmla="*/ 0 w 143"/>
                <a:gd name="T13" fmla="*/ 10 h 197"/>
                <a:gd name="T14" fmla="*/ 2 w 143"/>
                <a:gd name="T15" fmla="*/ 10 h 197"/>
                <a:gd name="T16" fmla="*/ 4 w 143"/>
                <a:gd name="T17" fmla="*/ 11 h 197"/>
                <a:gd name="T18" fmla="*/ 6 w 143"/>
                <a:gd name="T19" fmla="*/ 8 h 197"/>
                <a:gd name="T20" fmla="*/ 8 w 143"/>
                <a:gd name="T21" fmla="*/ 5 h 197"/>
                <a:gd name="T22" fmla="*/ 7 w 143"/>
                <a:gd name="T23" fmla="*/ 3 h 197"/>
                <a:gd name="T24" fmla="*/ 7 w 143"/>
                <a:gd name="T25" fmla="*/ 4 h 197"/>
                <a:gd name="T26" fmla="*/ 6 w 143"/>
                <a:gd name="T27" fmla="*/ 3 h 1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3"/>
                <a:gd name="T43" fmla="*/ 0 h 197"/>
                <a:gd name="T44" fmla="*/ 143 w 143"/>
                <a:gd name="T45" fmla="*/ 197 h 1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3" h="197">
                  <a:moveTo>
                    <a:pt x="113" y="54"/>
                  </a:moveTo>
                  <a:lnTo>
                    <a:pt x="68" y="11"/>
                  </a:lnTo>
                  <a:lnTo>
                    <a:pt x="34" y="0"/>
                  </a:lnTo>
                  <a:lnTo>
                    <a:pt x="24" y="21"/>
                  </a:lnTo>
                  <a:lnTo>
                    <a:pt x="9" y="67"/>
                  </a:lnTo>
                  <a:lnTo>
                    <a:pt x="27" y="134"/>
                  </a:lnTo>
                  <a:lnTo>
                    <a:pt x="0" y="188"/>
                  </a:lnTo>
                  <a:lnTo>
                    <a:pt x="33" y="194"/>
                  </a:lnTo>
                  <a:lnTo>
                    <a:pt x="80" y="197"/>
                  </a:lnTo>
                  <a:lnTo>
                    <a:pt x="112" y="145"/>
                  </a:lnTo>
                  <a:lnTo>
                    <a:pt x="143" y="94"/>
                  </a:lnTo>
                  <a:lnTo>
                    <a:pt x="131" y="63"/>
                  </a:lnTo>
                  <a:lnTo>
                    <a:pt x="131" y="72"/>
                  </a:ln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3" name="Freeform 539"/>
            <p:cNvSpPr>
              <a:spLocks noChangeAspect="1"/>
            </p:cNvSpPr>
            <p:nvPr/>
          </p:nvSpPr>
          <p:spPr bwMode="auto">
            <a:xfrm>
              <a:off x="1174" y="2513"/>
              <a:ext cx="221" cy="344"/>
            </a:xfrm>
            <a:custGeom>
              <a:avLst/>
              <a:gdLst>
                <a:gd name="T0" fmla="*/ 12 w 588"/>
                <a:gd name="T1" fmla="*/ 5 h 914"/>
                <a:gd name="T2" fmla="*/ 11 w 588"/>
                <a:gd name="T3" fmla="*/ 4 h 914"/>
                <a:gd name="T4" fmla="*/ 9 w 588"/>
                <a:gd name="T5" fmla="*/ 9 h 914"/>
                <a:gd name="T6" fmla="*/ 6 w 588"/>
                <a:gd name="T7" fmla="*/ 13 h 914"/>
                <a:gd name="T8" fmla="*/ 5 w 588"/>
                <a:gd name="T9" fmla="*/ 11 h 914"/>
                <a:gd name="T10" fmla="*/ 4 w 588"/>
                <a:gd name="T11" fmla="*/ 14 h 914"/>
                <a:gd name="T12" fmla="*/ 4 w 588"/>
                <a:gd name="T13" fmla="*/ 16 h 914"/>
                <a:gd name="T14" fmla="*/ 4 w 588"/>
                <a:gd name="T15" fmla="*/ 20 h 914"/>
                <a:gd name="T16" fmla="*/ 4 w 588"/>
                <a:gd name="T17" fmla="*/ 24 h 914"/>
                <a:gd name="T18" fmla="*/ 3 w 588"/>
                <a:gd name="T19" fmla="*/ 28 h 914"/>
                <a:gd name="T20" fmla="*/ 1 w 588"/>
                <a:gd name="T21" fmla="*/ 30 h 914"/>
                <a:gd name="T22" fmla="*/ 0 w 588"/>
                <a:gd name="T23" fmla="*/ 32 h 914"/>
                <a:gd name="T24" fmla="*/ 4 w 588"/>
                <a:gd name="T25" fmla="*/ 35 h 914"/>
                <a:gd name="T26" fmla="*/ 9 w 588"/>
                <a:gd name="T27" fmla="*/ 37 h 914"/>
                <a:gd name="T28" fmla="*/ 11 w 588"/>
                <a:gd name="T29" fmla="*/ 38 h 914"/>
                <a:gd name="T30" fmla="*/ 14 w 588"/>
                <a:gd name="T31" fmla="*/ 42 h 914"/>
                <a:gd name="T32" fmla="*/ 18 w 588"/>
                <a:gd name="T33" fmla="*/ 43 h 914"/>
                <a:gd name="T34" fmla="*/ 23 w 588"/>
                <a:gd name="T35" fmla="*/ 44 h 914"/>
                <a:gd name="T36" fmla="*/ 23 w 588"/>
                <a:gd name="T37" fmla="*/ 49 h 914"/>
                <a:gd name="T38" fmla="*/ 24 w 588"/>
                <a:gd name="T39" fmla="*/ 41 h 914"/>
                <a:gd name="T40" fmla="*/ 23 w 588"/>
                <a:gd name="T41" fmla="*/ 35 h 914"/>
                <a:gd name="T42" fmla="*/ 25 w 588"/>
                <a:gd name="T43" fmla="*/ 34 h 914"/>
                <a:gd name="T44" fmla="*/ 23 w 588"/>
                <a:gd name="T45" fmla="*/ 31 h 914"/>
                <a:gd name="T46" fmla="*/ 28 w 588"/>
                <a:gd name="T47" fmla="*/ 31 h 914"/>
                <a:gd name="T48" fmla="*/ 28 w 588"/>
                <a:gd name="T49" fmla="*/ 31 h 914"/>
                <a:gd name="T50" fmla="*/ 30 w 588"/>
                <a:gd name="T51" fmla="*/ 33 h 914"/>
                <a:gd name="T52" fmla="*/ 30 w 588"/>
                <a:gd name="T53" fmla="*/ 30 h 914"/>
                <a:gd name="T54" fmla="*/ 30 w 588"/>
                <a:gd name="T55" fmla="*/ 27 h 914"/>
                <a:gd name="T56" fmla="*/ 29 w 588"/>
                <a:gd name="T57" fmla="*/ 21 h 914"/>
                <a:gd name="T58" fmla="*/ 28 w 588"/>
                <a:gd name="T59" fmla="*/ 18 h 914"/>
                <a:gd name="T60" fmla="*/ 23 w 588"/>
                <a:gd name="T61" fmla="*/ 16 h 914"/>
                <a:gd name="T62" fmla="*/ 19 w 588"/>
                <a:gd name="T63" fmla="*/ 15 h 914"/>
                <a:gd name="T64" fmla="*/ 17 w 588"/>
                <a:gd name="T65" fmla="*/ 13 h 914"/>
                <a:gd name="T66" fmla="*/ 15 w 588"/>
                <a:gd name="T67" fmla="*/ 9 h 914"/>
                <a:gd name="T68" fmla="*/ 18 w 588"/>
                <a:gd name="T69" fmla="*/ 5 h 914"/>
                <a:gd name="T70" fmla="*/ 21 w 588"/>
                <a:gd name="T71" fmla="*/ 2 h 914"/>
                <a:gd name="T72" fmla="*/ 20 w 588"/>
                <a:gd name="T73" fmla="*/ 0 h 914"/>
                <a:gd name="T74" fmla="*/ 15 w 588"/>
                <a:gd name="T75" fmla="*/ 3 h 9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8"/>
                <a:gd name="T115" fmla="*/ 0 h 914"/>
                <a:gd name="T116" fmla="*/ 588 w 588"/>
                <a:gd name="T117" fmla="*/ 914 h 9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8" h="914">
                  <a:moveTo>
                    <a:pt x="248" y="61"/>
                  </a:moveTo>
                  <a:lnTo>
                    <a:pt x="231" y="85"/>
                  </a:lnTo>
                  <a:lnTo>
                    <a:pt x="237" y="74"/>
                  </a:lnTo>
                  <a:lnTo>
                    <a:pt x="209" y="76"/>
                  </a:lnTo>
                  <a:lnTo>
                    <a:pt x="175" y="120"/>
                  </a:lnTo>
                  <a:lnTo>
                    <a:pt x="167" y="161"/>
                  </a:lnTo>
                  <a:lnTo>
                    <a:pt x="114" y="213"/>
                  </a:lnTo>
                  <a:lnTo>
                    <a:pt x="108" y="243"/>
                  </a:lnTo>
                  <a:lnTo>
                    <a:pt x="99" y="216"/>
                  </a:lnTo>
                  <a:lnTo>
                    <a:pt x="88" y="203"/>
                  </a:lnTo>
                  <a:lnTo>
                    <a:pt x="90" y="244"/>
                  </a:lnTo>
                  <a:lnTo>
                    <a:pt x="70" y="259"/>
                  </a:lnTo>
                  <a:lnTo>
                    <a:pt x="60" y="282"/>
                  </a:lnTo>
                  <a:lnTo>
                    <a:pt x="73" y="305"/>
                  </a:lnTo>
                  <a:lnTo>
                    <a:pt x="85" y="356"/>
                  </a:lnTo>
                  <a:lnTo>
                    <a:pt x="73" y="379"/>
                  </a:lnTo>
                  <a:lnTo>
                    <a:pt x="76" y="420"/>
                  </a:lnTo>
                  <a:lnTo>
                    <a:pt x="81" y="462"/>
                  </a:lnTo>
                  <a:lnTo>
                    <a:pt x="87" y="468"/>
                  </a:lnTo>
                  <a:lnTo>
                    <a:pt x="55" y="531"/>
                  </a:lnTo>
                  <a:lnTo>
                    <a:pt x="25" y="543"/>
                  </a:lnTo>
                  <a:lnTo>
                    <a:pt x="15" y="574"/>
                  </a:lnTo>
                  <a:lnTo>
                    <a:pt x="0" y="583"/>
                  </a:lnTo>
                  <a:lnTo>
                    <a:pt x="5" y="602"/>
                  </a:lnTo>
                  <a:lnTo>
                    <a:pt x="43" y="632"/>
                  </a:lnTo>
                  <a:lnTo>
                    <a:pt x="75" y="661"/>
                  </a:lnTo>
                  <a:lnTo>
                    <a:pt x="121" y="659"/>
                  </a:lnTo>
                  <a:lnTo>
                    <a:pt x="176" y="687"/>
                  </a:lnTo>
                  <a:lnTo>
                    <a:pt x="179" y="683"/>
                  </a:lnTo>
                  <a:lnTo>
                    <a:pt x="206" y="711"/>
                  </a:lnTo>
                  <a:lnTo>
                    <a:pt x="234" y="738"/>
                  </a:lnTo>
                  <a:lnTo>
                    <a:pt x="272" y="781"/>
                  </a:lnTo>
                  <a:lnTo>
                    <a:pt x="281" y="807"/>
                  </a:lnTo>
                  <a:lnTo>
                    <a:pt x="342" y="808"/>
                  </a:lnTo>
                  <a:lnTo>
                    <a:pt x="379" y="810"/>
                  </a:lnTo>
                  <a:lnTo>
                    <a:pt x="428" y="826"/>
                  </a:lnTo>
                  <a:lnTo>
                    <a:pt x="409" y="893"/>
                  </a:lnTo>
                  <a:lnTo>
                    <a:pt x="440" y="914"/>
                  </a:lnTo>
                  <a:lnTo>
                    <a:pt x="451" y="837"/>
                  </a:lnTo>
                  <a:lnTo>
                    <a:pt x="463" y="759"/>
                  </a:lnTo>
                  <a:lnTo>
                    <a:pt x="442" y="702"/>
                  </a:lnTo>
                  <a:lnTo>
                    <a:pt x="431" y="649"/>
                  </a:lnTo>
                  <a:lnTo>
                    <a:pt x="466" y="647"/>
                  </a:lnTo>
                  <a:lnTo>
                    <a:pt x="475" y="635"/>
                  </a:lnTo>
                  <a:lnTo>
                    <a:pt x="448" y="623"/>
                  </a:lnTo>
                  <a:lnTo>
                    <a:pt x="442" y="586"/>
                  </a:lnTo>
                  <a:lnTo>
                    <a:pt x="484" y="586"/>
                  </a:lnTo>
                  <a:lnTo>
                    <a:pt x="525" y="586"/>
                  </a:lnTo>
                  <a:lnTo>
                    <a:pt x="521" y="579"/>
                  </a:lnTo>
                  <a:lnTo>
                    <a:pt x="533" y="585"/>
                  </a:lnTo>
                  <a:lnTo>
                    <a:pt x="558" y="565"/>
                  </a:lnTo>
                  <a:lnTo>
                    <a:pt x="576" y="610"/>
                  </a:lnTo>
                  <a:lnTo>
                    <a:pt x="588" y="614"/>
                  </a:lnTo>
                  <a:lnTo>
                    <a:pt x="576" y="570"/>
                  </a:lnTo>
                  <a:lnTo>
                    <a:pt x="548" y="526"/>
                  </a:lnTo>
                  <a:lnTo>
                    <a:pt x="564" y="501"/>
                  </a:lnTo>
                  <a:lnTo>
                    <a:pt x="542" y="432"/>
                  </a:lnTo>
                  <a:lnTo>
                    <a:pt x="554" y="386"/>
                  </a:lnTo>
                  <a:lnTo>
                    <a:pt x="564" y="338"/>
                  </a:lnTo>
                  <a:lnTo>
                    <a:pt x="522" y="341"/>
                  </a:lnTo>
                  <a:lnTo>
                    <a:pt x="481" y="344"/>
                  </a:lnTo>
                  <a:lnTo>
                    <a:pt x="437" y="295"/>
                  </a:lnTo>
                  <a:lnTo>
                    <a:pt x="399" y="294"/>
                  </a:lnTo>
                  <a:lnTo>
                    <a:pt x="361" y="292"/>
                  </a:lnTo>
                  <a:lnTo>
                    <a:pt x="327" y="273"/>
                  </a:lnTo>
                  <a:lnTo>
                    <a:pt x="328" y="238"/>
                  </a:lnTo>
                  <a:lnTo>
                    <a:pt x="303" y="176"/>
                  </a:lnTo>
                  <a:lnTo>
                    <a:pt x="284" y="176"/>
                  </a:lnTo>
                  <a:lnTo>
                    <a:pt x="305" y="129"/>
                  </a:lnTo>
                  <a:lnTo>
                    <a:pt x="331" y="83"/>
                  </a:lnTo>
                  <a:lnTo>
                    <a:pt x="358" y="37"/>
                  </a:lnTo>
                  <a:lnTo>
                    <a:pt x="393" y="26"/>
                  </a:lnTo>
                  <a:lnTo>
                    <a:pt x="397" y="0"/>
                  </a:lnTo>
                  <a:lnTo>
                    <a:pt x="366" y="3"/>
                  </a:lnTo>
                  <a:lnTo>
                    <a:pt x="321" y="31"/>
                  </a:lnTo>
                  <a:lnTo>
                    <a:pt x="276" y="59"/>
                  </a:lnTo>
                  <a:lnTo>
                    <a:pt x="2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4" name="Freeform 540"/>
            <p:cNvSpPr>
              <a:spLocks noChangeAspect="1"/>
            </p:cNvSpPr>
            <p:nvPr/>
          </p:nvSpPr>
          <p:spPr bwMode="auto">
            <a:xfrm>
              <a:off x="1498" y="2592"/>
              <a:ext cx="88" cy="150"/>
            </a:xfrm>
            <a:custGeom>
              <a:avLst/>
              <a:gdLst>
                <a:gd name="T0" fmla="*/ 10 w 233"/>
                <a:gd name="T1" fmla="*/ 15 h 398"/>
                <a:gd name="T2" fmla="*/ 9 w 233"/>
                <a:gd name="T3" fmla="*/ 14 h 398"/>
                <a:gd name="T4" fmla="*/ 9 w 233"/>
                <a:gd name="T5" fmla="*/ 11 h 398"/>
                <a:gd name="T6" fmla="*/ 10 w 233"/>
                <a:gd name="T7" fmla="*/ 11 h 398"/>
                <a:gd name="T8" fmla="*/ 11 w 233"/>
                <a:gd name="T9" fmla="*/ 9 h 398"/>
                <a:gd name="T10" fmla="*/ 11 w 233"/>
                <a:gd name="T11" fmla="*/ 7 h 398"/>
                <a:gd name="T12" fmla="*/ 8 w 233"/>
                <a:gd name="T13" fmla="*/ 5 h 398"/>
                <a:gd name="T14" fmla="*/ 7 w 233"/>
                <a:gd name="T15" fmla="*/ 6 h 398"/>
                <a:gd name="T16" fmla="*/ 7 w 233"/>
                <a:gd name="T17" fmla="*/ 3 h 398"/>
                <a:gd name="T18" fmla="*/ 6 w 233"/>
                <a:gd name="T19" fmla="*/ 2 h 398"/>
                <a:gd name="T20" fmla="*/ 4 w 233"/>
                <a:gd name="T21" fmla="*/ 1 h 398"/>
                <a:gd name="T22" fmla="*/ 5 w 233"/>
                <a:gd name="T23" fmla="*/ 1 h 398"/>
                <a:gd name="T24" fmla="*/ 4 w 233"/>
                <a:gd name="T25" fmla="*/ 0 h 398"/>
                <a:gd name="T26" fmla="*/ 4 w 233"/>
                <a:gd name="T27" fmla="*/ 1 h 398"/>
                <a:gd name="T28" fmla="*/ 2 w 233"/>
                <a:gd name="T29" fmla="*/ 3 h 398"/>
                <a:gd name="T30" fmla="*/ 3 w 233"/>
                <a:gd name="T31" fmla="*/ 4 h 398"/>
                <a:gd name="T32" fmla="*/ 1 w 233"/>
                <a:gd name="T33" fmla="*/ 5 h 398"/>
                <a:gd name="T34" fmla="*/ 0 w 233"/>
                <a:gd name="T35" fmla="*/ 8 h 398"/>
                <a:gd name="T36" fmla="*/ 2 w 233"/>
                <a:gd name="T37" fmla="*/ 10 h 398"/>
                <a:gd name="T38" fmla="*/ 3 w 233"/>
                <a:gd name="T39" fmla="*/ 10 h 398"/>
                <a:gd name="T40" fmla="*/ 3 w 233"/>
                <a:gd name="T41" fmla="*/ 11 h 398"/>
                <a:gd name="T42" fmla="*/ 4 w 233"/>
                <a:gd name="T43" fmla="*/ 13 h 398"/>
                <a:gd name="T44" fmla="*/ 3 w 233"/>
                <a:gd name="T45" fmla="*/ 15 h 398"/>
                <a:gd name="T46" fmla="*/ 4 w 233"/>
                <a:gd name="T47" fmla="*/ 19 h 398"/>
                <a:gd name="T48" fmla="*/ 6 w 233"/>
                <a:gd name="T49" fmla="*/ 21 h 398"/>
                <a:gd name="T50" fmla="*/ 7 w 233"/>
                <a:gd name="T51" fmla="*/ 21 h 398"/>
                <a:gd name="T52" fmla="*/ 10 w 233"/>
                <a:gd name="T53" fmla="*/ 20 h 398"/>
                <a:gd name="T54" fmla="*/ 12 w 233"/>
                <a:gd name="T55" fmla="*/ 20 h 398"/>
                <a:gd name="T56" fmla="*/ 11 w 233"/>
                <a:gd name="T57" fmla="*/ 17 h 398"/>
                <a:gd name="T58" fmla="*/ 10 w 233"/>
                <a:gd name="T59" fmla="*/ 15 h 3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3"/>
                <a:gd name="T91" fmla="*/ 0 h 398"/>
                <a:gd name="T92" fmla="*/ 233 w 233"/>
                <a:gd name="T93" fmla="*/ 398 h 3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3" h="398">
                  <a:moveTo>
                    <a:pt x="186" y="286"/>
                  </a:moveTo>
                  <a:lnTo>
                    <a:pt x="162" y="257"/>
                  </a:lnTo>
                  <a:lnTo>
                    <a:pt x="165" y="209"/>
                  </a:lnTo>
                  <a:lnTo>
                    <a:pt x="189" y="195"/>
                  </a:lnTo>
                  <a:lnTo>
                    <a:pt x="198" y="169"/>
                  </a:lnTo>
                  <a:lnTo>
                    <a:pt x="195" y="125"/>
                  </a:lnTo>
                  <a:lnTo>
                    <a:pt x="143" y="92"/>
                  </a:lnTo>
                  <a:lnTo>
                    <a:pt x="133" y="112"/>
                  </a:lnTo>
                  <a:lnTo>
                    <a:pt x="136" y="58"/>
                  </a:lnTo>
                  <a:lnTo>
                    <a:pt x="109" y="34"/>
                  </a:lnTo>
                  <a:lnTo>
                    <a:pt x="80" y="10"/>
                  </a:lnTo>
                  <a:lnTo>
                    <a:pt x="91" y="18"/>
                  </a:lnTo>
                  <a:lnTo>
                    <a:pt x="70" y="0"/>
                  </a:lnTo>
                  <a:lnTo>
                    <a:pt x="77" y="12"/>
                  </a:lnTo>
                  <a:lnTo>
                    <a:pt x="33" y="55"/>
                  </a:lnTo>
                  <a:lnTo>
                    <a:pt x="54" y="79"/>
                  </a:lnTo>
                  <a:lnTo>
                    <a:pt x="18" y="100"/>
                  </a:lnTo>
                  <a:lnTo>
                    <a:pt x="0" y="140"/>
                  </a:lnTo>
                  <a:lnTo>
                    <a:pt x="27" y="184"/>
                  </a:lnTo>
                  <a:lnTo>
                    <a:pt x="55" y="182"/>
                  </a:lnTo>
                  <a:lnTo>
                    <a:pt x="60" y="213"/>
                  </a:lnTo>
                  <a:lnTo>
                    <a:pt x="80" y="242"/>
                  </a:lnTo>
                  <a:lnTo>
                    <a:pt x="67" y="292"/>
                  </a:lnTo>
                  <a:lnTo>
                    <a:pt x="73" y="357"/>
                  </a:lnTo>
                  <a:lnTo>
                    <a:pt x="104" y="398"/>
                  </a:lnTo>
                  <a:lnTo>
                    <a:pt x="134" y="397"/>
                  </a:lnTo>
                  <a:lnTo>
                    <a:pt x="183" y="373"/>
                  </a:lnTo>
                  <a:lnTo>
                    <a:pt x="233" y="364"/>
                  </a:lnTo>
                  <a:lnTo>
                    <a:pt x="210" y="325"/>
                  </a:lnTo>
                  <a:lnTo>
                    <a:pt x="186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5" name="Freeform 541"/>
            <p:cNvSpPr>
              <a:spLocks noChangeAspect="1"/>
            </p:cNvSpPr>
            <p:nvPr/>
          </p:nvSpPr>
          <p:spPr bwMode="auto">
            <a:xfrm>
              <a:off x="1559" y="2648"/>
              <a:ext cx="71" cy="84"/>
            </a:xfrm>
            <a:custGeom>
              <a:avLst/>
              <a:gdLst>
                <a:gd name="T0" fmla="*/ 1 w 190"/>
                <a:gd name="T1" fmla="*/ 8 h 224"/>
                <a:gd name="T2" fmla="*/ 0 w 190"/>
                <a:gd name="T3" fmla="*/ 6 h 224"/>
                <a:gd name="T4" fmla="*/ 0 w 190"/>
                <a:gd name="T5" fmla="*/ 3 h 224"/>
                <a:gd name="T6" fmla="*/ 1 w 190"/>
                <a:gd name="T7" fmla="*/ 3 h 224"/>
                <a:gd name="T8" fmla="*/ 2 w 190"/>
                <a:gd name="T9" fmla="*/ 1 h 224"/>
                <a:gd name="T10" fmla="*/ 2 w 190"/>
                <a:gd name="T11" fmla="*/ 0 h 224"/>
                <a:gd name="T12" fmla="*/ 5 w 190"/>
                <a:gd name="T13" fmla="*/ 0 h 224"/>
                <a:gd name="T14" fmla="*/ 7 w 190"/>
                <a:gd name="T15" fmla="*/ 0 h 224"/>
                <a:gd name="T16" fmla="*/ 7 w 190"/>
                <a:gd name="T17" fmla="*/ 0 h 224"/>
                <a:gd name="T18" fmla="*/ 10 w 190"/>
                <a:gd name="T19" fmla="*/ 0 h 224"/>
                <a:gd name="T20" fmla="*/ 10 w 190"/>
                <a:gd name="T21" fmla="*/ 2 h 224"/>
                <a:gd name="T22" fmla="*/ 9 w 190"/>
                <a:gd name="T23" fmla="*/ 4 h 224"/>
                <a:gd name="T24" fmla="*/ 10 w 190"/>
                <a:gd name="T25" fmla="*/ 8 h 224"/>
                <a:gd name="T26" fmla="*/ 9 w 190"/>
                <a:gd name="T27" fmla="*/ 11 h 224"/>
                <a:gd name="T28" fmla="*/ 7 w 190"/>
                <a:gd name="T29" fmla="*/ 10 h 224"/>
                <a:gd name="T30" fmla="*/ 5 w 190"/>
                <a:gd name="T31" fmla="*/ 11 h 224"/>
                <a:gd name="T32" fmla="*/ 5 w 190"/>
                <a:gd name="T33" fmla="*/ 12 h 224"/>
                <a:gd name="T34" fmla="*/ 4 w 190"/>
                <a:gd name="T35" fmla="*/ 12 h 224"/>
                <a:gd name="T36" fmla="*/ 3 w 190"/>
                <a:gd name="T37" fmla="*/ 9 h 224"/>
                <a:gd name="T38" fmla="*/ 1 w 190"/>
                <a:gd name="T39" fmla="*/ 8 h 2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"/>
                <a:gd name="T61" fmla="*/ 0 h 224"/>
                <a:gd name="T62" fmla="*/ 190 w 190"/>
                <a:gd name="T63" fmla="*/ 224 h 2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" h="224">
                  <a:moveTo>
                    <a:pt x="24" y="140"/>
                  </a:moveTo>
                  <a:lnTo>
                    <a:pt x="0" y="111"/>
                  </a:lnTo>
                  <a:lnTo>
                    <a:pt x="3" y="63"/>
                  </a:lnTo>
                  <a:lnTo>
                    <a:pt x="27" y="49"/>
                  </a:lnTo>
                  <a:lnTo>
                    <a:pt x="36" y="23"/>
                  </a:lnTo>
                  <a:lnTo>
                    <a:pt x="45" y="0"/>
                  </a:lnTo>
                  <a:lnTo>
                    <a:pt x="102" y="5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90" y="3"/>
                  </a:lnTo>
                  <a:lnTo>
                    <a:pt x="186" y="30"/>
                  </a:lnTo>
                  <a:lnTo>
                    <a:pt x="171" y="76"/>
                  </a:lnTo>
                  <a:lnTo>
                    <a:pt x="189" y="143"/>
                  </a:lnTo>
                  <a:lnTo>
                    <a:pt x="162" y="197"/>
                  </a:lnTo>
                  <a:lnTo>
                    <a:pt x="133" y="187"/>
                  </a:lnTo>
                  <a:lnTo>
                    <a:pt x="90" y="196"/>
                  </a:lnTo>
                  <a:lnTo>
                    <a:pt x="93" y="224"/>
                  </a:lnTo>
                  <a:lnTo>
                    <a:pt x="71" y="218"/>
                  </a:lnTo>
                  <a:lnTo>
                    <a:pt x="48" y="179"/>
                  </a:lnTo>
                  <a:lnTo>
                    <a:pt x="2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6" name="Freeform 542"/>
            <p:cNvSpPr>
              <a:spLocks noChangeAspect="1"/>
            </p:cNvSpPr>
            <p:nvPr/>
          </p:nvSpPr>
          <p:spPr bwMode="auto">
            <a:xfrm>
              <a:off x="1493" y="2547"/>
              <a:ext cx="16" cy="14"/>
            </a:xfrm>
            <a:custGeom>
              <a:avLst/>
              <a:gdLst>
                <a:gd name="T0" fmla="*/ 0 w 43"/>
                <a:gd name="T1" fmla="*/ 0 h 37"/>
                <a:gd name="T2" fmla="*/ 2 w 43"/>
                <a:gd name="T3" fmla="*/ 0 h 37"/>
                <a:gd name="T4" fmla="*/ 1 w 43"/>
                <a:gd name="T5" fmla="*/ 2 h 37"/>
                <a:gd name="T6" fmla="*/ 0 w 43"/>
                <a:gd name="T7" fmla="*/ 2 h 37"/>
                <a:gd name="T8" fmla="*/ 1 w 43"/>
                <a:gd name="T9" fmla="*/ 1 h 37"/>
                <a:gd name="T10" fmla="*/ 0 w 4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37"/>
                <a:gd name="T20" fmla="*/ 43 w 4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37">
                  <a:moveTo>
                    <a:pt x="12" y="1"/>
                  </a:moveTo>
                  <a:lnTo>
                    <a:pt x="43" y="0"/>
                  </a:lnTo>
                  <a:lnTo>
                    <a:pt x="30" y="37"/>
                  </a:lnTo>
                  <a:lnTo>
                    <a:pt x="0" y="34"/>
                  </a:lnTo>
                  <a:lnTo>
                    <a:pt x="18" y="12"/>
                  </a:ln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7" name="Freeform 543"/>
            <p:cNvSpPr>
              <a:spLocks noChangeAspect="1"/>
            </p:cNvSpPr>
            <p:nvPr/>
          </p:nvSpPr>
          <p:spPr bwMode="auto">
            <a:xfrm>
              <a:off x="1281" y="2517"/>
              <a:ext cx="247" cy="238"/>
            </a:xfrm>
            <a:custGeom>
              <a:avLst/>
              <a:gdLst>
                <a:gd name="T0" fmla="*/ 29 w 656"/>
                <a:gd name="T1" fmla="*/ 7 h 631"/>
                <a:gd name="T2" fmla="*/ 27 w 656"/>
                <a:gd name="T3" fmla="*/ 6 h 631"/>
                <a:gd name="T4" fmla="*/ 27 w 656"/>
                <a:gd name="T5" fmla="*/ 5 h 631"/>
                <a:gd name="T6" fmla="*/ 27 w 656"/>
                <a:gd name="T7" fmla="*/ 5 h 631"/>
                <a:gd name="T8" fmla="*/ 25 w 656"/>
                <a:gd name="T9" fmla="*/ 5 h 631"/>
                <a:gd name="T10" fmla="*/ 19 w 656"/>
                <a:gd name="T11" fmla="*/ 5 h 631"/>
                <a:gd name="T12" fmla="*/ 14 w 656"/>
                <a:gd name="T13" fmla="*/ 5 h 631"/>
                <a:gd name="T14" fmla="*/ 10 w 656"/>
                <a:gd name="T15" fmla="*/ 2 h 631"/>
                <a:gd name="T16" fmla="*/ 9 w 656"/>
                <a:gd name="T17" fmla="*/ 1 h 631"/>
                <a:gd name="T18" fmla="*/ 9 w 656"/>
                <a:gd name="T19" fmla="*/ 2 h 631"/>
                <a:gd name="T20" fmla="*/ 5 w 656"/>
                <a:gd name="T21" fmla="*/ 4 h 631"/>
                <a:gd name="T22" fmla="*/ 5 w 656"/>
                <a:gd name="T23" fmla="*/ 9 h 631"/>
                <a:gd name="T24" fmla="*/ 5 w 656"/>
                <a:gd name="T25" fmla="*/ 5 h 631"/>
                <a:gd name="T26" fmla="*/ 6 w 656"/>
                <a:gd name="T27" fmla="*/ 1 h 631"/>
                <a:gd name="T28" fmla="*/ 3 w 656"/>
                <a:gd name="T29" fmla="*/ 4 h 631"/>
                <a:gd name="T30" fmla="*/ 0 w 656"/>
                <a:gd name="T31" fmla="*/ 9 h 631"/>
                <a:gd name="T32" fmla="*/ 2 w 656"/>
                <a:gd name="T33" fmla="*/ 12 h 631"/>
                <a:gd name="T34" fmla="*/ 4 w 656"/>
                <a:gd name="T35" fmla="*/ 15 h 631"/>
                <a:gd name="T36" fmla="*/ 8 w 656"/>
                <a:gd name="T37" fmla="*/ 15 h 631"/>
                <a:gd name="T38" fmla="*/ 13 w 656"/>
                <a:gd name="T39" fmla="*/ 18 h 631"/>
                <a:gd name="T40" fmla="*/ 14 w 656"/>
                <a:gd name="T41" fmla="*/ 20 h 631"/>
                <a:gd name="T42" fmla="*/ 15 w 656"/>
                <a:gd name="T43" fmla="*/ 26 h 631"/>
                <a:gd name="T44" fmla="*/ 15 w 656"/>
                <a:gd name="T45" fmla="*/ 30 h 631"/>
                <a:gd name="T46" fmla="*/ 18 w 656"/>
                <a:gd name="T47" fmla="*/ 34 h 631"/>
                <a:gd name="T48" fmla="*/ 20 w 656"/>
                <a:gd name="T49" fmla="*/ 34 h 631"/>
                <a:gd name="T50" fmla="*/ 25 w 656"/>
                <a:gd name="T51" fmla="*/ 30 h 631"/>
                <a:gd name="T52" fmla="*/ 24 w 656"/>
                <a:gd name="T53" fmla="*/ 28 h 631"/>
                <a:gd name="T54" fmla="*/ 22 w 656"/>
                <a:gd name="T55" fmla="*/ 23 h 631"/>
                <a:gd name="T56" fmla="*/ 27 w 656"/>
                <a:gd name="T57" fmla="*/ 25 h 631"/>
                <a:gd name="T58" fmla="*/ 30 w 656"/>
                <a:gd name="T59" fmla="*/ 23 h 631"/>
                <a:gd name="T60" fmla="*/ 33 w 656"/>
                <a:gd name="T61" fmla="*/ 21 h 631"/>
                <a:gd name="T62" fmla="*/ 31 w 656"/>
                <a:gd name="T63" fmla="*/ 18 h 631"/>
                <a:gd name="T64" fmla="*/ 34 w 656"/>
                <a:gd name="T65" fmla="*/ 15 h 631"/>
                <a:gd name="T66" fmla="*/ 35 w 656"/>
                <a:gd name="T67" fmla="*/ 11 h 631"/>
                <a:gd name="T68" fmla="*/ 32 w 656"/>
                <a:gd name="T69" fmla="*/ 11 h 631"/>
                <a:gd name="T70" fmla="*/ 31 w 656"/>
                <a:gd name="T71" fmla="*/ 11 h 631"/>
                <a:gd name="T72" fmla="*/ 33 w 656"/>
                <a:gd name="T73" fmla="*/ 9 h 631"/>
                <a:gd name="T74" fmla="*/ 30 w 656"/>
                <a:gd name="T75" fmla="*/ 7 h 631"/>
                <a:gd name="T76" fmla="*/ 29 w 656"/>
                <a:gd name="T77" fmla="*/ 8 h 63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6"/>
                <a:gd name="T118" fmla="*/ 0 h 631"/>
                <a:gd name="T119" fmla="*/ 656 w 656"/>
                <a:gd name="T120" fmla="*/ 631 h 63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6" h="631">
                  <a:moveTo>
                    <a:pt x="546" y="137"/>
                  </a:moveTo>
                  <a:lnTo>
                    <a:pt x="543" y="128"/>
                  </a:lnTo>
                  <a:lnTo>
                    <a:pt x="531" y="116"/>
                  </a:lnTo>
                  <a:lnTo>
                    <a:pt x="513" y="117"/>
                  </a:lnTo>
                  <a:lnTo>
                    <a:pt x="522" y="116"/>
                  </a:lnTo>
                  <a:lnTo>
                    <a:pt x="509" y="101"/>
                  </a:lnTo>
                  <a:lnTo>
                    <a:pt x="558" y="85"/>
                  </a:lnTo>
                  <a:lnTo>
                    <a:pt x="506" y="85"/>
                  </a:lnTo>
                  <a:lnTo>
                    <a:pt x="452" y="86"/>
                  </a:lnTo>
                  <a:lnTo>
                    <a:pt x="471" y="92"/>
                  </a:lnTo>
                  <a:lnTo>
                    <a:pt x="422" y="114"/>
                  </a:lnTo>
                  <a:lnTo>
                    <a:pt x="355" y="92"/>
                  </a:lnTo>
                  <a:lnTo>
                    <a:pt x="310" y="94"/>
                  </a:lnTo>
                  <a:lnTo>
                    <a:pt x="264" y="94"/>
                  </a:lnTo>
                  <a:lnTo>
                    <a:pt x="247" y="58"/>
                  </a:lnTo>
                  <a:lnTo>
                    <a:pt x="194" y="37"/>
                  </a:lnTo>
                  <a:lnTo>
                    <a:pt x="174" y="0"/>
                  </a:lnTo>
                  <a:lnTo>
                    <a:pt x="161" y="22"/>
                  </a:lnTo>
                  <a:lnTo>
                    <a:pt x="183" y="37"/>
                  </a:lnTo>
                  <a:lnTo>
                    <a:pt x="173" y="38"/>
                  </a:lnTo>
                  <a:lnTo>
                    <a:pt x="109" y="65"/>
                  </a:lnTo>
                  <a:lnTo>
                    <a:pt x="98" y="76"/>
                  </a:lnTo>
                  <a:lnTo>
                    <a:pt x="112" y="146"/>
                  </a:lnTo>
                  <a:lnTo>
                    <a:pt x="91" y="173"/>
                  </a:lnTo>
                  <a:lnTo>
                    <a:pt x="64" y="135"/>
                  </a:lnTo>
                  <a:lnTo>
                    <a:pt x="89" y="88"/>
                  </a:lnTo>
                  <a:lnTo>
                    <a:pt x="76" y="43"/>
                  </a:lnTo>
                  <a:lnTo>
                    <a:pt x="109" y="17"/>
                  </a:lnTo>
                  <a:lnTo>
                    <a:pt x="74" y="28"/>
                  </a:lnTo>
                  <a:lnTo>
                    <a:pt x="47" y="74"/>
                  </a:lnTo>
                  <a:lnTo>
                    <a:pt x="21" y="120"/>
                  </a:lnTo>
                  <a:lnTo>
                    <a:pt x="0" y="167"/>
                  </a:lnTo>
                  <a:lnTo>
                    <a:pt x="19" y="167"/>
                  </a:lnTo>
                  <a:lnTo>
                    <a:pt x="44" y="229"/>
                  </a:lnTo>
                  <a:lnTo>
                    <a:pt x="43" y="264"/>
                  </a:lnTo>
                  <a:lnTo>
                    <a:pt x="77" y="283"/>
                  </a:lnTo>
                  <a:lnTo>
                    <a:pt x="115" y="285"/>
                  </a:lnTo>
                  <a:lnTo>
                    <a:pt x="153" y="286"/>
                  </a:lnTo>
                  <a:lnTo>
                    <a:pt x="197" y="335"/>
                  </a:lnTo>
                  <a:lnTo>
                    <a:pt x="238" y="332"/>
                  </a:lnTo>
                  <a:lnTo>
                    <a:pt x="280" y="329"/>
                  </a:lnTo>
                  <a:lnTo>
                    <a:pt x="270" y="377"/>
                  </a:lnTo>
                  <a:lnTo>
                    <a:pt x="258" y="423"/>
                  </a:lnTo>
                  <a:lnTo>
                    <a:pt x="280" y="492"/>
                  </a:lnTo>
                  <a:lnTo>
                    <a:pt x="264" y="517"/>
                  </a:lnTo>
                  <a:lnTo>
                    <a:pt x="292" y="561"/>
                  </a:lnTo>
                  <a:lnTo>
                    <a:pt x="304" y="605"/>
                  </a:lnTo>
                  <a:lnTo>
                    <a:pt x="341" y="629"/>
                  </a:lnTo>
                  <a:lnTo>
                    <a:pt x="368" y="626"/>
                  </a:lnTo>
                  <a:lnTo>
                    <a:pt x="374" y="631"/>
                  </a:lnTo>
                  <a:lnTo>
                    <a:pt x="425" y="593"/>
                  </a:lnTo>
                  <a:lnTo>
                    <a:pt x="467" y="555"/>
                  </a:lnTo>
                  <a:lnTo>
                    <a:pt x="476" y="540"/>
                  </a:lnTo>
                  <a:lnTo>
                    <a:pt x="444" y="528"/>
                  </a:lnTo>
                  <a:lnTo>
                    <a:pt x="430" y="467"/>
                  </a:lnTo>
                  <a:lnTo>
                    <a:pt x="415" y="438"/>
                  </a:lnTo>
                  <a:lnTo>
                    <a:pt x="462" y="455"/>
                  </a:lnTo>
                  <a:lnTo>
                    <a:pt x="507" y="470"/>
                  </a:lnTo>
                  <a:lnTo>
                    <a:pt x="516" y="450"/>
                  </a:lnTo>
                  <a:lnTo>
                    <a:pt x="556" y="432"/>
                  </a:lnTo>
                  <a:lnTo>
                    <a:pt x="597" y="416"/>
                  </a:lnTo>
                  <a:lnTo>
                    <a:pt x="610" y="386"/>
                  </a:lnTo>
                  <a:lnTo>
                    <a:pt x="606" y="385"/>
                  </a:lnTo>
                  <a:lnTo>
                    <a:pt x="579" y="341"/>
                  </a:lnTo>
                  <a:lnTo>
                    <a:pt x="597" y="301"/>
                  </a:lnTo>
                  <a:lnTo>
                    <a:pt x="633" y="280"/>
                  </a:lnTo>
                  <a:lnTo>
                    <a:pt x="612" y="256"/>
                  </a:lnTo>
                  <a:lnTo>
                    <a:pt x="656" y="213"/>
                  </a:lnTo>
                  <a:lnTo>
                    <a:pt x="649" y="201"/>
                  </a:lnTo>
                  <a:lnTo>
                    <a:pt x="601" y="199"/>
                  </a:lnTo>
                  <a:lnTo>
                    <a:pt x="570" y="199"/>
                  </a:lnTo>
                  <a:lnTo>
                    <a:pt x="582" y="196"/>
                  </a:lnTo>
                  <a:lnTo>
                    <a:pt x="598" y="171"/>
                  </a:lnTo>
                  <a:lnTo>
                    <a:pt x="610" y="161"/>
                  </a:lnTo>
                  <a:lnTo>
                    <a:pt x="580" y="132"/>
                  </a:lnTo>
                  <a:lnTo>
                    <a:pt x="562" y="135"/>
                  </a:lnTo>
                  <a:lnTo>
                    <a:pt x="544" y="123"/>
                  </a:lnTo>
                  <a:lnTo>
                    <a:pt x="546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8" name="Freeform 544"/>
            <p:cNvSpPr>
              <a:spLocks noChangeAspect="1"/>
            </p:cNvSpPr>
            <p:nvPr/>
          </p:nvSpPr>
          <p:spPr bwMode="auto">
            <a:xfrm>
              <a:off x="1449" y="2540"/>
              <a:ext cx="9" cy="3"/>
            </a:xfrm>
            <a:custGeom>
              <a:avLst/>
              <a:gdLst>
                <a:gd name="T0" fmla="*/ 1 w 24"/>
                <a:gd name="T1" fmla="*/ 1 h 6"/>
                <a:gd name="T2" fmla="*/ 1 w 24"/>
                <a:gd name="T3" fmla="*/ 1 h 6"/>
                <a:gd name="T4" fmla="*/ 0 w 24"/>
                <a:gd name="T5" fmla="*/ 0 h 6"/>
                <a:gd name="T6" fmla="*/ 1 w 24"/>
                <a:gd name="T7" fmla="*/ 1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"/>
                <a:gd name="T14" fmla="*/ 24 w 24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">
                  <a:moveTo>
                    <a:pt x="24" y="6"/>
                  </a:moveTo>
                  <a:lnTo>
                    <a:pt x="24" y="4"/>
                  </a:lnTo>
                  <a:lnTo>
                    <a:pt x="0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9" name="Freeform 545"/>
            <p:cNvSpPr>
              <a:spLocks noChangeAspect="1"/>
            </p:cNvSpPr>
            <p:nvPr/>
          </p:nvSpPr>
          <p:spPr bwMode="auto">
            <a:xfrm>
              <a:off x="1098" y="2289"/>
              <a:ext cx="187" cy="68"/>
            </a:xfrm>
            <a:custGeom>
              <a:avLst/>
              <a:gdLst>
                <a:gd name="T0" fmla="*/ 18 w 500"/>
                <a:gd name="T1" fmla="*/ 4 h 179"/>
                <a:gd name="T2" fmla="*/ 18 w 500"/>
                <a:gd name="T3" fmla="*/ 4 h 179"/>
                <a:gd name="T4" fmla="*/ 16 w 500"/>
                <a:gd name="T5" fmla="*/ 3 h 179"/>
                <a:gd name="T6" fmla="*/ 13 w 500"/>
                <a:gd name="T7" fmla="*/ 2 h 179"/>
                <a:gd name="T8" fmla="*/ 12 w 500"/>
                <a:gd name="T9" fmla="*/ 1 h 179"/>
                <a:gd name="T10" fmla="*/ 9 w 500"/>
                <a:gd name="T11" fmla="*/ 0 h 179"/>
                <a:gd name="T12" fmla="*/ 9 w 500"/>
                <a:gd name="T13" fmla="*/ 0 h 179"/>
                <a:gd name="T14" fmla="*/ 6 w 500"/>
                <a:gd name="T15" fmla="*/ 1 h 179"/>
                <a:gd name="T16" fmla="*/ 3 w 500"/>
                <a:gd name="T17" fmla="*/ 1 h 179"/>
                <a:gd name="T18" fmla="*/ 1 w 500"/>
                <a:gd name="T19" fmla="*/ 3 h 179"/>
                <a:gd name="T20" fmla="*/ 0 w 500"/>
                <a:gd name="T21" fmla="*/ 4 h 179"/>
                <a:gd name="T22" fmla="*/ 1 w 500"/>
                <a:gd name="T23" fmla="*/ 4 h 179"/>
                <a:gd name="T24" fmla="*/ 3 w 500"/>
                <a:gd name="T25" fmla="*/ 3 h 179"/>
                <a:gd name="T26" fmla="*/ 5 w 500"/>
                <a:gd name="T27" fmla="*/ 2 h 179"/>
                <a:gd name="T28" fmla="*/ 8 w 500"/>
                <a:gd name="T29" fmla="*/ 2 h 179"/>
                <a:gd name="T30" fmla="*/ 7 w 500"/>
                <a:gd name="T31" fmla="*/ 2 h 179"/>
                <a:gd name="T32" fmla="*/ 9 w 500"/>
                <a:gd name="T33" fmla="*/ 3 h 179"/>
                <a:gd name="T34" fmla="*/ 10 w 500"/>
                <a:gd name="T35" fmla="*/ 3 h 179"/>
                <a:gd name="T36" fmla="*/ 11 w 500"/>
                <a:gd name="T37" fmla="*/ 4 h 179"/>
                <a:gd name="T38" fmla="*/ 15 w 500"/>
                <a:gd name="T39" fmla="*/ 5 h 179"/>
                <a:gd name="T40" fmla="*/ 16 w 500"/>
                <a:gd name="T41" fmla="*/ 6 h 179"/>
                <a:gd name="T42" fmla="*/ 19 w 500"/>
                <a:gd name="T43" fmla="*/ 8 h 179"/>
                <a:gd name="T44" fmla="*/ 17 w 500"/>
                <a:gd name="T45" fmla="*/ 10 h 179"/>
                <a:gd name="T46" fmla="*/ 20 w 500"/>
                <a:gd name="T47" fmla="*/ 9 h 179"/>
                <a:gd name="T48" fmla="*/ 22 w 500"/>
                <a:gd name="T49" fmla="*/ 9 h 179"/>
                <a:gd name="T50" fmla="*/ 24 w 500"/>
                <a:gd name="T51" fmla="*/ 9 h 179"/>
                <a:gd name="T52" fmla="*/ 26 w 500"/>
                <a:gd name="T53" fmla="*/ 9 h 179"/>
                <a:gd name="T54" fmla="*/ 24 w 500"/>
                <a:gd name="T55" fmla="*/ 8 h 179"/>
                <a:gd name="T56" fmla="*/ 22 w 500"/>
                <a:gd name="T57" fmla="*/ 7 h 179"/>
                <a:gd name="T58" fmla="*/ 22 w 500"/>
                <a:gd name="T59" fmla="*/ 6 h 179"/>
                <a:gd name="T60" fmla="*/ 21 w 500"/>
                <a:gd name="T61" fmla="*/ 5 h 179"/>
                <a:gd name="T62" fmla="*/ 19 w 500"/>
                <a:gd name="T63" fmla="*/ 5 h 179"/>
                <a:gd name="T64" fmla="*/ 18 w 500"/>
                <a:gd name="T65" fmla="*/ 4 h 1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0"/>
                <a:gd name="T100" fmla="*/ 0 h 179"/>
                <a:gd name="T101" fmla="*/ 500 w 500"/>
                <a:gd name="T102" fmla="*/ 179 h 1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0" h="179">
                  <a:moveTo>
                    <a:pt x="352" y="73"/>
                  </a:moveTo>
                  <a:lnTo>
                    <a:pt x="352" y="76"/>
                  </a:lnTo>
                  <a:lnTo>
                    <a:pt x="305" y="52"/>
                  </a:lnTo>
                  <a:lnTo>
                    <a:pt x="255" y="27"/>
                  </a:lnTo>
                  <a:lnTo>
                    <a:pt x="218" y="10"/>
                  </a:lnTo>
                  <a:lnTo>
                    <a:pt x="182" y="3"/>
                  </a:lnTo>
                  <a:lnTo>
                    <a:pt x="164" y="0"/>
                  </a:lnTo>
                  <a:lnTo>
                    <a:pt x="108" y="12"/>
                  </a:lnTo>
                  <a:lnTo>
                    <a:pt x="51" y="22"/>
                  </a:lnTo>
                  <a:lnTo>
                    <a:pt x="25" y="56"/>
                  </a:lnTo>
                  <a:lnTo>
                    <a:pt x="0" y="73"/>
                  </a:lnTo>
                  <a:lnTo>
                    <a:pt x="18" y="68"/>
                  </a:lnTo>
                  <a:lnTo>
                    <a:pt x="57" y="50"/>
                  </a:lnTo>
                  <a:lnTo>
                    <a:pt x="96" y="33"/>
                  </a:lnTo>
                  <a:lnTo>
                    <a:pt x="157" y="31"/>
                  </a:lnTo>
                  <a:lnTo>
                    <a:pt x="134" y="38"/>
                  </a:lnTo>
                  <a:lnTo>
                    <a:pt x="176" y="52"/>
                  </a:lnTo>
                  <a:lnTo>
                    <a:pt x="203" y="61"/>
                  </a:lnTo>
                  <a:lnTo>
                    <a:pt x="217" y="68"/>
                  </a:lnTo>
                  <a:lnTo>
                    <a:pt x="284" y="85"/>
                  </a:lnTo>
                  <a:lnTo>
                    <a:pt x="297" y="116"/>
                  </a:lnTo>
                  <a:lnTo>
                    <a:pt x="355" y="144"/>
                  </a:lnTo>
                  <a:lnTo>
                    <a:pt x="328" y="179"/>
                  </a:lnTo>
                  <a:lnTo>
                    <a:pt x="376" y="177"/>
                  </a:lnTo>
                  <a:lnTo>
                    <a:pt x="422" y="176"/>
                  </a:lnTo>
                  <a:lnTo>
                    <a:pt x="461" y="170"/>
                  </a:lnTo>
                  <a:lnTo>
                    <a:pt x="500" y="164"/>
                  </a:lnTo>
                  <a:lnTo>
                    <a:pt x="464" y="146"/>
                  </a:lnTo>
                  <a:lnTo>
                    <a:pt x="430" y="128"/>
                  </a:lnTo>
                  <a:lnTo>
                    <a:pt x="427" y="112"/>
                  </a:lnTo>
                  <a:lnTo>
                    <a:pt x="393" y="98"/>
                  </a:lnTo>
                  <a:lnTo>
                    <a:pt x="358" y="85"/>
                  </a:lnTo>
                  <a:lnTo>
                    <a:pt x="352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0" name="Freeform 546"/>
            <p:cNvSpPr>
              <a:spLocks noChangeAspect="1"/>
            </p:cNvSpPr>
            <p:nvPr/>
          </p:nvSpPr>
          <p:spPr bwMode="auto">
            <a:xfrm>
              <a:off x="1129" y="2314"/>
              <a:ext cx="10" cy="9"/>
            </a:xfrm>
            <a:custGeom>
              <a:avLst/>
              <a:gdLst>
                <a:gd name="T0" fmla="*/ 0 w 26"/>
                <a:gd name="T1" fmla="*/ 1 h 24"/>
                <a:gd name="T2" fmla="*/ 2 w 26"/>
                <a:gd name="T3" fmla="*/ 1 h 24"/>
                <a:gd name="T4" fmla="*/ 0 w 26"/>
                <a:gd name="T5" fmla="*/ 0 h 24"/>
                <a:gd name="T6" fmla="*/ 0 w 26"/>
                <a:gd name="T7" fmla="*/ 1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4"/>
                <a:gd name="T14" fmla="*/ 26 w 2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4">
                  <a:moveTo>
                    <a:pt x="0" y="24"/>
                  </a:moveTo>
                  <a:lnTo>
                    <a:pt x="26" y="21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1" name="Freeform 547"/>
            <p:cNvSpPr>
              <a:spLocks noChangeAspect="1"/>
            </p:cNvSpPr>
            <p:nvPr/>
          </p:nvSpPr>
          <p:spPr bwMode="auto">
            <a:xfrm>
              <a:off x="1152" y="2367"/>
              <a:ext cx="6" cy="3"/>
            </a:xfrm>
            <a:custGeom>
              <a:avLst/>
              <a:gdLst>
                <a:gd name="T0" fmla="*/ 1 w 16"/>
                <a:gd name="T1" fmla="*/ 0 h 8"/>
                <a:gd name="T2" fmla="*/ 1 w 16"/>
                <a:gd name="T3" fmla="*/ 0 h 8"/>
                <a:gd name="T4" fmla="*/ 1 w 16"/>
                <a:gd name="T5" fmla="*/ 0 h 8"/>
                <a:gd name="T6" fmla="*/ 1 w 16"/>
                <a:gd name="T7" fmla="*/ 0 h 8"/>
                <a:gd name="T8" fmla="*/ 1 w 16"/>
                <a:gd name="T9" fmla="*/ 0 h 8"/>
                <a:gd name="T10" fmla="*/ 1 w 16"/>
                <a:gd name="T11" fmla="*/ 0 h 8"/>
                <a:gd name="T12" fmla="*/ 1 w 16"/>
                <a:gd name="T13" fmla="*/ 0 h 8"/>
                <a:gd name="T14" fmla="*/ 0 w 16"/>
                <a:gd name="T15" fmla="*/ 0 h 8"/>
                <a:gd name="T16" fmla="*/ 0 w 16"/>
                <a:gd name="T17" fmla="*/ 0 h 8"/>
                <a:gd name="T18" fmla="*/ 0 w 16"/>
                <a:gd name="T19" fmla="*/ 0 h 8"/>
                <a:gd name="T20" fmla="*/ 0 w 16"/>
                <a:gd name="T21" fmla="*/ 0 h 8"/>
                <a:gd name="T22" fmla="*/ 0 w 16"/>
                <a:gd name="T23" fmla="*/ 0 h 8"/>
                <a:gd name="T24" fmla="*/ 0 w 16"/>
                <a:gd name="T25" fmla="*/ 0 h 8"/>
                <a:gd name="T26" fmla="*/ 0 w 16"/>
                <a:gd name="T27" fmla="*/ 0 h 8"/>
                <a:gd name="T28" fmla="*/ 0 w 16"/>
                <a:gd name="T29" fmla="*/ 0 h 8"/>
                <a:gd name="T30" fmla="*/ 0 w 16"/>
                <a:gd name="T31" fmla="*/ 0 h 8"/>
                <a:gd name="T32" fmla="*/ 0 w 16"/>
                <a:gd name="T33" fmla="*/ 0 h 8"/>
                <a:gd name="T34" fmla="*/ 0 w 16"/>
                <a:gd name="T35" fmla="*/ 0 h 8"/>
                <a:gd name="T36" fmla="*/ 0 w 16"/>
                <a:gd name="T37" fmla="*/ 0 h 8"/>
                <a:gd name="T38" fmla="*/ 0 w 16"/>
                <a:gd name="T39" fmla="*/ 0 h 8"/>
                <a:gd name="T40" fmla="*/ 0 w 16"/>
                <a:gd name="T41" fmla="*/ 0 h 8"/>
                <a:gd name="T42" fmla="*/ 0 w 16"/>
                <a:gd name="T43" fmla="*/ 0 h 8"/>
                <a:gd name="T44" fmla="*/ 0 w 16"/>
                <a:gd name="T45" fmla="*/ 0 h 8"/>
                <a:gd name="T46" fmla="*/ 0 w 16"/>
                <a:gd name="T47" fmla="*/ 0 h 8"/>
                <a:gd name="T48" fmla="*/ 0 w 16"/>
                <a:gd name="T49" fmla="*/ 0 h 8"/>
                <a:gd name="T50" fmla="*/ 0 w 16"/>
                <a:gd name="T51" fmla="*/ 0 h 8"/>
                <a:gd name="T52" fmla="*/ 0 w 16"/>
                <a:gd name="T53" fmla="*/ 0 h 8"/>
                <a:gd name="T54" fmla="*/ 0 w 16"/>
                <a:gd name="T55" fmla="*/ 0 h 8"/>
                <a:gd name="T56" fmla="*/ 0 w 16"/>
                <a:gd name="T57" fmla="*/ 0 h 8"/>
                <a:gd name="T58" fmla="*/ 0 w 16"/>
                <a:gd name="T59" fmla="*/ 0 h 8"/>
                <a:gd name="T60" fmla="*/ 0 w 16"/>
                <a:gd name="T61" fmla="*/ 0 h 8"/>
                <a:gd name="T62" fmla="*/ 0 w 16"/>
                <a:gd name="T63" fmla="*/ 0 h 8"/>
                <a:gd name="T64" fmla="*/ 0 w 16"/>
                <a:gd name="T65" fmla="*/ 0 h 8"/>
                <a:gd name="T66" fmla="*/ 0 w 16"/>
                <a:gd name="T67" fmla="*/ 0 h 8"/>
                <a:gd name="T68" fmla="*/ 1 w 16"/>
                <a:gd name="T69" fmla="*/ 0 h 8"/>
                <a:gd name="T70" fmla="*/ 1 w 16"/>
                <a:gd name="T71" fmla="*/ 0 h 8"/>
                <a:gd name="T72" fmla="*/ 1 w 16"/>
                <a:gd name="T73" fmla="*/ 0 h 8"/>
                <a:gd name="T74" fmla="*/ 1 w 16"/>
                <a:gd name="T75" fmla="*/ 0 h 8"/>
                <a:gd name="T76" fmla="*/ 1 w 16"/>
                <a:gd name="T77" fmla="*/ 0 h 8"/>
                <a:gd name="T78" fmla="*/ 1 w 16"/>
                <a:gd name="T79" fmla="*/ 0 h 8"/>
                <a:gd name="T80" fmla="*/ 1 w 16"/>
                <a:gd name="T81" fmla="*/ 0 h 8"/>
                <a:gd name="T82" fmla="*/ 1 w 16"/>
                <a:gd name="T83" fmla="*/ 0 h 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8"/>
                <a:gd name="T128" fmla="*/ 16 w 16"/>
                <a:gd name="T129" fmla="*/ 8 h 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8">
                  <a:moveTo>
                    <a:pt x="16" y="3"/>
                  </a:move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2" name="Freeform 548"/>
            <p:cNvSpPr>
              <a:spLocks noChangeAspect="1"/>
            </p:cNvSpPr>
            <p:nvPr/>
          </p:nvSpPr>
          <p:spPr bwMode="auto">
            <a:xfrm>
              <a:off x="1181" y="2359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"/>
                <a:gd name="T46" fmla="*/ 0 h 5"/>
                <a:gd name="T47" fmla="*/ 7 w 7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" h="5">
                  <a:moveTo>
                    <a:pt x="7" y="2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3" name="Freeform 549"/>
            <p:cNvSpPr>
              <a:spLocks noChangeAspect="1"/>
            </p:cNvSpPr>
            <p:nvPr/>
          </p:nvSpPr>
          <p:spPr bwMode="auto">
            <a:xfrm>
              <a:off x="1177" y="2360"/>
              <a:ext cx="2" cy="1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w 7"/>
                <a:gd name="T7" fmla="*/ 0 h 3"/>
                <a:gd name="T8" fmla="*/ 0 w 7"/>
                <a:gd name="T9" fmla="*/ 0 h 3"/>
                <a:gd name="T10" fmla="*/ 0 w 7"/>
                <a:gd name="T11" fmla="*/ 0 h 3"/>
                <a:gd name="T12" fmla="*/ 0 w 7"/>
                <a:gd name="T13" fmla="*/ 0 h 3"/>
                <a:gd name="T14" fmla="*/ 0 w 7"/>
                <a:gd name="T15" fmla="*/ 0 h 3"/>
                <a:gd name="T16" fmla="*/ 0 w 7"/>
                <a:gd name="T17" fmla="*/ 0 h 3"/>
                <a:gd name="T18" fmla="*/ 0 w 7"/>
                <a:gd name="T19" fmla="*/ 0 h 3"/>
                <a:gd name="T20" fmla="*/ 0 w 7"/>
                <a:gd name="T21" fmla="*/ 0 h 3"/>
                <a:gd name="T22" fmla="*/ 0 w 7"/>
                <a:gd name="T23" fmla="*/ 0 h 3"/>
                <a:gd name="T24" fmla="*/ 0 w 7"/>
                <a:gd name="T25" fmla="*/ 0 h 3"/>
                <a:gd name="T26" fmla="*/ 0 w 7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3"/>
                <a:gd name="T44" fmla="*/ 7 w 7"/>
                <a:gd name="T45" fmla="*/ 3 h 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3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4" name="Freeform 550"/>
            <p:cNvSpPr>
              <a:spLocks noChangeAspect="1"/>
            </p:cNvSpPr>
            <p:nvPr/>
          </p:nvSpPr>
          <p:spPr bwMode="auto">
            <a:xfrm>
              <a:off x="1452" y="2387"/>
              <a:ext cx="4" cy="1"/>
            </a:xfrm>
            <a:custGeom>
              <a:avLst/>
              <a:gdLst>
                <a:gd name="T0" fmla="*/ 1 w 8"/>
                <a:gd name="T1" fmla="*/ 0 h 3"/>
                <a:gd name="T2" fmla="*/ 1 w 8"/>
                <a:gd name="T3" fmla="*/ 0 h 3"/>
                <a:gd name="T4" fmla="*/ 1 w 8"/>
                <a:gd name="T5" fmla="*/ 0 h 3"/>
                <a:gd name="T6" fmla="*/ 1 w 8"/>
                <a:gd name="T7" fmla="*/ 0 h 3"/>
                <a:gd name="T8" fmla="*/ 1 w 8"/>
                <a:gd name="T9" fmla="*/ 0 h 3"/>
                <a:gd name="T10" fmla="*/ 0 w 8"/>
                <a:gd name="T11" fmla="*/ 0 h 3"/>
                <a:gd name="T12" fmla="*/ 1 w 8"/>
                <a:gd name="T13" fmla="*/ 0 h 3"/>
                <a:gd name="T14" fmla="*/ 1 w 8"/>
                <a:gd name="T15" fmla="*/ 0 h 3"/>
                <a:gd name="T16" fmla="*/ 1 w 8"/>
                <a:gd name="T17" fmla="*/ 0 h 3"/>
                <a:gd name="T18" fmla="*/ 1 w 8"/>
                <a:gd name="T19" fmla="*/ 0 h 3"/>
                <a:gd name="T20" fmla="*/ 1 w 8"/>
                <a:gd name="T21" fmla="*/ 0 h 3"/>
                <a:gd name="T22" fmla="*/ 1 w 8"/>
                <a:gd name="T23" fmla="*/ 0 h 3"/>
                <a:gd name="T24" fmla="*/ 1 w 8"/>
                <a:gd name="T25" fmla="*/ 0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3"/>
                <a:gd name="T41" fmla="*/ 8 w 8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3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5" name="Freeform 551"/>
            <p:cNvSpPr>
              <a:spLocks noChangeAspect="1"/>
            </p:cNvSpPr>
            <p:nvPr/>
          </p:nvSpPr>
          <p:spPr bwMode="auto">
            <a:xfrm>
              <a:off x="1459" y="2380"/>
              <a:ext cx="2" cy="2"/>
            </a:xfrm>
            <a:custGeom>
              <a:avLst/>
              <a:gdLst>
                <a:gd name="T0" fmla="*/ 0 w 6"/>
                <a:gd name="T1" fmla="*/ 1 h 3"/>
                <a:gd name="T2" fmla="*/ 0 w 6"/>
                <a:gd name="T3" fmla="*/ 1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0 w 6"/>
                <a:gd name="T11" fmla="*/ 0 h 3"/>
                <a:gd name="T12" fmla="*/ 0 w 6"/>
                <a:gd name="T13" fmla="*/ 1 h 3"/>
                <a:gd name="T14" fmla="*/ 0 w 6"/>
                <a:gd name="T15" fmla="*/ 1 h 3"/>
                <a:gd name="T16" fmla="*/ 0 w 6"/>
                <a:gd name="T17" fmla="*/ 1 h 3"/>
                <a:gd name="T18" fmla="*/ 0 w 6"/>
                <a:gd name="T19" fmla="*/ 1 h 3"/>
                <a:gd name="T20" fmla="*/ 0 w 6"/>
                <a:gd name="T21" fmla="*/ 1 h 3"/>
                <a:gd name="T22" fmla="*/ 0 w 6"/>
                <a:gd name="T23" fmla="*/ 1 h 3"/>
                <a:gd name="T24" fmla="*/ 0 w 6"/>
                <a:gd name="T25" fmla="*/ 1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"/>
                <a:gd name="T40" fmla="*/ 0 h 3"/>
                <a:gd name="T41" fmla="*/ 6 w 6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" h="3">
                  <a:moveTo>
                    <a:pt x="6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6" name="Freeform 552"/>
            <p:cNvSpPr>
              <a:spLocks noChangeAspect="1"/>
            </p:cNvSpPr>
            <p:nvPr/>
          </p:nvSpPr>
          <p:spPr bwMode="auto">
            <a:xfrm>
              <a:off x="1458" y="2386"/>
              <a:ext cx="2" cy="1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0 w 6"/>
                <a:gd name="T9" fmla="*/ 0 h 5"/>
                <a:gd name="T10" fmla="*/ 0 w 6"/>
                <a:gd name="T11" fmla="*/ 0 h 5"/>
                <a:gd name="T12" fmla="*/ 0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0 w 6"/>
                <a:gd name="T21" fmla="*/ 0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"/>
                <a:gd name="T43" fmla="*/ 0 h 5"/>
                <a:gd name="T44" fmla="*/ 6 w 6"/>
                <a:gd name="T45" fmla="*/ 5 h 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" h="5">
                  <a:moveTo>
                    <a:pt x="6" y="0"/>
                  </a:moveTo>
                  <a:lnTo>
                    <a:pt x="4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7" name="Freeform 553"/>
            <p:cNvSpPr>
              <a:spLocks noChangeAspect="1"/>
            </p:cNvSpPr>
            <p:nvPr/>
          </p:nvSpPr>
          <p:spPr bwMode="auto">
            <a:xfrm>
              <a:off x="1451" y="2387"/>
              <a:ext cx="1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8" name="Freeform 554"/>
            <p:cNvSpPr>
              <a:spLocks noChangeAspect="1"/>
            </p:cNvSpPr>
            <p:nvPr/>
          </p:nvSpPr>
          <p:spPr bwMode="auto">
            <a:xfrm>
              <a:off x="1323" y="2358"/>
              <a:ext cx="64" cy="46"/>
            </a:xfrm>
            <a:custGeom>
              <a:avLst/>
              <a:gdLst>
                <a:gd name="T0" fmla="*/ 1 w 172"/>
                <a:gd name="T1" fmla="*/ 0 h 124"/>
                <a:gd name="T2" fmla="*/ 0 w 172"/>
                <a:gd name="T3" fmla="*/ 2 h 124"/>
                <a:gd name="T4" fmla="*/ 0 w 172"/>
                <a:gd name="T5" fmla="*/ 3 h 124"/>
                <a:gd name="T6" fmla="*/ 0 w 172"/>
                <a:gd name="T7" fmla="*/ 5 h 124"/>
                <a:gd name="T8" fmla="*/ 1 w 172"/>
                <a:gd name="T9" fmla="*/ 6 h 124"/>
                <a:gd name="T10" fmla="*/ 2 w 172"/>
                <a:gd name="T11" fmla="*/ 5 h 124"/>
                <a:gd name="T12" fmla="*/ 3 w 172"/>
                <a:gd name="T13" fmla="*/ 4 h 124"/>
                <a:gd name="T14" fmla="*/ 4 w 172"/>
                <a:gd name="T15" fmla="*/ 4 h 124"/>
                <a:gd name="T16" fmla="*/ 8 w 172"/>
                <a:gd name="T17" fmla="*/ 4 h 124"/>
                <a:gd name="T18" fmla="*/ 9 w 172"/>
                <a:gd name="T19" fmla="*/ 3 h 124"/>
                <a:gd name="T20" fmla="*/ 6 w 172"/>
                <a:gd name="T21" fmla="*/ 2 h 124"/>
                <a:gd name="T22" fmla="*/ 7 w 172"/>
                <a:gd name="T23" fmla="*/ 1 h 124"/>
                <a:gd name="T24" fmla="*/ 6 w 172"/>
                <a:gd name="T25" fmla="*/ 1 h 124"/>
                <a:gd name="T26" fmla="*/ 2 w 172"/>
                <a:gd name="T27" fmla="*/ 0 h 124"/>
                <a:gd name="T28" fmla="*/ 1 w 172"/>
                <a:gd name="T29" fmla="*/ 0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2"/>
                <a:gd name="T46" fmla="*/ 0 h 124"/>
                <a:gd name="T47" fmla="*/ 172 w 172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2" h="124">
                  <a:moveTo>
                    <a:pt x="15" y="9"/>
                  </a:moveTo>
                  <a:lnTo>
                    <a:pt x="6" y="47"/>
                  </a:lnTo>
                  <a:lnTo>
                    <a:pt x="0" y="67"/>
                  </a:lnTo>
                  <a:lnTo>
                    <a:pt x="5" y="100"/>
                  </a:lnTo>
                  <a:lnTo>
                    <a:pt x="20" y="124"/>
                  </a:lnTo>
                  <a:lnTo>
                    <a:pt x="40" y="94"/>
                  </a:lnTo>
                  <a:lnTo>
                    <a:pt x="64" y="82"/>
                  </a:lnTo>
                  <a:lnTo>
                    <a:pt x="88" y="83"/>
                  </a:lnTo>
                  <a:lnTo>
                    <a:pt x="151" y="88"/>
                  </a:lnTo>
                  <a:lnTo>
                    <a:pt x="172" y="65"/>
                  </a:lnTo>
                  <a:lnTo>
                    <a:pt x="118" y="42"/>
                  </a:lnTo>
                  <a:lnTo>
                    <a:pt x="128" y="30"/>
                  </a:lnTo>
                  <a:lnTo>
                    <a:pt x="105" y="18"/>
                  </a:lnTo>
                  <a:lnTo>
                    <a:pt x="37" y="0"/>
                  </a:lnTo>
                  <a:lnTo>
                    <a:pt x="1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9" name="Freeform 555"/>
            <p:cNvSpPr>
              <a:spLocks noChangeAspect="1"/>
            </p:cNvSpPr>
            <p:nvPr/>
          </p:nvSpPr>
          <p:spPr bwMode="auto">
            <a:xfrm>
              <a:off x="1275" y="2358"/>
              <a:ext cx="53" cy="37"/>
            </a:xfrm>
            <a:custGeom>
              <a:avLst/>
              <a:gdLst>
                <a:gd name="T0" fmla="*/ 8 w 139"/>
                <a:gd name="T1" fmla="*/ 0 h 99"/>
                <a:gd name="T2" fmla="*/ 7 w 139"/>
                <a:gd name="T3" fmla="*/ 2 h 99"/>
                <a:gd name="T4" fmla="*/ 7 w 139"/>
                <a:gd name="T5" fmla="*/ 3 h 99"/>
                <a:gd name="T6" fmla="*/ 7 w 139"/>
                <a:gd name="T7" fmla="*/ 5 h 99"/>
                <a:gd name="T8" fmla="*/ 4 w 139"/>
                <a:gd name="T9" fmla="*/ 5 h 99"/>
                <a:gd name="T10" fmla="*/ 2 w 139"/>
                <a:gd name="T11" fmla="*/ 5 h 99"/>
                <a:gd name="T12" fmla="*/ 0 w 139"/>
                <a:gd name="T13" fmla="*/ 4 h 99"/>
                <a:gd name="T14" fmla="*/ 2 w 139"/>
                <a:gd name="T15" fmla="*/ 3 h 99"/>
                <a:gd name="T16" fmla="*/ 3 w 139"/>
                <a:gd name="T17" fmla="*/ 4 h 99"/>
                <a:gd name="T18" fmla="*/ 6 w 139"/>
                <a:gd name="T19" fmla="*/ 4 h 99"/>
                <a:gd name="T20" fmla="*/ 5 w 139"/>
                <a:gd name="T21" fmla="*/ 1 h 99"/>
                <a:gd name="T22" fmla="*/ 4 w 139"/>
                <a:gd name="T23" fmla="*/ 0 h 99"/>
                <a:gd name="T24" fmla="*/ 3 w 139"/>
                <a:gd name="T25" fmla="*/ 0 h 99"/>
                <a:gd name="T26" fmla="*/ 6 w 139"/>
                <a:gd name="T27" fmla="*/ 0 h 99"/>
                <a:gd name="T28" fmla="*/ 8 w 139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"/>
                <a:gd name="T46" fmla="*/ 0 h 99"/>
                <a:gd name="T47" fmla="*/ 139 w 139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" h="99">
                  <a:moveTo>
                    <a:pt x="139" y="8"/>
                  </a:moveTo>
                  <a:lnTo>
                    <a:pt x="130" y="46"/>
                  </a:lnTo>
                  <a:lnTo>
                    <a:pt x="124" y="66"/>
                  </a:lnTo>
                  <a:lnTo>
                    <a:pt x="129" y="99"/>
                  </a:lnTo>
                  <a:lnTo>
                    <a:pt x="79" y="96"/>
                  </a:lnTo>
                  <a:lnTo>
                    <a:pt x="30" y="94"/>
                  </a:lnTo>
                  <a:lnTo>
                    <a:pt x="0" y="76"/>
                  </a:lnTo>
                  <a:lnTo>
                    <a:pt x="26" y="67"/>
                  </a:lnTo>
                  <a:lnTo>
                    <a:pt x="64" y="70"/>
                  </a:lnTo>
                  <a:lnTo>
                    <a:pt x="103" y="72"/>
                  </a:lnTo>
                  <a:lnTo>
                    <a:pt x="88" y="30"/>
                  </a:lnTo>
                  <a:lnTo>
                    <a:pt x="67" y="12"/>
                  </a:lnTo>
                  <a:lnTo>
                    <a:pt x="63" y="0"/>
                  </a:lnTo>
                  <a:lnTo>
                    <a:pt x="111" y="5"/>
                  </a:lnTo>
                  <a:lnTo>
                    <a:pt x="13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0" name="Freeform 556"/>
            <p:cNvSpPr>
              <a:spLocks noChangeAspect="1"/>
            </p:cNvSpPr>
            <p:nvPr/>
          </p:nvSpPr>
          <p:spPr bwMode="auto">
            <a:xfrm>
              <a:off x="1323" y="2316"/>
              <a:ext cx="3" cy="2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0 w 9"/>
                <a:gd name="T7" fmla="*/ 0 h 5"/>
                <a:gd name="T8" fmla="*/ 0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4" y="5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9" y="2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1" name="Freeform 557"/>
            <p:cNvSpPr>
              <a:spLocks noChangeAspect="1"/>
            </p:cNvSpPr>
            <p:nvPr/>
          </p:nvSpPr>
          <p:spPr bwMode="auto">
            <a:xfrm>
              <a:off x="1332" y="2317"/>
              <a:ext cx="3" cy="1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0 h 3"/>
                <a:gd name="T4" fmla="*/ 0 w 9"/>
                <a:gd name="T5" fmla="*/ 0 h 3"/>
                <a:gd name="T6" fmla="*/ 0 w 9"/>
                <a:gd name="T7" fmla="*/ 0 h 3"/>
                <a:gd name="T8" fmla="*/ 0 w 9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"/>
                <a:gd name="T17" fmla="*/ 9 w 9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">
                  <a:moveTo>
                    <a:pt x="9" y="3"/>
                  </a:moveTo>
                  <a:lnTo>
                    <a:pt x="9" y="1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2" name="Freeform 558"/>
            <p:cNvSpPr>
              <a:spLocks noChangeAspect="1"/>
            </p:cNvSpPr>
            <p:nvPr/>
          </p:nvSpPr>
          <p:spPr bwMode="auto">
            <a:xfrm>
              <a:off x="1053" y="2540"/>
              <a:ext cx="60" cy="64"/>
            </a:xfrm>
            <a:custGeom>
              <a:avLst/>
              <a:gdLst>
                <a:gd name="T0" fmla="*/ 2 w 158"/>
                <a:gd name="T1" fmla="*/ 5 h 168"/>
                <a:gd name="T2" fmla="*/ 0 w 158"/>
                <a:gd name="T3" fmla="*/ 2 h 168"/>
                <a:gd name="T4" fmla="*/ 0 w 158"/>
                <a:gd name="T5" fmla="*/ 1 h 168"/>
                <a:gd name="T6" fmla="*/ 0 w 158"/>
                <a:gd name="T7" fmla="*/ 0 h 168"/>
                <a:gd name="T8" fmla="*/ 1 w 158"/>
                <a:gd name="T9" fmla="*/ 0 h 168"/>
                <a:gd name="T10" fmla="*/ 5 w 158"/>
                <a:gd name="T11" fmla="*/ 1 h 168"/>
                <a:gd name="T12" fmla="*/ 6 w 158"/>
                <a:gd name="T13" fmla="*/ 0 h 168"/>
                <a:gd name="T14" fmla="*/ 7 w 158"/>
                <a:gd name="T15" fmla="*/ 3 h 168"/>
                <a:gd name="T16" fmla="*/ 9 w 158"/>
                <a:gd name="T17" fmla="*/ 5 h 168"/>
                <a:gd name="T18" fmla="*/ 8 w 158"/>
                <a:gd name="T19" fmla="*/ 5 h 168"/>
                <a:gd name="T20" fmla="*/ 8 w 158"/>
                <a:gd name="T21" fmla="*/ 7 h 168"/>
                <a:gd name="T22" fmla="*/ 8 w 158"/>
                <a:gd name="T23" fmla="*/ 9 h 168"/>
                <a:gd name="T24" fmla="*/ 6 w 158"/>
                <a:gd name="T25" fmla="*/ 7 h 168"/>
                <a:gd name="T26" fmla="*/ 6 w 158"/>
                <a:gd name="T27" fmla="*/ 8 h 168"/>
                <a:gd name="T28" fmla="*/ 6 w 158"/>
                <a:gd name="T29" fmla="*/ 7 h 168"/>
                <a:gd name="T30" fmla="*/ 5 w 158"/>
                <a:gd name="T31" fmla="*/ 5 h 168"/>
                <a:gd name="T32" fmla="*/ 3 w 158"/>
                <a:gd name="T33" fmla="*/ 4 h 168"/>
                <a:gd name="T34" fmla="*/ 2 w 158"/>
                <a:gd name="T35" fmla="*/ 3 h 168"/>
                <a:gd name="T36" fmla="*/ 2 w 158"/>
                <a:gd name="T37" fmla="*/ 4 h 168"/>
                <a:gd name="T38" fmla="*/ 2 w 158"/>
                <a:gd name="T39" fmla="*/ 5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8"/>
                <a:gd name="T61" fmla="*/ 0 h 168"/>
                <a:gd name="T62" fmla="*/ 158 w 158"/>
                <a:gd name="T63" fmla="*/ 168 h 1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8" h="168">
                  <a:moveTo>
                    <a:pt x="34" y="83"/>
                  </a:moveTo>
                  <a:lnTo>
                    <a:pt x="0" y="40"/>
                  </a:lnTo>
                  <a:lnTo>
                    <a:pt x="8" y="15"/>
                  </a:lnTo>
                  <a:lnTo>
                    <a:pt x="8" y="7"/>
                  </a:lnTo>
                  <a:lnTo>
                    <a:pt x="12" y="0"/>
                  </a:lnTo>
                  <a:lnTo>
                    <a:pt x="82" y="13"/>
                  </a:lnTo>
                  <a:lnTo>
                    <a:pt x="111" y="9"/>
                  </a:lnTo>
                  <a:lnTo>
                    <a:pt x="134" y="46"/>
                  </a:lnTo>
                  <a:lnTo>
                    <a:pt x="158" y="83"/>
                  </a:lnTo>
                  <a:lnTo>
                    <a:pt x="140" y="88"/>
                  </a:lnTo>
                  <a:lnTo>
                    <a:pt x="142" y="125"/>
                  </a:lnTo>
                  <a:lnTo>
                    <a:pt x="137" y="168"/>
                  </a:lnTo>
                  <a:lnTo>
                    <a:pt x="115" y="131"/>
                  </a:lnTo>
                  <a:lnTo>
                    <a:pt x="115" y="146"/>
                  </a:lnTo>
                  <a:lnTo>
                    <a:pt x="105" y="130"/>
                  </a:lnTo>
                  <a:lnTo>
                    <a:pt x="91" y="98"/>
                  </a:lnTo>
                  <a:lnTo>
                    <a:pt x="58" y="71"/>
                  </a:lnTo>
                  <a:lnTo>
                    <a:pt x="30" y="46"/>
                  </a:lnTo>
                  <a:lnTo>
                    <a:pt x="40" y="74"/>
                  </a:lnTo>
                  <a:lnTo>
                    <a:pt x="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3" name="Freeform 559"/>
            <p:cNvSpPr>
              <a:spLocks noChangeAspect="1"/>
            </p:cNvSpPr>
            <p:nvPr/>
          </p:nvSpPr>
          <p:spPr bwMode="auto">
            <a:xfrm>
              <a:off x="1536" y="2493"/>
              <a:ext cx="4" cy="6"/>
            </a:xfrm>
            <a:custGeom>
              <a:avLst/>
              <a:gdLst>
                <a:gd name="T0" fmla="*/ 1 w 10"/>
                <a:gd name="T1" fmla="*/ 1 h 13"/>
                <a:gd name="T2" fmla="*/ 0 w 10"/>
                <a:gd name="T3" fmla="*/ 1 h 13"/>
                <a:gd name="T4" fmla="*/ 0 w 10"/>
                <a:gd name="T5" fmla="*/ 0 h 13"/>
                <a:gd name="T6" fmla="*/ 1 w 10"/>
                <a:gd name="T7" fmla="*/ 1 h 13"/>
                <a:gd name="T8" fmla="*/ 1 w 10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3"/>
                <a:gd name="T17" fmla="*/ 10 w 1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3">
                  <a:moveTo>
                    <a:pt x="9" y="10"/>
                  </a:moveTo>
                  <a:lnTo>
                    <a:pt x="3" y="13"/>
                  </a:lnTo>
                  <a:lnTo>
                    <a:pt x="0" y="0"/>
                  </a:lnTo>
                  <a:lnTo>
                    <a:pt x="10" y="9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4" name="Freeform 560"/>
            <p:cNvSpPr>
              <a:spLocks noChangeAspect="1"/>
            </p:cNvSpPr>
            <p:nvPr/>
          </p:nvSpPr>
          <p:spPr bwMode="auto">
            <a:xfrm>
              <a:off x="1505" y="2447"/>
              <a:ext cx="5" cy="7"/>
            </a:xfrm>
            <a:custGeom>
              <a:avLst/>
              <a:gdLst>
                <a:gd name="T0" fmla="*/ 1 w 11"/>
                <a:gd name="T1" fmla="*/ 1 h 20"/>
                <a:gd name="T2" fmla="*/ 0 w 11"/>
                <a:gd name="T3" fmla="*/ 1 h 20"/>
                <a:gd name="T4" fmla="*/ 0 w 11"/>
                <a:gd name="T5" fmla="*/ 0 h 20"/>
                <a:gd name="T6" fmla="*/ 1 w 11"/>
                <a:gd name="T7" fmla="*/ 0 h 20"/>
                <a:gd name="T8" fmla="*/ 1 w 11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0"/>
                <a:gd name="T17" fmla="*/ 11 w 1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0">
                  <a:moveTo>
                    <a:pt x="11" y="14"/>
                  </a:moveTo>
                  <a:lnTo>
                    <a:pt x="3" y="20"/>
                  </a:lnTo>
                  <a:lnTo>
                    <a:pt x="0" y="1"/>
                  </a:lnTo>
                  <a:lnTo>
                    <a:pt x="8" y="0"/>
                  </a:lnTo>
                  <a:lnTo>
                    <a:pt x="1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5" name="Freeform 561"/>
            <p:cNvSpPr>
              <a:spLocks noChangeAspect="1"/>
            </p:cNvSpPr>
            <p:nvPr/>
          </p:nvSpPr>
          <p:spPr bwMode="auto">
            <a:xfrm>
              <a:off x="982" y="2471"/>
              <a:ext cx="42" cy="26"/>
            </a:xfrm>
            <a:custGeom>
              <a:avLst/>
              <a:gdLst>
                <a:gd name="T0" fmla="*/ 6 w 109"/>
                <a:gd name="T1" fmla="*/ 3 h 68"/>
                <a:gd name="T2" fmla="*/ 5 w 109"/>
                <a:gd name="T3" fmla="*/ 4 h 68"/>
                <a:gd name="T4" fmla="*/ 4 w 109"/>
                <a:gd name="T5" fmla="*/ 3 h 68"/>
                <a:gd name="T6" fmla="*/ 2 w 109"/>
                <a:gd name="T7" fmla="*/ 3 h 68"/>
                <a:gd name="T8" fmla="*/ 0 w 109"/>
                <a:gd name="T9" fmla="*/ 2 h 68"/>
                <a:gd name="T10" fmla="*/ 2 w 109"/>
                <a:gd name="T11" fmla="*/ 0 h 68"/>
                <a:gd name="T12" fmla="*/ 4 w 109"/>
                <a:gd name="T13" fmla="*/ 1 h 68"/>
                <a:gd name="T14" fmla="*/ 6 w 109"/>
                <a:gd name="T15" fmla="*/ 2 h 68"/>
                <a:gd name="T16" fmla="*/ 6 w 109"/>
                <a:gd name="T17" fmla="*/ 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68"/>
                <a:gd name="T29" fmla="*/ 109 w 109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68">
                  <a:moveTo>
                    <a:pt x="109" y="55"/>
                  </a:moveTo>
                  <a:lnTo>
                    <a:pt x="97" y="68"/>
                  </a:lnTo>
                  <a:lnTo>
                    <a:pt x="71" y="64"/>
                  </a:lnTo>
                  <a:lnTo>
                    <a:pt x="35" y="50"/>
                  </a:lnTo>
                  <a:lnTo>
                    <a:pt x="0" y="37"/>
                  </a:lnTo>
                  <a:lnTo>
                    <a:pt x="40" y="0"/>
                  </a:lnTo>
                  <a:lnTo>
                    <a:pt x="70" y="21"/>
                  </a:lnTo>
                  <a:lnTo>
                    <a:pt x="109" y="28"/>
                  </a:lnTo>
                  <a:lnTo>
                    <a:pt x="10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6" name="Freeform 562"/>
            <p:cNvSpPr>
              <a:spLocks noChangeAspect="1"/>
            </p:cNvSpPr>
            <p:nvPr/>
          </p:nvSpPr>
          <p:spPr bwMode="auto">
            <a:xfrm>
              <a:off x="1495" y="2516"/>
              <a:ext cx="3" cy="5"/>
            </a:xfrm>
            <a:custGeom>
              <a:avLst/>
              <a:gdLst>
                <a:gd name="T0" fmla="*/ 0 w 9"/>
                <a:gd name="T1" fmla="*/ 0 h 13"/>
                <a:gd name="T2" fmla="*/ 0 w 9"/>
                <a:gd name="T3" fmla="*/ 0 h 13"/>
                <a:gd name="T4" fmla="*/ 0 w 9"/>
                <a:gd name="T5" fmla="*/ 0 h 13"/>
                <a:gd name="T6" fmla="*/ 0 w 9"/>
                <a:gd name="T7" fmla="*/ 0 h 13"/>
                <a:gd name="T8" fmla="*/ 0 w 9"/>
                <a:gd name="T9" fmla="*/ 0 h 13"/>
                <a:gd name="T10" fmla="*/ 0 w 9"/>
                <a:gd name="T11" fmla="*/ 0 h 13"/>
                <a:gd name="T12" fmla="*/ 0 w 9"/>
                <a:gd name="T13" fmla="*/ 0 h 13"/>
                <a:gd name="T14" fmla="*/ 0 w 9"/>
                <a:gd name="T15" fmla="*/ 0 h 13"/>
                <a:gd name="T16" fmla="*/ 0 w 9"/>
                <a:gd name="T17" fmla="*/ 0 h 13"/>
                <a:gd name="T18" fmla="*/ 0 w 9"/>
                <a:gd name="T19" fmla="*/ 0 h 13"/>
                <a:gd name="T20" fmla="*/ 0 w 9"/>
                <a:gd name="T21" fmla="*/ 0 h 13"/>
                <a:gd name="T22" fmla="*/ 0 w 9"/>
                <a:gd name="T23" fmla="*/ 0 h 13"/>
                <a:gd name="T24" fmla="*/ 0 w 9"/>
                <a:gd name="T25" fmla="*/ 0 h 13"/>
                <a:gd name="T26" fmla="*/ 0 w 9"/>
                <a:gd name="T27" fmla="*/ 0 h 13"/>
                <a:gd name="T28" fmla="*/ 0 w 9"/>
                <a:gd name="T29" fmla="*/ 0 h 13"/>
                <a:gd name="T30" fmla="*/ 0 w 9"/>
                <a:gd name="T31" fmla="*/ 0 h 13"/>
                <a:gd name="T32" fmla="*/ 0 w 9"/>
                <a:gd name="T33" fmla="*/ 1 h 13"/>
                <a:gd name="T34" fmla="*/ 0 w 9"/>
                <a:gd name="T35" fmla="*/ 1 h 13"/>
                <a:gd name="T36" fmla="*/ 0 w 9"/>
                <a:gd name="T37" fmla="*/ 1 h 13"/>
                <a:gd name="T38" fmla="*/ 0 w 9"/>
                <a:gd name="T39" fmla="*/ 1 h 13"/>
                <a:gd name="T40" fmla="*/ 0 w 9"/>
                <a:gd name="T41" fmla="*/ 1 h 13"/>
                <a:gd name="T42" fmla="*/ 0 w 9"/>
                <a:gd name="T43" fmla="*/ 1 h 13"/>
                <a:gd name="T44" fmla="*/ 0 w 9"/>
                <a:gd name="T45" fmla="*/ 1 h 13"/>
                <a:gd name="T46" fmla="*/ 0 w 9"/>
                <a:gd name="T47" fmla="*/ 1 h 13"/>
                <a:gd name="T48" fmla="*/ 0 w 9"/>
                <a:gd name="T49" fmla="*/ 1 h 13"/>
                <a:gd name="T50" fmla="*/ 0 w 9"/>
                <a:gd name="T51" fmla="*/ 1 h 13"/>
                <a:gd name="T52" fmla="*/ 0 w 9"/>
                <a:gd name="T53" fmla="*/ 1 h 13"/>
                <a:gd name="T54" fmla="*/ 0 w 9"/>
                <a:gd name="T55" fmla="*/ 1 h 13"/>
                <a:gd name="T56" fmla="*/ 0 w 9"/>
                <a:gd name="T57" fmla="*/ 1 h 13"/>
                <a:gd name="T58" fmla="*/ 0 w 9"/>
                <a:gd name="T59" fmla="*/ 1 h 13"/>
                <a:gd name="T60" fmla="*/ 0 w 9"/>
                <a:gd name="T61" fmla="*/ 1 h 13"/>
                <a:gd name="T62" fmla="*/ 0 w 9"/>
                <a:gd name="T63" fmla="*/ 0 h 13"/>
                <a:gd name="T64" fmla="*/ 0 w 9"/>
                <a:gd name="T65" fmla="*/ 0 h 13"/>
                <a:gd name="T66" fmla="*/ 0 w 9"/>
                <a:gd name="T67" fmla="*/ 0 h 13"/>
                <a:gd name="T68" fmla="*/ 0 w 9"/>
                <a:gd name="T69" fmla="*/ 0 h 13"/>
                <a:gd name="T70" fmla="*/ 0 w 9"/>
                <a:gd name="T71" fmla="*/ 0 h 13"/>
                <a:gd name="T72" fmla="*/ 0 w 9"/>
                <a:gd name="T73" fmla="*/ 0 h 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"/>
                <a:gd name="T112" fmla="*/ 0 h 13"/>
                <a:gd name="T113" fmla="*/ 9 w 9"/>
                <a:gd name="T114" fmla="*/ 13 h 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" h="13">
                  <a:moveTo>
                    <a:pt x="9" y="6"/>
                  </a:move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7" name="Freeform 563"/>
            <p:cNvSpPr>
              <a:spLocks noChangeAspect="1"/>
            </p:cNvSpPr>
            <p:nvPr/>
          </p:nvSpPr>
          <p:spPr bwMode="auto">
            <a:xfrm>
              <a:off x="1500" y="2515"/>
              <a:ext cx="1" cy="1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  <a:gd name="T6" fmla="*/ 0 60000 65536"/>
                <a:gd name="T7" fmla="*/ 0 60000 65536"/>
                <a:gd name="T8" fmla="*/ 0 60000 65536"/>
                <a:gd name="T9" fmla="*/ 0 w 1"/>
                <a:gd name="T10" fmla="*/ 0 h 2"/>
                <a:gd name="T11" fmla="*/ 1 w 1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8" name="Freeform 564"/>
            <p:cNvSpPr>
              <a:spLocks noChangeAspect="1"/>
            </p:cNvSpPr>
            <p:nvPr/>
          </p:nvSpPr>
          <p:spPr bwMode="auto">
            <a:xfrm>
              <a:off x="998" y="2440"/>
              <a:ext cx="114" cy="60"/>
            </a:xfrm>
            <a:custGeom>
              <a:avLst/>
              <a:gdLst>
                <a:gd name="T0" fmla="*/ 9 w 303"/>
                <a:gd name="T1" fmla="*/ 6 h 160"/>
                <a:gd name="T2" fmla="*/ 8 w 303"/>
                <a:gd name="T3" fmla="*/ 6 h 160"/>
                <a:gd name="T4" fmla="*/ 6 w 303"/>
                <a:gd name="T5" fmla="*/ 7 h 160"/>
                <a:gd name="T6" fmla="*/ 6 w 303"/>
                <a:gd name="T7" fmla="*/ 8 h 160"/>
                <a:gd name="T8" fmla="*/ 5 w 303"/>
                <a:gd name="T9" fmla="*/ 8 h 160"/>
                <a:gd name="T10" fmla="*/ 5 w 303"/>
                <a:gd name="T11" fmla="*/ 8 h 160"/>
                <a:gd name="T12" fmla="*/ 4 w 303"/>
                <a:gd name="T13" fmla="*/ 7 h 160"/>
                <a:gd name="T14" fmla="*/ 4 w 303"/>
                <a:gd name="T15" fmla="*/ 6 h 160"/>
                <a:gd name="T16" fmla="*/ 2 w 303"/>
                <a:gd name="T17" fmla="*/ 5 h 160"/>
                <a:gd name="T18" fmla="*/ 0 w 303"/>
                <a:gd name="T19" fmla="*/ 4 h 160"/>
                <a:gd name="T20" fmla="*/ 2 w 303"/>
                <a:gd name="T21" fmla="*/ 2 h 160"/>
                <a:gd name="T22" fmla="*/ 3 w 303"/>
                <a:gd name="T23" fmla="*/ 0 h 160"/>
                <a:gd name="T24" fmla="*/ 4 w 303"/>
                <a:gd name="T25" fmla="*/ 0 h 160"/>
                <a:gd name="T26" fmla="*/ 6 w 303"/>
                <a:gd name="T27" fmla="*/ 0 h 160"/>
                <a:gd name="T28" fmla="*/ 9 w 303"/>
                <a:gd name="T29" fmla="*/ 0 h 160"/>
                <a:gd name="T30" fmla="*/ 11 w 303"/>
                <a:gd name="T31" fmla="*/ 0 h 160"/>
                <a:gd name="T32" fmla="*/ 13 w 303"/>
                <a:gd name="T33" fmla="*/ 0 h 160"/>
                <a:gd name="T34" fmla="*/ 14 w 303"/>
                <a:gd name="T35" fmla="*/ 1 h 160"/>
                <a:gd name="T36" fmla="*/ 14 w 303"/>
                <a:gd name="T37" fmla="*/ 1 h 160"/>
                <a:gd name="T38" fmla="*/ 14 w 303"/>
                <a:gd name="T39" fmla="*/ 2 h 160"/>
                <a:gd name="T40" fmla="*/ 15 w 303"/>
                <a:gd name="T41" fmla="*/ 2 h 160"/>
                <a:gd name="T42" fmla="*/ 16 w 303"/>
                <a:gd name="T43" fmla="*/ 3 h 160"/>
                <a:gd name="T44" fmla="*/ 14 w 303"/>
                <a:gd name="T45" fmla="*/ 3 h 160"/>
                <a:gd name="T46" fmla="*/ 12 w 303"/>
                <a:gd name="T47" fmla="*/ 3 h 160"/>
                <a:gd name="T48" fmla="*/ 9 w 303"/>
                <a:gd name="T49" fmla="*/ 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160"/>
                <a:gd name="T77" fmla="*/ 303 w 303"/>
                <a:gd name="T78" fmla="*/ 160 h 1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160">
                  <a:moveTo>
                    <a:pt x="163" y="109"/>
                  </a:moveTo>
                  <a:lnTo>
                    <a:pt x="145" y="115"/>
                  </a:lnTo>
                  <a:lnTo>
                    <a:pt x="121" y="127"/>
                  </a:lnTo>
                  <a:lnTo>
                    <a:pt x="104" y="160"/>
                  </a:lnTo>
                  <a:lnTo>
                    <a:pt x="92" y="160"/>
                  </a:lnTo>
                  <a:lnTo>
                    <a:pt x="86" y="140"/>
                  </a:lnTo>
                  <a:lnTo>
                    <a:pt x="69" y="136"/>
                  </a:lnTo>
                  <a:lnTo>
                    <a:pt x="69" y="109"/>
                  </a:lnTo>
                  <a:lnTo>
                    <a:pt x="30" y="102"/>
                  </a:lnTo>
                  <a:lnTo>
                    <a:pt x="0" y="81"/>
                  </a:lnTo>
                  <a:lnTo>
                    <a:pt x="28" y="34"/>
                  </a:lnTo>
                  <a:lnTo>
                    <a:pt x="63" y="9"/>
                  </a:lnTo>
                  <a:lnTo>
                    <a:pt x="69" y="8"/>
                  </a:lnTo>
                  <a:lnTo>
                    <a:pt x="115" y="5"/>
                  </a:lnTo>
                  <a:lnTo>
                    <a:pt x="161" y="0"/>
                  </a:lnTo>
                  <a:lnTo>
                    <a:pt x="200" y="2"/>
                  </a:lnTo>
                  <a:lnTo>
                    <a:pt x="239" y="2"/>
                  </a:lnTo>
                  <a:lnTo>
                    <a:pt x="272" y="24"/>
                  </a:lnTo>
                  <a:lnTo>
                    <a:pt x="261" y="19"/>
                  </a:lnTo>
                  <a:lnTo>
                    <a:pt x="267" y="31"/>
                  </a:lnTo>
                  <a:lnTo>
                    <a:pt x="283" y="31"/>
                  </a:lnTo>
                  <a:lnTo>
                    <a:pt x="303" y="49"/>
                  </a:lnTo>
                  <a:lnTo>
                    <a:pt x="263" y="55"/>
                  </a:lnTo>
                  <a:lnTo>
                    <a:pt x="224" y="63"/>
                  </a:lnTo>
                  <a:lnTo>
                    <a:pt x="163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9" name="Freeform 565"/>
            <p:cNvSpPr>
              <a:spLocks noChangeAspect="1"/>
            </p:cNvSpPr>
            <p:nvPr/>
          </p:nvSpPr>
          <p:spPr bwMode="auto">
            <a:xfrm>
              <a:off x="1509" y="2462"/>
              <a:ext cx="6" cy="7"/>
            </a:xfrm>
            <a:custGeom>
              <a:avLst/>
              <a:gdLst>
                <a:gd name="T0" fmla="*/ 1 w 18"/>
                <a:gd name="T1" fmla="*/ 1 h 20"/>
                <a:gd name="T2" fmla="*/ 0 w 18"/>
                <a:gd name="T3" fmla="*/ 0 h 20"/>
                <a:gd name="T4" fmla="*/ 1 w 18"/>
                <a:gd name="T5" fmla="*/ 1 h 20"/>
                <a:gd name="T6" fmla="*/ 1 w 18"/>
                <a:gd name="T7" fmla="*/ 1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0"/>
                <a:gd name="T14" fmla="*/ 18 w 18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0">
                  <a:moveTo>
                    <a:pt x="18" y="18"/>
                  </a:moveTo>
                  <a:lnTo>
                    <a:pt x="0" y="0"/>
                  </a:lnTo>
                  <a:lnTo>
                    <a:pt x="18" y="2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0" name="Freeform 566"/>
            <p:cNvSpPr>
              <a:spLocks noChangeAspect="1"/>
            </p:cNvSpPr>
            <p:nvPr/>
          </p:nvSpPr>
          <p:spPr bwMode="auto">
            <a:xfrm>
              <a:off x="1025" y="2458"/>
              <a:ext cx="87" cy="87"/>
            </a:xfrm>
            <a:custGeom>
              <a:avLst/>
              <a:gdLst>
                <a:gd name="T0" fmla="*/ 5 w 230"/>
                <a:gd name="T1" fmla="*/ 3 h 230"/>
                <a:gd name="T2" fmla="*/ 4 w 230"/>
                <a:gd name="T3" fmla="*/ 3 h 230"/>
                <a:gd name="T4" fmla="*/ 3 w 230"/>
                <a:gd name="T5" fmla="*/ 4 h 230"/>
                <a:gd name="T6" fmla="*/ 2 w 230"/>
                <a:gd name="T7" fmla="*/ 6 h 230"/>
                <a:gd name="T8" fmla="*/ 1 w 230"/>
                <a:gd name="T9" fmla="*/ 6 h 230"/>
                <a:gd name="T10" fmla="*/ 0 w 230"/>
                <a:gd name="T11" fmla="*/ 6 h 230"/>
                <a:gd name="T12" fmla="*/ 2 w 230"/>
                <a:gd name="T13" fmla="*/ 9 h 230"/>
                <a:gd name="T14" fmla="*/ 5 w 230"/>
                <a:gd name="T15" fmla="*/ 12 h 230"/>
                <a:gd name="T16" fmla="*/ 9 w 230"/>
                <a:gd name="T17" fmla="*/ 12 h 230"/>
                <a:gd name="T18" fmla="*/ 10 w 230"/>
                <a:gd name="T19" fmla="*/ 12 h 230"/>
                <a:gd name="T20" fmla="*/ 10 w 230"/>
                <a:gd name="T21" fmla="*/ 10 h 230"/>
                <a:gd name="T22" fmla="*/ 10 w 230"/>
                <a:gd name="T23" fmla="*/ 9 h 230"/>
                <a:gd name="T24" fmla="*/ 11 w 230"/>
                <a:gd name="T25" fmla="*/ 7 h 230"/>
                <a:gd name="T26" fmla="*/ 11 w 230"/>
                <a:gd name="T27" fmla="*/ 8 h 230"/>
                <a:gd name="T28" fmla="*/ 11 w 230"/>
                <a:gd name="T29" fmla="*/ 5 h 230"/>
                <a:gd name="T30" fmla="*/ 12 w 230"/>
                <a:gd name="T31" fmla="*/ 3 h 230"/>
                <a:gd name="T32" fmla="*/ 12 w 230"/>
                <a:gd name="T33" fmla="*/ 1 h 230"/>
                <a:gd name="T34" fmla="*/ 12 w 230"/>
                <a:gd name="T35" fmla="*/ 0 h 230"/>
                <a:gd name="T36" fmla="*/ 10 w 230"/>
                <a:gd name="T37" fmla="*/ 0 h 230"/>
                <a:gd name="T38" fmla="*/ 8 w 230"/>
                <a:gd name="T39" fmla="*/ 1 h 230"/>
                <a:gd name="T40" fmla="*/ 5 w 230"/>
                <a:gd name="T41" fmla="*/ 3 h 2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0"/>
                <a:gd name="T64" fmla="*/ 0 h 230"/>
                <a:gd name="T65" fmla="*/ 230 w 230"/>
                <a:gd name="T66" fmla="*/ 230 h 2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0" h="230">
                  <a:moveTo>
                    <a:pt x="90" y="60"/>
                  </a:moveTo>
                  <a:lnTo>
                    <a:pt x="72" y="66"/>
                  </a:lnTo>
                  <a:lnTo>
                    <a:pt x="48" y="78"/>
                  </a:lnTo>
                  <a:lnTo>
                    <a:pt x="31" y="111"/>
                  </a:lnTo>
                  <a:lnTo>
                    <a:pt x="19" y="111"/>
                  </a:lnTo>
                  <a:lnTo>
                    <a:pt x="0" y="115"/>
                  </a:lnTo>
                  <a:lnTo>
                    <a:pt x="45" y="166"/>
                  </a:lnTo>
                  <a:lnTo>
                    <a:pt x="88" y="217"/>
                  </a:lnTo>
                  <a:lnTo>
                    <a:pt x="158" y="230"/>
                  </a:lnTo>
                  <a:lnTo>
                    <a:pt x="187" y="226"/>
                  </a:lnTo>
                  <a:lnTo>
                    <a:pt x="187" y="190"/>
                  </a:lnTo>
                  <a:lnTo>
                    <a:pt x="188" y="161"/>
                  </a:lnTo>
                  <a:lnTo>
                    <a:pt x="199" y="129"/>
                  </a:lnTo>
                  <a:lnTo>
                    <a:pt x="202" y="139"/>
                  </a:lnTo>
                  <a:lnTo>
                    <a:pt x="209" y="96"/>
                  </a:lnTo>
                  <a:lnTo>
                    <a:pt x="216" y="53"/>
                  </a:lnTo>
                  <a:lnTo>
                    <a:pt x="216" y="11"/>
                  </a:lnTo>
                  <a:lnTo>
                    <a:pt x="230" y="0"/>
                  </a:lnTo>
                  <a:lnTo>
                    <a:pt x="190" y="6"/>
                  </a:lnTo>
                  <a:lnTo>
                    <a:pt x="151" y="14"/>
                  </a:lnTo>
                  <a:lnTo>
                    <a:pt x="9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1" name="Freeform 567"/>
            <p:cNvSpPr>
              <a:spLocks noChangeAspect="1"/>
            </p:cNvSpPr>
            <p:nvPr/>
          </p:nvSpPr>
          <p:spPr bwMode="auto">
            <a:xfrm>
              <a:off x="1506" y="2492"/>
              <a:ext cx="3" cy="5"/>
            </a:xfrm>
            <a:custGeom>
              <a:avLst/>
              <a:gdLst>
                <a:gd name="T0" fmla="*/ 0 w 7"/>
                <a:gd name="T1" fmla="*/ 1 h 12"/>
                <a:gd name="T2" fmla="*/ 0 w 7"/>
                <a:gd name="T3" fmla="*/ 0 h 12"/>
                <a:gd name="T4" fmla="*/ 0 w 7"/>
                <a:gd name="T5" fmla="*/ 0 h 12"/>
                <a:gd name="T6" fmla="*/ 0 w 7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"/>
                <a:gd name="T14" fmla="*/ 7 w 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">
                  <a:moveTo>
                    <a:pt x="4" y="1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2" name="Freeform 568"/>
            <p:cNvSpPr>
              <a:spLocks noChangeAspect="1"/>
            </p:cNvSpPr>
            <p:nvPr/>
          </p:nvSpPr>
          <p:spPr bwMode="auto">
            <a:xfrm>
              <a:off x="1484" y="2409"/>
              <a:ext cx="3" cy="3"/>
            </a:xfrm>
            <a:custGeom>
              <a:avLst/>
              <a:gdLst>
                <a:gd name="T0" fmla="*/ 0 w 10"/>
                <a:gd name="T1" fmla="*/ 0 h 8"/>
                <a:gd name="T2" fmla="*/ 0 w 10"/>
                <a:gd name="T3" fmla="*/ 0 h 8"/>
                <a:gd name="T4" fmla="*/ 0 w 10"/>
                <a:gd name="T5" fmla="*/ 0 h 8"/>
                <a:gd name="T6" fmla="*/ 0 w 10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8"/>
                <a:gd name="T14" fmla="*/ 10 w 1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8">
                  <a:moveTo>
                    <a:pt x="10" y="8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3" name="Freeform 569"/>
            <p:cNvSpPr>
              <a:spLocks noChangeAspect="1"/>
            </p:cNvSpPr>
            <p:nvPr/>
          </p:nvSpPr>
          <p:spPr bwMode="auto">
            <a:xfrm>
              <a:off x="1502" y="2431"/>
              <a:ext cx="3" cy="6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0 h 15"/>
                <a:gd name="T4" fmla="*/ 0 w 9"/>
                <a:gd name="T5" fmla="*/ 1 h 15"/>
                <a:gd name="T6" fmla="*/ 0 w 9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5"/>
                <a:gd name="T14" fmla="*/ 9 w 9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5">
                  <a:moveTo>
                    <a:pt x="7" y="0"/>
                  </a:moveTo>
                  <a:lnTo>
                    <a:pt x="9" y="5"/>
                  </a:lnTo>
                  <a:lnTo>
                    <a:pt x="0" y="1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4" name="Freeform 570"/>
            <p:cNvSpPr>
              <a:spLocks noChangeAspect="1"/>
            </p:cNvSpPr>
            <p:nvPr/>
          </p:nvSpPr>
          <p:spPr bwMode="auto">
            <a:xfrm>
              <a:off x="1480" y="2391"/>
              <a:ext cx="3" cy="2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0 h 6"/>
                <a:gd name="T6" fmla="*/ 0 w 8"/>
                <a:gd name="T7" fmla="*/ 0 h 6"/>
                <a:gd name="T8" fmla="*/ 0 w 8"/>
                <a:gd name="T9" fmla="*/ 0 h 6"/>
                <a:gd name="T10" fmla="*/ 0 w 8"/>
                <a:gd name="T11" fmla="*/ 0 h 6"/>
                <a:gd name="T12" fmla="*/ 0 w 8"/>
                <a:gd name="T13" fmla="*/ 0 h 6"/>
                <a:gd name="T14" fmla="*/ 0 w 8"/>
                <a:gd name="T15" fmla="*/ 0 h 6"/>
                <a:gd name="T16" fmla="*/ 0 w 8"/>
                <a:gd name="T17" fmla="*/ 0 h 6"/>
                <a:gd name="T18" fmla="*/ 0 w 8"/>
                <a:gd name="T19" fmla="*/ 0 h 6"/>
                <a:gd name="T20" fmla="*/ 0 w 8"/>
                <a:gd name="T21" fmla="*/ 0 h 6"/>
                <a:gd name="T22" fmla="*/ 0 w 8"/>
                <a:gd name="T23" fmla="*/ 0 h 6"/>
                <a:gd name="T24" fmla="*/ 0 w 8"/>
                <a:gd name="T25" fmla="*/ 0 h 6"/>
                <a:gd name="T26" fmla="*/ 0 w 8"/>
                <a:gd name="T27" fmla="*/ 0 h 6"/>
                <a:gd name="T28" fmla="*/ 0 w 8"/>
                <a:gd name="T29" fmla="*/ 0 h 6"/>
                <a:gd name="T30" fmla="*/ 0 w 8"/>
                <a:gd name="T31" fmla="*/ 0 h 6"/>
                <a:gd name="T32" fmla="*/ 0 w 8"/>
                <a:gd name="T33" fmla="*/ 0 h 6"/>
                <a:gd name="T34" fmla="*/ 0 w 8"/>
                <a:gd name="T35" fmla="*/ 0 h 6"/>
                <a:gd name="T36" fmla="*/ 0 w 8"/>
                <a:gd name="T37" fmla="*/ 0 h 6"/>
                <a:gd name="T38" fmla="*/ 0 w 8"/>
                <a:gd name="T39" fmla="*/ 0 h 6"/>
                <a:gd name="T40" fmla="*/ 0 w 8"/>
                <a:gd name="T41" fmla="*/ 0 h 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"/>
                <a:gd name="T64" fmla="*/ 0 h 6"/>
                <a:gd name="T65" fmla="*/ 8 w 8"/>
                <a:gd name="T66" fmla="*/ 6 h 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5" name="Freeform 571"/>
            <p:cNvSpPr>
              <a:spLocks noChangeAspect="1"/>
            </p:cNvSpPr>
            <p:nvPr/>
          </p:nvSpPr>
          <p:spPr bwMode="auto">
            <a:xfrm>
              <a:off x="1501" y="2414"/>
              <a:ext cx="4" cy="2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0 w 11"/>
                <a:gd name="T7" fmla="*/ 0 h 7"/>
                <a:gd name="T8" fmla="*/ 0 w 1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5" y="0"/>
                  </a:moveTo>
                  <a:lnTo>
                    <a:pt x="2" y="1"/>
                  </a:lnTo>
                  <a:lnTo>
                    <a:pt x="0" y="7"/>
                  </a:lnTo>
                  <a:lnTo>
                    <a:pt x="11" y="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6" name="Freeform 572"/>
            <p:cNvSpPr>
              <a:spLocks noChangeAspect="1"/>
            </p:cNvSpPr>
            <p:nvPr/>
          </p:nvSpPr>
          <p:spPr bwMode="auto">
            <a:xfrm>
              <a:off x="1502" y="2403"/>
              <a:ext cx="2" cy="2"/>
            </a:xfrm>
            <a:custGeom>
              <a:avLst/>
              <a:gdLst>
                <a:gd name="T0" fmla="*/ 0 w 6"/>
                <a:gd name="T1" fmla="*/ 0 h 8"/>
                <a:gd name="T2" fmla="*/ 0 w 6"/>
                <a:gd name="T3" fmla="*/ 0 h 8"/>
                <a:gd name="T4" fmla="*/ 0 w 6"/>
                <a:gd name="T5" fmla="*/ 0 h 8"/>
                <a:gd name="T6" fmla="*/ 0 w 6"/>
                <a:gd name="T7" fmla="*/ 0 h 8"/>
                <a:gd name="T8" fmla="*/ 0 w 6"/>
                <a:gd name="T9" fmla="*/ 0 h 8"/>
                <a:gd name="T10" fmla="*/ 0 w 6"/>
                <a:gd name="T11" fmla="*/ 0 h 8"/>
                <a:gd name="T12" fmla="*/ 0 w 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8"/>
                <a:gd name="T23" fmla="*/ 6 w 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8">
                  <a:moveTo>
                    <a:pt x="6" y="6"/>
                  </a:moveTo>
                  <a:lnTo>
                    <a:pt x="3" y="8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5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7" name="Freeform 573"/>
            <p:cNvSpPr>
              <a:spLocks noChangeAspect="1"/>
            </p:cNvSpPr>
            <p:nvPr/>
          </p:nvSpPr>
          <p:spPr bwMode="auto">
            <a:xfrm>
              <a:off x="1004" y="2386"/>
              <a:ext cx="23" cy="54"/>
            </a:xfrm>
            <a:custGeom>
              <a:avLst/>
              <a:gdLst>
                <a:gd name="T0" fmla="*/ 2 w 65"/>
                <a:gd name="T1" fmla="*/ 6 h 142"/>
                <a:gd name="T2" fmla="*/ 1 w 65"/>
                <a:gd name="T3" fmla="*/ 8 h 142"/>
                <a:gd name="T4" fmla="*/ 0 w 65"/>
                <a:gd name="T5" fmla="*/ 8 h 142"/>
                <a:gd name="T6" fmla="*/ 0 w 65"/>
                <a:gd name="T7" fmla="*/ 5 h 142"/>
                <a:gd name="T8" fmla="*/ 1 w 65"/>
                <a:gd name="T9" fmla="*/ 2 h 142"/>
                <a:gd name="T10" fmla="*/ 3 w 65"/>
                <a:gd name="T11" fmla="*/ 0 h 142"/>
                <a:gd name="T12" fmla="*/ 3 w 65"/>
                <a:gd name="T13" fmla="*/ 0 h 142"/>
                <a:gd name="T14" fmla="*/ 2 w 65"/>
                <a:gd name="T15" fmla="*/ 3 h 142"/>
                <a:gd name="T16" fmla="*/ 2 w 65"/>
                <a:gd name="T17" fmla="*/ 6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"/>
                <a:gd name="T28" fmla="*/ 0 h 142"/>
                <a:gd name="T29" fmla="*/ 65 w 65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" h="142">
                  <a:moveTo>
                    <a:pt x="39" y="115"/>
                  </a:moveTo>
                  <a:lnTo>
                    <a:pt x="15" y="142"/>
                  </a:lnTo>
                  <a:lnTo>
                    <a:pt x="0" y="142"/>
                  </a:lnTo>
                  <a:lnTo>
                    <a:pt x="9" y="89"/>
                  </a:lnTo>
                  <a:lnTo>
                    <a:pt x="16" y="36"/>
                  </a:lnTo>
                  <a:lnTo>
                    <a:pt x="61" y="0"/>
                  </a:lnTo>
                  <a:lnTo>
                    <a:pt x="65" y="7"/>
                  </a:lnTo>
                  <a:lnTo>
                    <a:pt x="52" y="61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8" name="Freeform 574"/>
            <p:cNvSpPr>
              <a:spLocks noChangeAspect="1"/>
            </p:cNvSpPr>
            <p:nvPr/>
          </p:nvSpPr>
          <p:spPr bwMode="auto">
            <a:xfrm>
              <a:off x="945" y="2400"/>
              <a:ext cx="77" cy="84"/>
            </a:xfrm>
            <a:custGeom>
              <a:avLst/>
              <a:gdLst>
                <a:gd name="T0" fmla="*/ 1 w 203"/>
                <a:gd name="T1" fmla="*/ 10 h 225"/>
                <a:gd name="T2" fmla="*/ 0 w 203"/>
                <a:gd name="T3" fmla="*/ 9 h 225"/>
                <a:gd name="T4" fmla="*/ 0 w 203"/>
                <a:gd name="T5" fmla="*/ 7 h 225"/>
                <a:gd name="T6" fmla="*/ 2 w 203"/>
                <a:gd name="T7" fmla="*/ 5 h 225"/>
                <a:gd name="T8" fmla="*/ 5 w 203"/>
                <a:gd name="T9" fmla="*/ 4 h 225"/>
                <a:gd name="T10" fmla="*/ 3 w 203"/>
                <a:gd name="T11" fmla="*/ 2 h 225"/>
                <a:gd name="T12" fmla="*/ 4 w 203"/>
                <a:gd name="T13" fmla="*/ 1 h 225"/>
                <a:gd name="T14" fmla="*/ 5 w 203"/>
                <a:gd name="T15" fmla="*/ 0 h 225"/>
                <a:gd name="T16" fmla="*/ 7 w 203"/>
                <a:gd name="T17" fmla="*/ 0 h 225"/>
                <a:gd name="T18" fmla="*/ 9 w 203"/>
                <a:gd name="T19" fmla="*/ 0 h 225"/>
                <a:gd name="T20" fmla="*/ 9 w 203"/>
                <a:gd name="T21" fmla="*/ 3 h 225"/>
                <a:gd name="T22" fmla="*/ 8 w 203"/>
                <a:gd name="T23" fmla="*/ 6 h 225"/>
                <a:gd name="T24" fmla="*/ 9 w 203"/>
                <a:gd name="T25" fmla="*/ 6 h 225"/>
                <a:gd name="T26" fmla="*/ 10 w 203"/>
                <a:gd name="T27" fmla="*/ 6 h 225"/>
                <a:gd name="T28" fmla="*/ 11 w 203"/>
                <a:gd name="T29" fmla="*/ 6 h 225"/>
                <a:gd name="T30" fmla="*/ 9 w 203"/>
                <a:gd name="T31" fmla="*/ 7 h 225"/>
                <a:gd name="T32" fmla="*/ 8 w 203"/>
                <a:gd name="T33" fmla="*/ 10 h 225"/>
                <a:gd name="T34" fmla="*/ 5 w 203"/>
                <a:gd name="T35" fmla="*/ 12 h 225"/>
                <a:gd name="T36" fmla="*/ 3 w 203"/>
                <a:gd name="T37" fmla="*/ 11 h 225"/>
                <a:gd name="T38" fmla="*/ 1 w 203"/>
                <a:gd name="T39" fmla="*/ 10 h 2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3"/>
                <a:gd name="T61" fmla="*/ 0 h 225"/>
                <a:gd name="T62" fmla="*/ 203 w 203"/>
                <a:gd name="T63" fmla="*/ 225 h 2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3" h="225">
                  <a:moveTo>
                    <a:pt x="19" y="200"/>
                  </a:moveTo>
                  <a:lnTo>
                    <a:pt x="0" y="180"/>
                  </a:lnTo>
                  <a:lnTo>
                    <a:pt x="6" y="141"/>
                  </a:lnTo>
                  <a:lnTo>
                    <a:pt x="34" y="97"/>
                  </a:lnTo>
                  <a:lnTo>
                    <a:pt x="98" y="88"/>
                  </a:lnTo>
                  <a:lnTo>
                    <a:pt x="64" y="35"/>
                  </a:lnTo>
                  <a:lnTo>
                    <a:pt x="79" y="31"/>
                  </a:lnTo>
                  <a:lnTo>
                    <a:pt x="83" y="0"/>
                  </a:lnTo>
                  <a:lnTo>
                    <a:pt x="128" y="0"/>
                  </a:lnTo>
                  <a:lnTo>
                    <a:pt x="171" y="0"/>
                  </a:lnTo>
                  <a:lnTo>
                    <a:pt x="164" y="53"/>
                  </a:lnTo>
                  <a:lnTo>
                    <a:pt x="155" y="106"/>
                  </a:lnTo>
                  <a:lnTo>
                    <a:pt x="170" y="106"/>
                  </a:lnTo>
                  <a:lnTo>
                    <a:pt x="186" y="109"/>
                  </a:lnTo>
                  <a:lnTo>
                    <a:pt x="203" y="116"/>
                  </a:lnTo>
                  <a:lnTo>
                    <a:pt x="168" y="141"/>
                  </a:lnTo>
                  <a:lnTo>
                    <a:pt x="140" y="188"/>
                  </a:lnTo>
                  <a:lnTo>
                    <a:pt x="100" y="225"/>
                  </a:lnTo>
                  <a:lnTo>
                    <a:pt x="59" y="212"/>
                  </a:lnTo>
                  <a:lnTo>
                    <a:pt x="1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9" name="Freeform 575"/>
            <p:cNvSpPr>
              <a:spLocks noChangeAspect="1"/>
            </p:cNvSpPr>
            <p:nvPr/>
          </p:nvSpPr>
          <p:spPr bwMode="auto">
            <a:xfrm>
              <a:off x="1205" y="2386"/>
              <a:ext cx="39" cy="15"/>
            </a:xfrm>
            <a:custGeom>
              <a:avLst/>
              <a:gdLst>
                <a:gd name="T0" fmla="*/ 2 w 103"/>
                <a:gd name="T1" fmla="*/ 0 h 37"/>
                <a:gd name="T2" fmla="*/ 0 w 103"/>
                <a:gd name="T3" fmla="*/ 1 h 37"/>
                <a:gd name="T4" fmla="*/ 3 w 103"/>
                <a:gd name="T5" fmla="*/ 2 h 37"/>
                <a:gd name="T6" fmla="*/ 6 w 103"/>
                <a:gd name="T7" fmla="*/ 2 h 37"/>
                <a:gd name="T8" fmla="*/ 2 w 10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37"/>
                <a:gd name="T17" fmla="*/ 103 w 10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37">
                  <a:moveTo>
                    <a:pt x="40" y="0"/>
                  </a:moveTo>
                  <a:lnTo>
                    <a:pt x="0" y="13"/>
                  </a:lnTo>
                  <a:lnTo>
                    <a:pt x="57" y="37"/>
                  </a:lnTo>
                  <a:lnTo>
                    <a:pt x="103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0" name="Freeform 576"/>
            <p:cNvSpPr>
              <a:spLocks noChangeAspect="1"/>
            </p:cNvSpPr>
            <p:nvPr/>
          </p:nvSpPr>
          <p:spPr bwMode="auto">
            <a:xfrm>
              <a:off x="1407" y="2385"/>
              <a:ext cx="29" cy="11"/>
            </a:xfrm>
            <a:custGeom>
              <a:avLst/>
              <a:gdLst>
                <a:gd name="T0" fmla="*/ 4 w 76"/>
                <a:gd name="T1" fmla="*/ 1 h 30"/>
                <a:gd name="T2" fmla="*/ 4 w 76"/>
                <a:gd name="T3" fmla="*/ 1 h 30"/>
                <a:gd name="T4" fmla="*/ 1 w 76"/>
                <a:gd name="T5" fmla="*/ 1 h 30"/>
                <a:gd name="T6" fmla="*/ 0 w 76"/>
                <a:gd name="T7" fmla="*/ 1 h 30"/>
                <a:gd name="T8" fmla="*/ 0 w 76"/>
                <a:gd name="T9" fmla="*/ 0 h 30"/>
                <a:gd name="T10" fmla="*/ 4 w 76"/>
                <a:gd name="T11" fmla="*/ 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30"/>
                <a:gd name="T20" fmla="*/ 76 w 76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30">
                  <a:moveTo>
                    <a:pt x="76" y="16"/>
                  </a:moveTo>
                  <a:lnTo>
                    <a:pt x="70" y="19"/>
                  </a:lnTo>
                  <a:lnTo>
                    <a:pt x="19" y="30"/>
                  </a:lnTo>
                  <a:lnTo>
                    <a:pt x="0" y="24"/>
                  </a:lnTo>
                  <a:lnTo>
                    <a:pt x="6" y="0"/>
                  </a:ln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1" name="Freeform 577"/>
            <p:cNvSpPr>
              <a:spLocks noChangeAspect="1"/>
            </p:cNvSpPr>
            <p:nvPr/>
          </p:nvSpPr>
          <p:spPr bwMode="auto">
            <a:xfrm>
              <a:off x="1448" y="2401"/>
              <a:ext cx="5" cy="1"/>
            </a:xfrm>
            <a:custGeom>
              <a:avLst/>
              <a:gdLst>
                <a:gd name="T0" fmla="*/ 1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1 w 1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5"/>
                <a:gd name="T14" fmla="*/ 15 w 1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5">
                  <a:moveTo>
                    <a:pt x="15" y="3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2" name="Freeform 578"/>
            <p:cNvSpPr>
              <a:spLocks noChangeAspect="1"/>
            </p:cNvSpPr>
            <p:nvPr/>
          </p:nvSpPr>
          <p:spPr bwMode="auto">
            <a:xfrm>
              <a:off x="577" y="2092"/>
              <a:ext cx="484" cy="375"/>
            </a:xfrm>
            <a:custGeom>
              <a:avLst/>
              <a:gdLst>
                <a:gd name="T0" fmla="*/ 9 w 1288"/>
                <a:gd name="T1" fmla="*/ 26 h 1000"/>
                <a:gd name="T2" fmla="*/ 6 w 1288"/>
                <a:gd name="T3" fmla="*/ 18 h 1000"/>
                <a:gd name="T4" fmla="*/ 2 w 1288"/>
                <a:gd name="T5" fmla="*/ 15 h 1000"/>
                <a:gd name="T6" fmla="*/ 3 w 1288"/>
                <a:gd name="T7" fmla="*/ 12 h 1000"/>
                <a:gd name="T8" fmla="*/ 0 w 1288"/>
                <a:gd name="T9" fmla="*/ 4 h 1000"/>
                <a:gd name="T10" fmla="*/ 6 w 1288"/>
                <a:gd name="T11" fmla="*/ 0 h 1000"/>
                <a:gd name="T12" fmla="*/ 12 w 1288"/>
                <a:gd name="T13" fmla="*/ 3 h 1000"/>
                <a:gd name="T14" fmla="*/ 21 w 1288"/>
                <a:gd name="T15" fmla="*/ 4 h 1000"/>
                <a:gd name="T16" fmla="*/ 27 w 1288"/>
                <a:gd name="T17" fmla="*/ 5 h 1000"/>
                <a:gd name="T18" fmla="*/ 31 w 1288"/>
                <a:gd name="T19" fmla="*/ 11 h 1000"/>
                <a:gd name="T20" fmla="*/ 38 w 1288"/>
                <a:gd name="T21" fmla="*/ 12 h 1000"/>
                <a:gd name="T22" fmla="*/ 41 w 1288"/>
                <a:gd name="T23" fmla="*/ 19 h 1000"/>
                <a:gd name="T24" fmla="*/ 41 w 1288"/>
                <a:gd name="T25" fmla="*/ 27 h 1000"/>
                <a:gd name="T26" fmla="*/ 42 w 1288"/>
                <a:gd name="T27" fmla="*/ 37 h 1000"/>
                <a:gd name="T28" fmla="*/ 44 w 1288"/>
                <a:gd name="T29" fmla="*/ 41 h 1000"/>
                <a:gd name="T30" fmla="*/ 52 w 1288"/>
                <a:gd name="T31" fmla="*/ 41 h 1000"/>
                <a:gd name="T32" fmla="*/ 56 w 1288"/>
                <a:gd name="T33" fmla="*/ 41 h 1000"/>
                <a:gd name="T34" fmla="*/ 59 w 1288"/>
                <a:gd name="T35" fmla="*/ 35 h 1000"/>
                <a:gd name="T36" fmla="*/ 67 w 1288"/>
                <a:gd name="T37" fmla="*/ 33 h 1000"/>
                <a:gd name="T38" fmla="*/ 68 w 1288"/>
                <a:gd name="T39" fmla="*/ 34 h 1000"/>
                <a:gd name="T40" fmla="*/ 66 w 1288"/>
                <a:gd name="T41" fmla="*/ 39 h 1000"/>
                <a:gd name="T42" fmla="*/ 64 w 1288"/>
                <a:gd name="T43" fmla="*/ 41 h 1000"/>
                <a:gd name="T44" fmla="*/ 59 w 1288"/>
                <a:gd name="T45" fmla="*/ 44 h 1000"/>
                <a:gd name="T46" fmla="*/ 55 w 1288"/>
                <a:gd name="T47" fmla="*/ 45 h 1000"/>
                <a:gd name="T48" fmla="*/ 52 w 1288"/>
                <a:gd name="T49" fmla="*/ 51 h 1000"/>
                <a:gd name="T50" fmla="*/ 47 w 1288"/>
                <a:gd name="T51" fmla="*/ 48 h 1000"/>
                <a:gd name="T52" fmla="*/ 45 w 1288"/>
                <a:gd name="T53" fmla="*/ 48 h 1000"/>
                <a:gd name="T54" fmla="*/ 41 w 1288"/>
                <a:gd name="T55" fmla="*/ 50 h 1000"/>
                <a:gd name="T56" fmla="*/ 32 w 1288"/>
                <a:gd name="T57" fmla="*/ 45 h 1000"/>
                <a:gd name="T58" fmla="*/ 26 w 1288"/>
                <a:gd name="T59" fmla="*/ 42 h 1000"/>
                <a:gd name="T60" fmla="*/ 20 w 1288"/>
                <a:gd name="T61" fmla="*/ 38 h 1000"/>
                <a:gd name="T62" fmla="*/ 21 w 1288"/>
                <a:gd name="T63" fmla="*/ 35 h 1000"/>
                <a:gd name="T64" fmla="*/ 20 w 1288"/>
                <a:gd name="T65" fmla="*/ 28 h 1000"/>
                <a:gd name="T66" fmla="*/ 17 w 1288"/>
                <a:gd name="T67" fmla="*/ 24 h 1000"/>
                <a:gd name="T68" fmla="*/ 16 w 1288"/>
                <a:gd name="T69" fmla="*/ 22 h 1000"/>
                <a:gd name="T70" fmla="*/ 14 w 1288"/>
                <a:gd name="T71" fmla="*/ 20 h 1000"/>
                <a:gd name="T72" fmla="*/ 12 w 1288"/>
                <a:gd name="T73" fmla="*/ 15 h 1000"/>
                <a:gd name="T74" fmla="*/ 9 w 1288"/>
                <a:gd name="T75" fmla="*/ 10 h 1000"/>
                <a:gd name="T76" fmla="*/ 7 w 1288"/>
                <a:gd name="T77" fmla="*/ 3 h 1000"/>
                <a:gd name="T78" fmla="*/ 4 w 1288"/>
                <a:gd name="T79" fmla="*/ 9 h 1000"/>
                <a:gd name="T80" fmla="*/ 8 w 1288"/>
                <a:gd name="T81" fmla="*/ 15 h 1000"/>
                <a:gd name="T82" fmla="*/ 9 w 1288"/>
                <a:gd name="T83" fmla="*/ 21 h 1000"/>
                <a:gd name="T84" fmla="*/ 11 w 1288"/>
                <a:gd name="T85" fmla="*/ 26 h 1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8"/>
                <a:gd name="T130" fmla="*/ 0 h 1000"/>
                <a:gd name="T131" fmla="*/ 1288 w 1288"/>
                <a:gd name="T132" fmla="*/ 1000 h 10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8" h="1000">
                  <a:moveTo>
                    <a:pt x="222" y="521"/>
                  </a:moveTo>
                  <a:lnTo>
                    <a:pt x="191" y="535"/>
                  </a:lnTo>
                  <a:lnTo>
                    <a:pt x="163" y="482"/>
                  </a:lnTo>
                  <a:lnTo>
                    <a:pt x="116" y="435"/>
                  </a:lnTo>
                  <a:lnTo>
                    <a:pt x="122" y="391"/>
                  </a:lnTo>
                  <a:lnTo>
                    <a:pt x="106" y="350"/>
                  </a:lnTo>
                  <a:lnTo>
                    <a:pt x="91" y="320"/>
                  </a:lnTo>
                  <a:lnTo>
                    <a:pt x="63" y="318"/>
                  </a:lnTo>
                  <a:lnTo>
                    <a:pt x="40" y="293"/>
                  </a:lnTo>
                  <a:lnTo>
                    <a:pt x="18" y="266"/>
                  </a:lnTo>
                  <a:lnTo>
                    <a:pt x="55" y="274"/>
                  </a:lnTo>
                  <a:lnTo>
                    <a:pt x="64" y="218"/>
                  </a:lnTo>
                  <a:lnTo>
                    <a:pt x="39" y="181"/>
                  </a:lnTo>
                  <a:lnTo>
                    <a:pt x="13" y="144"/>
                  </a:lnTo>
                  <a:lnTo>
                    <a:pt x="6" y="75"/>
                  </a:lnTo>
                  <a:lnTo>
                    <a:pt x="0" y="6"/>
                  </a:lnTo>
                  <a:lnTo>
                    <a:pt x="57" y="3"/>
                  </a:lnTo>
                  <a:lnTo>
                    <a:pt x="112" y="0"/>
                  </a:lnTo>
                  <a:lnTo>
                    <a:pt x="149" y="18"/>
                  </a:lnTo>
                  <a:lnTo>
                    <a:pt x="185" y="36"/>
                  </a:lnTo>
                  <a:lnTo>
                    <a:pt x="222" y="56"/>
                  </a:lnTo>
                  <a:lnTo>
                    <a:pt x="260" y="74"/>
                  </a:lnTo>
                  <a:lnTo>
                    <a:pt x="325" y="74"/>
                  </a:lnTo>
                  <a:lnTo>
                    <a:pt x="392" y="74"/>
                  </a:lnTo>
                  <a:lnTo>
                    <a:pt x="400" y="48"/>
                  </a:lnTo>
                  <a:lnTo>
                    <a:pt x="479" y="48"/>
                  </a:lnTo>
                  <a:lnTo>
                    <a:pt x="519" y="102"/>
                  </a:lnTo>
                  <a:lnTo>
                    <a:pt x="533" y="157"/>
                  </a:lnTo>
                  <a:lnTo>
                    <a:pt x="563" y="180"/>
                  </a:lnTo>
                  <a:lnTo>
                    <a:pt x="591" y="203"/>
                  </a:lnTo>
                  <a:lnTo>
                    <a:pt x="624" y="160"/>
                  </a:lnTo>
                  <a:lnTo>
                    <a:pt x="690" y="168"/>
                  </a:lnTo>
                  <a:lnTo>
                    <a:pt x="710" y="218"/>
                  </a:lnTo>
                  <a:lnTo>
                    <a:pt x="731" y="269"/>
                  </a:lnTo>
                  <a:lnTo>
                    <a:pt x="748" y="333"/>
                  </a:lnTo>
                  <a:lnTo>
                    <a:pt x="779" y="360"/>
                  </a:lnTo>
                  <a:lnTo>
                    <a:pt x="837" y="371"/>
                  </a:lnTo>
                  <a:lnTo>
                    <a:pt x="806" y="444"/>
                  </a:lnTo>
                  <a:lnTo>
                    <a:pt x="779" y="517"/>
                  </a:lnTo>
                  <a:lnTo>
                    <a:pt x="772" y="591"/>
                  </a:lnTo>
                  <a:lnTo>
                    <a:pt x="788" y="644"/>
                  </a:lnTo>
                  <a:lnTo>
                    <a:pt x="804" y="694"/>
                  </a:lnTo>
                  <a:lnTo>
                    <a:pt x="819" y="730"/>
                  </a:lnTo>
                  <a:lnTo>
                    <a:pt x="833" y="764"/>
                  </a:lnTo>
                  <a:lnTo>
                    <a:pt x="839" y="769"/>
                  </a:lnTo>
                  <a:lnTo>
                    <a:pt x="890" y="794"/>
                  </a:lnTo>
                  <a:lnTo>
                    <a:pt x="933" y="791"/>
                  </a:lnTo>
                  <a:lnTo>
                    <a:pt x="985" y="779"/>
                  </a:lnTo>
                  <a:lnTo>
                    <a:pt x="1018" y="778"/>
                  </a:lnTo>
                  <a:lnTo>
                    <a:pt x="1039" y="784"/>
                  </a:lnTo>
                  <a:lnTo>
                    <a:pt x="1054" y="769"/>
                  </a:lnTo>
                  <a:lnTo>
                    <a:pt x="1049" y="761"/>
                  </a:lnTo>
                  <a:lnTo>
                    <a:pt x="1087" y="720"/>
                  </a:lnTo>
                  <a:lnTo>
                    <a:pt x="1112" y="654"/>
                  </a:lnTo>
                  <a:lnTo>
                    <a:pt x="1161" y="626"/>
                  </a:lnTo>
                  <a:lnTo>
                    <a:pt x="1209" y="621"/>
                  </a:lnTo>
                  <a:lnTo>
                    <a:pt x="1255" y="617"/>
                  </a:lnTo>
                  <a:lnTo>
                    <a:pt x="1267" y="615"/>
                  </a:lnTo>
                  <a:lnTo>
                    <a:pt x="1285" y="627"/>
                  </a:lnTo>
                  <a:lnTo>
                    <a:pt x="1288" y="636"/>
                  </a:lnTo>
                  <a:lnTo>
                    <a:pt x="1245" y="703"/>
                  </a:lnTo>
                  <a:lnTo>
                    <a:pt x="1236" y="724"/>
                  </a:lnTo>
                  <a:lnTo>
                    <a:pt x="1237" y="730"/>
                  </a:lnTo>
                  <a:lnTo>
                    <a:pt x="1236" y="738"/>
                  </a:lnTo>
                  <a:lnTo>
                    <a:pt x="1213" y="791"/>
                  </a:lnTo>
                  <a:lnTo>
                    <a:pt x="1203" y="769"/>
                  </a:lnTo>
                  <a:lnTo>
                    <a:pt x="1194" y="784"/>
                  </a:lnTo>
                  <a:lnTo>
                    <a:pt x="1149" y="820"/>
                  </a:lnTo>
                  <a:lnTo>
                    <a:pt x="1106" y="820"/>
                  </a:lnTo>
                  <a:lnTo>
                    <a:pt x="1061" y="820"/>
                  </a:lnTo>
                  <a:lnTo>
                    <a:pt x="1057" y="851"/>
                  </a:lnTo>
                  <a:lnTo>
                    <a:pt x="1042" y="855"/>
                  </a:lnTo>
                  <a:lnTo>
                    <a:pt x="1076" y="908"/>
                  </a:lnTo>
                  <a:lnTo>
                    <a:pt x="1012" y="917"/>
                  </a:lnTo>
                  <a:lnTo>
                    <a:pt x="984" y="961"/>
                  </a:lnTo>
                  <a:lnTo>
                    <a:pt x="978" y="1000"/>
                  </a:lnTo>
                  <a:lnTo>
                    <a:pt x="931" y="952"/>
                  </a:lnTo>
                  <a:lnTo>
                    <a:pt x="885" y="905"/>
                  </a:lnTo>
                  <a:lnTo>
                    <a:pt x="904" y="921"/>
                  </a:lnTo>
                  <a:lnTo>
                    <a:pt x="876" y="905"/>
                  </a:lnTo>
                  <a:lnTo>
                    <a:pt x="854" y="906"/>
                  </a:lnTo>
                  <a:lnTo>
                    <a:pt x="863" y="909"/>
                  </a:lnTo>
                  <a:lnTo>
                    <a:pt x="816" y="923"/>
                  </a:lnTo>
                  <a:lnTo>
                    <a:pt x="769" y="936"/>
                  </a:lnTo>
                  <a:lnTo>
                    <a:pt x="715" y="911"/>
                  </a:lnTo>
                  <a:lnTo>
                    <a:pt x="661" y="885"/>
                  </a:lnTo>
                  <a:lnTo>
                    <a:pt x="609" y="861"/>
                  </a:lnTo>
                  <a:lnTo>
                    <a:pt x="555" y="836"/>
                  </a:lnTo>
                  <a:lnTo>
                    <a:pt x="524" y="815"/>
                  </a:lnTo>
                  <a:lnTo>
                    <a:pt x="490" y="796"/>
                  </a:lnTo>
                  <a:lnTo>
                    <a:pt x="455" y="778"/>
                  </a:lnTo>
                  <a:lnTo>
                    <a:pt x="421" y="745"/>
                  </a:lnTo>
                  <a:lnTo>
                    <a:pt x="387" y="712"/>
                  </a:lnTo>
                  <a:lnTo>
                    <a:pt x="381" y="673"/>
                  </a:lnTo>
                  <a:lnTo>
                    <a:pt x="398" y="663"/>
                  </a:lnTo>
                  <a:lnTo>
                    <a:pt x="392" y="650"/>
                  </a:lnTo>
                  <a:lnTo>
                    <a:pt x="404" y="615"/>
                  </a:lnTo>
                  <a:lnTo>
                    <a:pt x="388" y="572"/>
                  </a:lnTo>
                  <a:lnTo>
                    <a:pt x="372" y="529"/>
                  </a:lnTo>
                  <a:lnTo>
                    <a:pt x="343" y="490"/>
                  </a:lnTo>
                  <a:lnTo>
                    <a:pt x="315" y="451"/>
                  </a:lnTo>
                  <a:lnTo>
                    <a:pt x="327" y="457"/>
                  </a:lnTo>
                  <a:lnTo>
                    <a:pt x="307" y="429"/>
                  </a:lnTo>
                  <a:lnTo>
                    <a:pt x="298" y="420"/>
                  </a:lnTo>
                  <a:lnTo>
                    <a:pt x="303" y="418"/>
                  </a:lnTo>
                  <a:lnTo>
                    <a:pt x="267" y="397"/>
                  </a:lnTo>
                  <a:lnTo>
                    <a:pt x="276" y="384"/>
                  </a:lnTo>
                  <a:lnTo>
                    <a:pt x="257" y="382"/>
                  </a:lnTo>
                  <a:lnTo>
                    <a:pt x="272" y="351"/>
                  </a:lnTo>
                  <a:lnTo>
                    <a:pt x="252" y="332"/>
                  </a:lnTo>
                  <a:lnTo>
                    <a:pt x="222" y="277"/>
                  </a:lnTo>
                  <a:lnTo>
                    <a:pt x="222" y="263"/>
                  </a:lnTo>
                  <a:lnTo>
                    <a:pt x="191" y="239"/>
                  </a:lnTo>
                  <a:lnTo>
                    <a:pt x="173" y="191"/>
                  </a:lnTo>
                  <a:lnTo>
                    <a:pt x="155" y="144"/>
                  </a:lnTo>
                  <a:lnTo>
                    <a:pt x="155" y="80"/>
                  </a:lnTo>
                  <a:lnTo>
                    <a:pt x="124" y="65"/>
                  </a:lnTo>
                  <a:lnTo>
                    <a:pt x="88" y="42"/>
                  </a:lnTo>
                  <a:lnTo>
                    <a:pt x="82" y="100"/>
                  </a:lnTo>
                  <a:lnTo>
                    <a:pt x="76" y="159"/>
                  </a:lnTo>
                  <a:lnTo>
                    <a:pt x="100" y="203"/>
                  </a:lnTo>
                  <a:lnTo>
                    <a:pt x="125" y="250"/>
                  </a:lnTo>
                  <a:lnTo>
                    <a:pt x="139" y="290"/>
                  </a:lnTo>
                  <a:lnTo>
                    <a:pt x="152" y="329"/>
                  </a:lnTo>
                  <a:lnTo>
                    <a:pt x="158" y="323"/>
                  </a:lnTo>
                  <a:lnTo>
                    <a:pt x="166" y="388"/>
                  </a:lnTo>
                  <a:lnTo>
                    <a:pt x="175" y="453"/>
                  </a:lnTo>
                  <a:lnTo>
                    <a:pt x="192" y="465"/>
                  </a:lnTo>
                  <a:lnTo>
                    <a:pt x="215" y="493"/>
                  </a:lnTo>
                  <a:lnTo>
                    <a:pt x="222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3" name="Freeform 579"/>
            <p:cNvSpPr>
              <a:spLocks noChangeAspect="1"/>
            </p:cNvSpPr>
            <p:nvPr/>
          </p:nvSpPr>
          <p:spPr bwMode="auto">
            <a:xfrm>
              <a:off x="1223" y="2247"/>
              <a:ext cx="9" cy="16"/>
            </a:xfrm>
            <a:custGeom>
              <a:avLst/>
              <a:gdLst>
                <a:gd name="T0" fmla="*/ 1 w 25"/>
                <a:gd name="T1" fmla="*/ 2 h 43"/>
                <a:gd name="T2" fmla="*/ 1 w 25"/>
                <a:gd name="T3" fmla="*/ 0 h 43"/>
                <a:gd name="T4" fmla="*/ 0 w 25"/>
                <a:gd name="T5" fmla="*/ 1 h 43"/>
                <a:gd name="T6" fmla="*/ 0 w 25"/>
                <a:gd name="T7" fmla="*/ 2 h 43"/>
                <a:gd name="T8" fmla="*/ 1 w 25"/>
                <a:gd name="T9" fmla="*/ 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3"/>
                <a:gd name="T17" fmla="*/ 25 w 25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3">
                  <a:moveTo>
                    <a:pt x="25" y="39"/>
                  </a:moveTo>
                  <a:lnTo>
                    <a:pt x="15" y="0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2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4" name="Freeform 580"/>
            <p:cNvSpPr>
              <a:spLocks noChangeAspect="1"/>
            </p:cNvSpPr>
            <p:nvPr/>
          </p:nvSpPr>
          <p:spPr bwMode="auto">
            <a:xfrm>
              <a:off x="1239" y="2211"/>
              <a:ext cx="13" cy="19"/>
            </a:xfrm>
            <a:custGeom>
              <a:avLst/>
              <a:gdLst>
                <a:gd name="T0" fmla="*/ 1 w 33"/>
                <a:gd name="T1" fmla="*/ 3 h 52"/>
                <a:gd name="T2" fmla="*/ 2 w 33"/>
                <a:gd name="T3" fmla="*/ 1 h 52"/>
                <a:gd name="T4" fmla="*/ 0 w 33"/>
                <a:gd name="T5" fmla="*/ 0 h 52"/>
                <a:gd name="T6" fmla="*/ 2 w 33"/>
                <a:gd name="T7" fmla="*/ 1 h 52"/>
                <a:gd name="T8" fmla="*/ 1 w 33"/>
                <a:gd name="T9" fmla="*/ 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2"/>
                <a:gd name="T17" fmla="*/ 33 w 33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2">
                  <a:moveTo>
                    <a:pt x="15" y="52"/>
                  </a:moveTo>
                  <a:lnTo>
                    <a:pt x="23" y="28"/>
                  </a:lnTo>
                  <a:lnTo>
                    <a:pt x="0" y="0"/>
                  </a:lnTo>
                  <a:lnTo>
                    <a:pt x="33" y="34"/>
                  </a:lnTo>
                  <a:lnTo>
                    <a:pt x="1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5" name="Freeform 581"/>
            <p:cNvSpPr>
              <a:spLocks noChangeAspect="1"/>
            </p:cNvSpPr>
            <p:nvPr/>
          </p:nvSpPr>
          <p:spPr bwMode="auto">
            <a:xfrm>
              <a:off x="1255" y="2241"/>
              <a:ext cx="8" cy="15"/>
            </a:xfrm>
            <a:custGeom>
              <a:avLst/>
              <a:gdLst>
                <a:gd name="T0" fmla="*/ 1 w 22"/>
                <a:gd name="T1" fmla="*/ 2 h 41"/>
                <a:gd name="T2" fmla="*/ 1 w 22"/>
                <a:gd name="T3" fmla="*/ 1 h 41"/>
                <a:gd name="T4" fmla="*/ 0 w 22"/>
                <a:gd name="T5" fmla="*/ 0 h 41"/>
                <a:gd name="T6" fmla="*/ 0 w 22"/>
                <a:gd name="T7" fmla="*/ 0 h 41"/>
                <a:gd name="T8" fmla="*/ 0 w 22"/>
                <a:gd name="T9" fmla="*/ 1 h 41"/>
                <a:gd name="T10" fmla="*/ 1 w 22"/>
                <a:gd name="T11" fmla="*/ 1 h 41"/>
                <a:gd name="T12" fmla="*/ 0 w 22"/>
                <a:gd name="T13" fmla="*/ 2 h 41"/>
                <a:gd name="T14" fmla="*/ 1 w 22"/>
                <a:gd name="T15" fmla="*/ 2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41"/>
                <a:gd name="T26" fmla="*/ 22 w 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41">
                  <a:moveTo>
                    <a:pt x="14" y="41"/>
                  </a:moveTo>
                  <a:lnTo>
                    <a:pt x="22" y="2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5"/>
                  </a:lnTo>
                  <a:lnTo>
                    <a:pt x="19" y="24"/>
                  </a:lnTo>
                  <a:lnTo>
                    <a:pt x="11" y="38"/>
                  </a:lnTo>
                  <a:lnTo>
                    <a:pt x="1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6" name="Freeform 582"/>
            <p:cNvSpPr>
              <a:spLocks noChangeAspect="1"/>
            </p:cNvSpPr>
            <p:nvPr/>
          </p:nvSpPr>
          <p:spPr bwMode="auto">
            <a:xfrm>
              <a:off x="1298" y="2327"/>
              <a:ext cx="11" cy="8"/>
            </a:xfrm>
            <a:custGeom>
              <a:avLst/>
              <a:gdLst>
                <a:gd name="T0" fmla="*/ 1 w 30"/>
                <a:gd name="T1" fmla="*/ 0 h 20"/>
                <a:gd name="T2" fmla="*/ 1 w 30"/>
                <a:gd name="T3" fmla="*/ 0 h 20"/>
                <a:gd name="T4" fmla="*/ 0 w 30"/>
                <a:gd name="T5" fmla="*/ 1 h 20"/>
                <a:gd name="T6" fmla="*/ 1 w 30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0"/>
                <a:gd name="T14" fmla="*/ 30 w 3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0">
                  <a:moveTo>
                    <a:pt x="30" y="0"/>
                  </a:moveTo>
                  <a:lnTo>
                    <a:pt x="29" y="8"/>
                  </a:lnTo>
                  <a:lnTo>
                    <a:pt x="0" y="2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7" name="Freeform 583"/>
            <p:cNvSpPr>
              <a:spLocks noChangeAspect="1"/>
            </p:cNvSpPr>
            <p:nvPr/>
          </p:nvSpPr>
          <p:spPr bwMode="auto">
            <a:xfrm>
              <a:off x="1291" y="2300"/>
              <a:ext cx="6" cy="7"/>
            </a:xfrm>
            <a:custGeom>
              <a:avLst/>
              <a:gdLst>
                <a:gd name="T0" fmla="*/ 1 w 16"/>
                <a:gd name="T1" fmla="*/ 0 h 16"/>
                <a:gd name="T2" fmla="*/ 0 w 16"/>
                <a:gd name="T3" fmla="*/ 0 h 16"/>
                <a:gd name="T4" fmla="*/ 0 w 16"/>
                <a:gd name="T5" fmla="*/ 1 h 16"/>
                <a:gd name="T6" fmla="*/ 1 w 16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16" y="3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1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8" name="Freeform 584"/>
            <p:cNvSpPr>
              <a:spLocks noChangeAspect="1"/>
            </p:cNvSpPr>
            <p:nvPr/>
          </p:nvSpPr>
          <p:spPr bwMode="auto">
            <a:xfrm>
              <a:off x="1218" y="2216"/>
              <a:ext cx="19" cy="1"/>
            </a:xfrm>
            <a:custGeom>
              <a:avLst/>
              <a:gdLst>
                <a:gd name="T0" fmla="*/ 1 w 51"/>
                <a:gd name="T1" fmla="*/ 0 h 3"/>
                <a:gd name="T2" fmla="*/ 3 w 51"/>
                <a:gd name="T3" fmla="*/ 0 h 3"/>
                <a:gd name="T4" fmla="*/ 1 w 51"/>
                <a:gd name="T5" fmla="*/ 0 h 3"/>
                <a:gd name="T6" fmla="*/ 0 w 51"/>
                <a:gd name="T7" fmla="*/ 0 h 3"/>
                <a:gd name="T8" fmla="*/ 1 w 5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3"/>
                <a:gd name="T17" fmla="*/ 51 w 5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3">
                  <a:moveTo>
                    <a:pt x="18" y="0"/>
                  </a:moveTo>
                  <a:lnTo>
                    <a:pt x="51" y="2"/>
                  </a:lnTo>
                  <a:lnTo>
                    <a:pt x="32" y="3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9" name="Freeform 585"/>
            <p:cNvSpPr>
              <a:spLocks noChangeAspect="1"/>
            </p:cNvSpPr>
            <p:nvPr/>
          </p:nvSpPr>
          <p:spPr bwMode="auto">
            <a:xfrm>
              <a:off x="1230" y="2268"/>
              <a:ext cx="5" cy="8"/>
            </a:xfrm>
            <a:custGeom>
              <a:avLst/>
              <a:gdLst>
                <a:gd name="T0" fmla="*/ 1 w 13"/>
                <a:gd name="T1" fmla="*/ 1 h 20"/>
                <a:gd name="T2" fmla="*/ 0 w 13"/>
                <a:gd name="T3" fmla="*/ 0 h 20"/>
                <a:gd name="T4" fmla="*/ 0 w 13"/>
                <a:gd name="T5" fmla="*/ 0 h 20"/>
                <a:gd name="T6" fmla="*/ 0 w 13"/>
                <a:gd name="T7" fmla="*/ 1 h 20"/>
                <a:gd name="T8" fmla="*/ 1 w 13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0"/>
                <a:gd name="T17" fmla="*/ 13 w 13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0">
                  <a:moveTo>
                    <a:pt x="13" y="14"/>
                  </a:moveTo>
                  <a:lnTo>
                    <a:pt x="6" y="5"/>
                  </a:lnTo>
                  <a:lnTo>
                    <a:pt x="0" y="0"/>
                  </a:lnTo>
                  <a:lnTo>
                    <a:pt x="7" y="20"/>
                  </a:lnTo>
                  <a:lnTo>
                    <a:pt x="1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0" name="Freeform 586"/>
            <p:cNvSpPr>
              <a:spLocks noChangeAspect="1"/>
            </p:cNvSpPr>
            <p:nvPr/>
          </p:nvSpPr>
          <p:spPr bwMode="auto">
            <a:xfrm>
              <a:off x="3653" y="3187"/>
              <a:ext cx="9" cy="8"/>
            </a:xfrm>
            <a:custGeom>
              <a:avLst/>
              <a:gdLst>
                <a:gd name="T0" fmla="*/ 1 w 24"/>
                <a:gd name="T1" fmla="*/ 0 h 21"/>
                <a:gd name="T2" fmla="*/ 0 w 24"/>
                <a:gd name="T3" fmla="*/ 1 h 21"/>
                <a:gd name="T4" fmla="*/ 1 w 24"/>
                <a:gd name="T5" fmla="*/ 0 h 21"/>
                <a:gd name="T6" fmla="*/ 1 w 24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1"/>
                <a:gd name="T14" fmla="*/ 24 w 24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1">
                  <a:moveTo>
                    <a:pt x="21" y="0"/>
                  </a:moveTo>
                  <a:lnTo>
                    <a:pt x="0" y="21"/>
                  </a:lnTo>
                  <a:lnTo>
                    <a:pt x="24" y="7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1" name="Freeform 587"/>
            <p:cNvSpPr>
              <a:spLocks noChangeAspect="1"/>
            </p:cNvSpPr>
            <p:nvPr/>
          </p:nvSpPr>
          <p:spPr bwMode="auto">
            <a:xfrm>
              <a:off x="4618" y="2994"/>
              <a:ext cx="729" cy="586"/>
            </a:xfrm>
            <a:custGeom>
              <a:avLst/>
              <a:gdLst>
                <a:gd name="T0" fmla="*/ 58 w 1939"/>
                <a:gd name="T1" fmla="*/ 2 h 1561"/>
                <a:gd name="T2" fmla="*/ 59 w 1939"/>
                <a:gd name="T3" fmla="*/ 4 h 1561"/>
                <a:gd name="T4" fmla="*/ 55 w 1939"/>
                <a:gd name="T5" fmla="*/ 5 h 1561"/>
                <a:gd name="T6" fmla="*/ 52 w 1939"/>
                <a:gd name="T7" fmla="*/ 8 h 1561"/>
                <a:gd name="T8" fmla="*/ 52 w 1939"/>
                <a:gd name="T9" fmla="*/ 12 h 1561"/>
                <a:gd name="T10" fmla="*/ 49 w 1939"/>
                <a:gd name="T11" fmla="*/ 12 h 1561"/>
                <a:gd name="T12" fmla="*/ 46 w 1939"/>
                <a:gd name="T13" fmla="*/ 14 h 1561"/>
                <a:gd name="T14" fmla="*/ 44 w 1939"/>
                <a:gd name="T15" fmla="*/ 9 h 1561"/>
                <a:gd name="T16" fmla="*/ 41 w 1939"/>
                <a:gd name="T17" fmla="*/ 10 h 1561"/>
                <a:gd name="T18" fmla="*/ 39 w 1939"/>
                <a:gd name="T19" fmla="*/ 13 h 1561"/>
                <a:gd name="T20" fmla="*/ 37 w 1939"/>
                <a:gd name="T21" fmla="*/ 15 h 1561"/>
                <a:gd name="T22" fmla="*/ 36 w 1939"/>
                <a:gd name="T23" fmla="*/ 16 h 1561"/>
                <a:gd name="T24" fmla="*/ 35 w 1939"/>
                <a:gd name="T25" fmla="*/ 16 h 1561"/>
                <a:gd name="T26" fmla="*/ 34 w 1939"/>
                <a:gd name="T27" fmla="*/ 21 h 1561"/>
                <a:gd name="T28" fmla="*/ 30 w 1939"/>
                <a:gd name="T29" fmla="*/ 20 h 1561"/>
                <a:gd name="T30" fmla="*/ 23 w 1939"/>
                <a:gd name="T31" fmla="*/ 27 h 1561"/>
                <a:gd name="T32" fmla="*/ 15 w 1939"/>
                <a:gd name="T33" fmla="*/ 29 h 1561"/>
                <a:gd name="T34" fmla="*/ 7 w 1939"/>
                <a:gd name="T35" fmla="*/ 32 h 1561"/>
                <a:gd name="T36" fmla="*/ 5 w 1939"/>
                <a:gd name="T37" fmla="*/ 43 h 1561"/>
                <a:gd name="T38" fmla="*/ 3 w 1939"/>
                <a:gd name="T39" fmla="*/ 43 h 1561"/>
                <a:gd name="T40" fmla="*/ 3 w 1939"/>
                <a:gd name="T41" fmla="*/ 48 h 1561"/>
                <a:gd name="T42" fmla="*/ 4 w 1939"/>
                <a:gd name="T43" fmla="*/ 57 h 1561"/>
                <a:gd name="T44" fmla="*/ 1 w 1939"/>
                <a:gd name="T45" fmla="*/ 67 h 1561"/>
                <a:gd name="T46" fmla="*/ 3 w 1939"/>
                <a:gd name="T47" fmla="*/ 71 h 1561"/>
                <a:gd name="T48" fmla="*/ 12 w 1939"/>
                <a:gd name="T49" fmla="*/ 68 h 1561"/>
                <a:gd name="T50" fmla="*/ 23 w 1939"/>
                <a:gd name="T51" fmla="*/ 65 h 1561"/>
                <a:gd name="T52" fmla="*/ 36 w 1939"/>
                <a:gd name="T53" fmla="*/ 62 h 1561"/>
                <a:gd name="T54" fmla="*/ 47 w 1939"/>
                <a:gd name="T55" fmla="*/ 63 h 1561"/>
                <a:gd name="T56" fmla="*/ 49 w 1939"/>
                <a:gd name="T57" fmla="*/ 67 h 1561"/>
                <a:gd name="T58" fmla="*/ 50 w 1939"/>
                <a:gd name="T59" fmla="*/ 70 h 1561"/>
                <a:gd name="T60" fmla="*/ 57 w 1939"/>
                <a:gd name="T61" fmla="*/ 66 h 1561"/>
                <a:gd name="T62" fmla="*/ 54 w 1939"/>
                <a:gd name="T63" fmla="*/ 71 h 1561"/>
                <a:gd name="T64" fmla="*/ 56 w 1939"/>
                <a:gd name="T65" fmla="*/ 72 h 1561"/>
                <a:gd name="T66" fmla="*/ 56 w 1939"/>
                <a:gd name="T67" fmla="*/ 79 h 1561"/>
                <a:gd name="T68" fmla="*/ 66 w 1939"/>
                <a:gd name="T69" fmla="*/ 80 h 1561"/>
                <a:gd name="T70" fmla="*/ 67 w 1939"/>
                <a:gd name="T71" fmla="*/ 81 h 1561"/>
                <a:gd name="T72" fmla="*/ 70 w 1939"/>
                <a:gd name="T73" fmla="*/ 81 h 1561"/>
                <a:gd name="T74" fmla="*/ 81 w 1939"/>
                <a:gd name="T75" fmla="*/ 77 h 1561"/>
                <a:gd name="T76" fmla="*/ 90 w 1939"/>
                <a:gd name="T77" fmla="*/ 67 h 1561"/>
                <a:gd name="T78" fmla="*/ 98 w 1939"/>
                <a:gd name="T79" fmla="*/ 58 h 1561"/>
                <a:gd name="T80" fmla="*/ 102 w 1939"/>
                <a:gd name="T81" fmla="*/ 49 h 1561"/>
                <a:gd name="T82" fmla="*/ 102 w 1939"/>
                <a:gd name="T83" fmla="*/ 41 h 1561"/>
                <a:gd name="T84" fmla="*/ 99 w 1939"/>
                <a:gd name="T85" fmla="*/ 35 h 1561"/>
                <a:gd name="T86" fmla="*/ 97 w 1939"/>
                <a:gd name="T87" fmla="*/ 31 h 1561"/>
                <a:gd name="T88" fmla="*/ 94 w 1939"/>
                <a:gd name="T89" fmla="*/ 26 h 1561"/>
                <a:gd name="T90" fmla="*/ 91 w 1939"/>
                <a:gd name="T91" fmla="*/ 16 h 1561"/>
                <a:gd name="T92" fmla="*/ 87 w 1939"/>
                <a:gd name="T93" fmla="*/ 11 h 1561"/>
                <a:gd name="T94" fmla="*/ 86 w 1939"/>
                <a:gd name="T95" fmla="*/ 2 h 1561"/>
                <a:gd name="T96" fmla="*/ 83 w 1939"/>
                <a:gd name="T97" fmla="*/ 4 h 1561"/>
                <a:gd name="T98" fmla="*/ 82 w 1939"/>
                <a:gd name="T99" fmla="*/ 7 h 1561"/>
                <a:gd name="T100" fmla="*/ 81 w 1939"/>
                <a:gd name="T101" fmla="*/ 13 h 1561"/>
                <a:gd name="T102" fmla="*/ 74 w 1939"/>
                <a:gd name="T103" fmla="*/ 19 h 1561"/>
                <a:gd name="T104" fmla="*/ 65 w 1939"/>
                <a:gd name="T105" fmla="*/ 12 h 1561"/>
                <a:gd name="T106" fmla="*/ 69 w 1939"/>
                <a:gd name="T107" fmla="*/ 6 h 1561"/>
                <a:gd name="T108" fmla="*/ 68 w 1939"/>
                <a:gd name="T109" fmla="*/ 4 h 1561"/>
                <a:gd name="T110" fmla="*/ 63 w 1939"/>
                <a:gd name="T111" fmla="*/ 4 h 156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939"/>
                <a:gd name="T169" fmla="*/ 0 h 1561"/>
                <a:gd name="T170" fmla="*/ 1939 w 1939"/>
                <a:gd name="T171" fmla="*/ 1561 h 156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939" h="1561">
                  <a:moveTo>
                    <a:pt x="1136" y="36"/>
                  </a:moveTo>
                  <a:lnTo>
                    <a:pt x="1115" y="33"/>
                  </a:lnTo>
                  <a:lnTo>
                    <a:pt x="1101" y="27"/>
                  </a:lnTo>
                  <a:lnTo>
                    <a:pt x="1095" y="34"/>
                  </a:lnTo>
                  <a:lnTo>
                    <a:pt x="1080" y="30"/>
                  </a:lnTo>
                  <a:lnTo>
                    <a:pt x="1101" y="40"/>
                  </a:lnTo>
                  <a:lnTo>
                    <a:pt x="1121" y="52"/>
                  </a:lnTo>
                  <a:lnTo>
                    <a:pt x="1112" y="74"/>
                  </a:lnTo>
                  <a:lnTo>
                    <a:pt x="1097" y="82"/>
                  </a:lnTo>
                  <a:lnTo>
                    <a:pt x="1053" y="76"/>
                  </a:lnTo>
                  <a:lnTo>
                    <a:pt x="1037" y="85"/>
                  </a:lnTo>
                  <a:lnTo>
                    <a:pt x="1024" y="101"/>
                  </a:lnTo>
                  <a:lnTo>
                    <a:pt x="1015" y="94"/>
                  </a:lnTo>
                  <a:lnTo>
                    <a:pt x="1009" y="106"/>
                  </a:lnTo>
                  <a:lnTo>
                    <a:pt x="991" y="134"/>
                  </a:lnTo>
                  <a:lnTo>
                    <a:pt x="986" y="146"/>
                  </a:lnTo>
                  <a:lnTo>
                    <a:pt x="967" y="164"/>
                  </a:lnTo>
                  <a:lnTo>
                    <a:pt x="946" y="206"/>
                  </a:lnTo>
                  <a:lnTo>
                    <a:pt x="959" y="212"/>
                  </a:lnTo>
                  <a:lnTo>
                    <a:pt x="967" y="221"/>
                  </a:lnTo>
                  <a:lnTo>
                    <a:pt x="952" y="239"/>
                  </a:lnTo>
                  <a:lnTo>
                    <a:pt x="970" y="257"/>
                  </a:lnTo>
                  <a:lnTo>
                    <a:pt x="933" y="228"/>
                  </a:lnTo>
                  <a:lnTo>
                    <a:pt x="928" y="237"/>
                  </a:lnTo>
                  <a:lnTo>
                    <a:pt x="894" y="224"/>
                  </a:lnTo>
                  <a:lnTo>
                    <a:pt x="883" y="252"/>
                  </a:lnTo>
                  <a:lnTo>
                    <a:pt x="876" y="252"/>
                  </a:lnTo>
                  <a:lnTo>
                    <a:pt x="865" y="260"/>
                  </a:lnTo>
                  <a:lnTo>
                    <a:pt x="868" y="248"/>
                  </a:lnTo>
                  <a:lnTo>
                    <a:pt x="879" y="213"/>
                  </a:lnTo>
                  <a:lnTo>
                    <a:pt x="831" y="164"/>
                  </a:lnTo>
                  <a:lnTo>
                    <a:pt x="827" y="174"/>
                  </a:lnTo>
                  <a:lnTo>
                    <a:pt x="804" y="185"/>
                  </a:lnTo>
                  <a:lnTo>
                    <a:pt x="803" y="177"/>
                  </a:lnTo>
                  <a:lnTo>
                    <a:pt x="792" y="183"/>
                  </a:lnTo>
                  <a:lnTo>
                    <a:pt x="780" y="182"/>
                  </a:lnTo>
                  <a:lnTo>
                    <a:pt x="773" y="212"/>
                  </a:lnTo>
                  <a:lnTo>
                    <a:pt x="764" y="197"/>
                  </a:lnTo>
                  <a:lnTo>
                    <a:pt x="739" y="224"/>
                  </a:lnTo>
                  <a:lnTo>
                    <a:pt x="740" y="242"/>
                  </a:lnTo>
                  <a:lnTo>
                    <a:pt x="721" y="237"/>
                  </a:lnTo>
                  <a:lnTo>
                    <a:pt x="731" y="264"/>
                  </a:lnTo>
                  <a:lnTo>
                    <a:pt x="709" y="254"/>
                  </a:lnTo>
                  <a:lnTo>
                    <a:pt x="692" y="276"/>
                  </a:lnTo>
                  <a:lnTo>
                    <a:pt x="697" y="279"/>
                  </a:lnTo>
                  <a:lnTo>
                    <a:pt x="704" y="279"/>
                  </a:lnTo>
                  <a:lnTo>
                    <a:pt x="691" y="291"/>
                  </a:lnTo>
                  <a:lnTo>
                    <a:pt x="689" y="306"/>
                  </a:lnTo>
                  <a:lnTo>
                    <a:pt x="701" y="309"/>
                  </a:lnTo>
                  <a:lnTo>
                    <a:pt x="674" y="307"/>
                  </a:lnTo>
                  <a:lnTo>
                    <a:pt x="662" y="307"/>
                  </a:lnTo>
                  <a:lnTo>
                    <a:pt x="652" y="304"/>
                  </a:lnTo>
                  <a:lnTo>
                    <a:pt x="646" y="316"/>
                  </a:lnTo>
                  <a:lnTo>
                    <a:pt x="653" y="342"/>
                  </a:lnTo>
                  <a:lnTo>
                    <a:pt x="640" y="349"/>
                  </a:lnTo>
                  <a:lnTo>
                    <a:pt x="640" y="392"/>
                  </a:lnTo>
                  <a:lnTo>
                    <a:pt x="627" y="352"/>
                  </a:lnTo>
                  <a:lnTo>
                    <a:pt x="613" y="312"/>
                  </a:lnTo>
                  <a:lnTo>
                    <a:pt x="597" y="330"/>
                  </a:lnTo>
                  <a:lnTo>
                    <a:pt x="565" y="373"/>
                  </a:lnTo>
                  <a:lnTo>
                    <a:pt x="564" y="409"/>
                  </a:lnTo>
                  <a:lnTo>
                    <a:pt x="518" y="461"/>
                  </a:lnTo>
                  <a:lnTo>
                    <a:pt x="479" y="483"/>
                  </a:lnTo>
                  <a:lnTo>
                    <a:pt x="441" y="504"/>
                  </a:lnTo>
                  <a:lnTo>
                    <a:pt x="386" y="516"/>
                  </a:lnTo>
                  <a:lnTo>
                    <a:pt x="341" y="531"/>
                  </a:lnTo>
                  <a:lnTo>
                    <a:pt x="298" y="546"/>
                  </a:lnTo>
                  <a:lnTo>
                    <a:pt x="285" y="539"/>
                  </a:lnTo>
                  <a:lnTo>
                    <a:pt x="219" y="583"/>
                  </a:lnTo>
                  <a:lnTo>
                    <a:pt x="153" y="628"/>
                  </a:lnTo>
                  <a:lnTo>
                    <a:pt x="134" y="646"/>
                  </a:lnTo>
                  <a:lnTo>
                    <a:pt x="136" y="610"/>
                  </a:lnTo>
                  <a:lnTo>
                    <a:pt x="112" y="662"/>
                  </a:lnTo>
                  <a:lnTo>
                    <a:pt x="88" y="722"/>
                  </a:lnTo>
                  <a:lnTo>
                    <a:pt x="83" y="771"/>
                  </a:lnTo>
                  <a:lnTo>
                    <a:pt x="89" y="810"/>
                  </a:lnTo>
                  <a:lnTo>
                    <a:pt x="92" y="849"/>
                  </a:lnTo>
                  <a:lnTo>
                    <a:pt x="80" y="858"/>
                  </a:lnTo>
                  <a:lnTo>
                    <a:pt x="79" y="844"/>
                  </a:lnTo>
                  <a:lnTo>
                    <a:pt x="65" y="818"/>
                  </a:lnTo>
                  <a:lnTo>
                    <a:pt x="67" y="874"/>
                  </a:lnTo>
                  <a:lnTo>
                    <a:pt x="55" y="850"/>
                  </a:lnTo>
                  <a:lnTo>
                    <a:pt x="49" y="849"/>
                  </a:lnTo>
                  <a:lnTo>
                    <a:pt x="56" y="900"/>
                  </a:lnTo>
                  <a:lnTo>
                    <a:pt x="64" y="952"/>
                  </a:lnTo>
                  <a:lnTo>
                    <a:pt x="70" y="1000"/>
                  </a:lnTo>
                  <a:lnTo>
                    <a:pt x="76" y="1046"/>
                  </a:lnTo>
                  <a:lnTo>
                    <a:pt x="73" y="1086"/>
                  </a:lnTo>
                  <a:lnTo>
                    <a:pt x="68" y="1126"/>
                  </a:lnTo>
                  <a:lnTo>
                    <a:pt x="64" y="1167"/>
                  </a:lnTo>
                  <a:lnTo>
                    <a:pt x="59" y="1207"/>
                  </a:lnTo>
                  <a:lnTo>
                    <a:pt x="24" y="1262"/>
                  </a:lnTo>
                  <a:lnTo>
                    <a:pt x="1" y="1267"/>
                  </a:lnTo>
                  <a:lnTo>
                    <a:pt x="0" y="1301"/>
                  </a:lnTo>
                  <a:lnTo>
                    <a:pt x="33" y="1322"/>
                  </a:lnTo>
                  <a:lnTo>
                    <a:pt x="64" y="1341"/>
                  </a:lnTo>
                  <a:lnTo>
                    <a:pt x="127" y="1337"/>
                  </a:lnTo>
                  <a:lnTo>
                    <a:pt x="183" y="1313"/>
                  </a:lnTo>
                  <a:lnTo>
                    <a:pt x="192" y="1306"/>
                  </a:lnTo>
                  <a:lnTo>
                    <a:pt x="222" y="1283"/>
                  </a:lnTo>
                  <a:lnTo>
                    <a:pt x="273" y="1283"/>
                  </a:lnTo>
                  <a:lnTo>
                    <a:pt x="325" y="1282"/>
                  </a:lnTo>
                  <a:lnTo>
                    <a:pt x="389" y="1279"/>
                  </a:lnTo>
                  <a:lnTo>
                    <a:pt x="436" y="1235"/>
                  </a:lnTo>
                  <a:lnTo>
                    <a:pt x="497" y="1212"/>
                  </a:lnTo>
                  <a:lnTo>
                    <a:pt x="558" y="1189"/>
                  </a:lnTo>
                  <a:lnTo>
                    <a:pt x="616" y="1177"/>
                  </a:lnTo>
                  <a:lnTo>
                    <a:pt x="674" y="1167"/>
                  </a:lnTo>
                  <a:lnTo>
                    <a:pt x="734" y="1156"/>
                  </a:lnTo>
                  <a:lnTo>
                    <a:pt x="794" y="1147"/>
                  </a:lnTo>
                  <a:lnTo>
                    <a:pt x="827" y="1159"/>
                  </a:lnTo>
                  <a:lnTo>
                    <a:pt x="891" y="1183"/>
                  </a:lnTo>
                  <a:lnTo>
                    <a:pt x="906" y="1200"/>
                  </a:lnTo>
                  <a:lnTo>
                    <a:pt x="910" y="1212"/>
                  </a:lnTo>
                  <a:lnTo>
                    <a:pt x="916" y="1235"/>
                  </a:lnTo>
                  <a:lnTo>
                    <a:pt x="922" y="1273"/>
                  </a:lnTo>
                  <a:lnTo>
                    <a:pt x="928" y="1310"/>
                  </a:lnTo>
                  <a:lnTo>
                    <a:pt x="918" y="1310"/>
                  </a:lnTo>
                  <a:lnTo>
                    <a:pt x="940" y="1332"/>
                  </a:lnTo>
                  <a:lnTo>
                    <a:pt x="949" y="1323"/>
                  </a:lnTo>
                  <a:lnTo>
                    <a:pt x="1004" y="1274"/>
                  </a:lnTo>
                  <a:lnTo>
                    <a:pt x="1061" y="1232"/>
                  </a:lnTo>
                  <a:lnTo>
                    <a:pt x="1082" y="1204"/>
                  </a:lnTo>
                  <a:lnTo>
                    <a:pt x="1070" y="1246"/>
                  </a:lnTo>
                  <a:lnTo>
                    <a:pt x="1036" y="1291"/>
                  </a:lnTo>
                  <a:lnTo>
                    <a:pt x="1003" y="1334"/>
                  </a:lnTo>
                  <a:lnTo>
                    <a:pt x="980" y="1349"/>
                  </a:lnTo>
                  <a:lnTo>
                    <a:pt x="1015" y="1349"/>
                  </a:lnTo>
                  <a:lnTo>
                    <a:pt x="1055" y="1298"/>
                  </a:lnTo>
                  <a:lnTo>
                    <a:pt x="1068" y="1325"/>
                  </a:lnTo>
                  <a:lnTo>
                    <a:pt x="1028" y="1368"/>
                  </a:lnTo>
                  <a:lnTo>
                    <a:pt x="1056" y="1368"/>
                  </a:lnTo>
                  <a:lnTo>
                    <a:pt x="1065" y="1370"/>
                  </a:lnTo>
                  <a:lnTo>
                    <a:pt x="1076" y="1394"/>
                  </a:lnTo>
                  <a:lnTo>
                    <a:pt x="1056" y="1446"/>
                  </a:lnTo>
                  <a:lnTo>
                    <a:pt x="1061" y="1501"/>
                  </a:lnTo>
                  <a:lnTo>
                    <a:pt x="1107" y="1520"/>
                  </a:lnTo>
                  <a:lnTo>
                    <a:pt x="1140" y="1534"/>
                  </a:lnTo>
                  <a:lnTo>
                    <a:pt x="1174" y="1546"/>
                  </a:lnTo>
                  <a:lnTo>
                    <a:pt x="1242" y="1520"/>
                  </a:lnTo>
                  <a:lnTo>
                    <a:pt x="1240" y="1513"/>
                  </a:lnTo>
                  <a:lnTo>
                    <a:pt x="1270" y="1500"/>
                  </a:lnTo>
                  <a:lnTo>
                    <a:pt x="1250" y="1523"/>
                  </a:lnTo>
                  <a:lnTo>
                    <a:pt x="1259" y="1525"/>
                  </a:lnTo>
                  <a:lnTo>
                    <a:pt x="1279" y="1525"/>
                  </a:lnTo>
                  <a:lnTo>
                    <a:pt x="1288" y="1552"/>
                  </a:lnTo>
                  <a:lnTo>
                    <a:pt x="1297" y="1561"/>
                  </a:lnTo>
                  <a:lnTo>
                    <a:pt x="1312" y="1543"/>
                  </a:lnTo>
                  <a:lnTo>
                    <a:pt x="1400" y="1500"/>
                  </a:lnTo>
                  <a:lnTo>
                    <a:pt x="1445" y="1494"/>
                  </a:lnTo>
                  <a:lnTo>
                    <a:pt x="1503" y="1476"/>
                  </a:lnTo>
                  <a:lnTo>
                    <a:pt x="1525" y="1447"/>
                  </a:lnTo>
                  <a:lnTo>
                    <a:pt x="1576" y="1391"/>
                  </a:lnTo>
                  <a:lnTo>
                    <a:pt x="1627" y="1335"/>
                  </a:lnTo>
                  <a:lnTo>
                    <a:pt x="1670" y="1274"/>
                  </a:lnTo>
                  <a:lnTo>
                    <a:pt x="1689" y="1259"/>
                  </a:lnTo>
                  <a:lnTo>
                    <a:pt x="1745" y="1215"/>
                  </a:lnTo>
                  <a:lnTo>
                    <a:pt x="1765" y="1200"/>
                  </a:lnTo>
                  <a:lnTo>
                    <a:pt x="1804" y="1149"/>
                  </a:lnTo>
                  <a:lnTo>
                    <a:pt x="1842" y="1098"/>
                  </a:lnTo>
                  <a:lnTo>
                    <a:pt x="1877" y="1046"/>
                  </a:lnTo>
                  <a:lnTo>
                    <a:pt x="1910" y="995"/>
                  </a:lnTo>
                  <a:lnTo>
                    <a:pt x="1912" y="956"/>
                  </a:lnTo>
                  <a:lnTo>
                    <a:pt x="1913" y="919"/>
                  </a:lnTo>
                  <a:lnTo>
                    <a:pt x="1927" y="874"/>
                  </a:lnTo>
                  <a:lnTo>
                    <a:pt x="1939" y="831"/>
                  </a:lnTo>
                  <a:lnTo>
                    <a:pt x="1934" y="797"/>
                  </a:lnTo>
                  <a:lnTo>
                    <a:pt x="1916" y="767"/>
                  </a:lnTo>
                  <a:lnTo>
                    <a:pt x="1897" y="736"/>
                  </a:lnTo>
                  <a:lnTo>
                    <a:pt x="1867" y="703"/>
                  </a:lnTo>
                  <a:lnTo>
                    <a:pt x="1877" y="639"/>
                  </a:lnTo>
                  <a:lnTo>
                    <a:pt x="1870" y="650"/>
                  </a:lnTo>
                  <a:lnTo>
                    <a:pt x="1848" y="630"/>
                  </a:lnTo>
                  <a:lnTo>
                    <a:pt x="1843" y="652"/>
                  </a:lnTo>
                  <a:lnTo>
                    <a:pt x="1827" y="637"/>
                  </a:lnTo>
                  <a:lnTo>
                    <a:pt x="1827" y="592"/>
                  </a:lnTo>
                  <a:lnTo>
                    <a:pt x="1809" y="549"/>
                  </a:lnTo>
                  <a:lnTo>
                    <a:pt x="1813" y="534"/>
                  </a:lnTo>
                  <a:lnTo>
                    <a:pt x="1801" y="518"/>
                  </a:lnTo>
                  <a:lnTo>
                    <a:pt x="1767" y="483"/>
                  </a:lnTo>
                  <a:lnTo>
                    <a:pt x="1715" y="442"/>
                  </a:lnTo>
                  <a:lnTo>
                    <a:pt x="1713" y="391"/>
                  </a:lnTo>
                  <a:lnTo>
                    <a:pt x="1712" y="339"/>
                  </a:lnTo>
                  <a:lnTo>
                    <a:pt x="1703" y="298"/>
                  </a:lnTo>
                  <a:lnTo>
                    <a:pt x="1709" y="248"/>
                  </a:lnTo>
                  <a:lnTo>
                    <a:pt x="1698" y="224"/>
                  </a:lnTo>
                  <a:lnTo>
                    <a:pt x="1671" y="192"/>
                  </a:lnTo>
                  <a:lnTo>
                    <a:pt x="1640" y="200"/>
                  </a:lnTo>
                  <a:lnTo>
                    <a:pt x="1636" y="160"/>
                  </a:lnTo>
                  <a:lnTo>
                    <a:pt x="1633" y="121"/>
                  </a:lnTo>
                  <a:lnTo>
                    <a:pt x="1628" y="72"/>
                  </a:lnTo>
                  <a:lnTo>
                    <a:pt x="1616" y="40"/>
                  </a:lnTo>
                  <a:lnTo>
                    <a:pt x="1607" y="13"/>
                  </a:lnTo>
                  <a:lnTo>
                    <a:pt x="1601" y="0"/>
                  </a:lnTo>
                  <a:lnTo>
                    <a:pt x="1576" y="46"/>
                  </a:lnTo>
                  <a:lnTo>
                    <a:pt x="1565" y="69"/>
                  </a:lnTo>
                  <a:lnTo>
                    <a:pt x="1553" y="100"/>
                  </a:lnTo>
                  <a:lnTo>
                    <a:pt x="1561" y="103"/>
                  </a:lnTo>
                  <a:lnTo>
                    <a:pt x="1559" y="110"/>
                  </a:lnTo>
                  <a:lnTo>
                    <a:pt x="1545" y="133"/>
                  </a:lnTo>
                  <a:lnTo>
                    <a:pt x="1545" y="154"/>
                  </a:lnTo>
                  <a:lnTo>
                    <a:pt x="1537" y="155"/>
                  </a:lnTo>
                  <a:lnTo>
                    <a:pt x="1531" y="200"/>
                  </a:lnTo>
                  <a:lnTo>
                    <a:pt x="1527" y="245"/>
                  </a:lnTo>
                  <a:lnTo>
                    <a:pt x="1492" y="309"/>
                  </a:lnTo>
                  <a:lnTo>
                    <a:pt x="1459" y="371"/>
                  </a:lnTo>
                  <a:lnTo>
                    <a:pt x="1422" y="377"/>
                  </a:lnTo>
                  <a:lnTo>
                    <a:pt x="1389" y="351"/>
                  </a:lnTo>
                  <a:lnTo>
                    <a:pt x="1339" y="318"/>
                  </a:lnTo>
                  <a:lnTo>
                    <a:pt x="1288" y="283"/>
                  </a:lnTo>
                  <a:lnTo>
                    <a:pt x="1261" y="251"/>
                  </a:lnTo>
                  <a:lnTo>
                    <a:pt x="1233" y="219"/>
                  </a:lnTo>
                  <a:lnTo>
                    <a:pt x="1264" y="166"/>
                  </a:lnTo>
                  <a:lnTo>
                    <a:pt x="1279" y="133"/>
                  </a:lnTo>
                  <a:lnTo>
                    <a:pt x="1288" y="139"/>
                  </a:lnTo>
                  <a:lnTo>
                    <a:pt x="1300" y="119"/>
                  </a:lnTo>
                  <a:lnTo>
                    <a:pt x="1322" y="86"/>
                  </a:lnTo>
                  <a:lnTo>
                    <a:pt x="1300" y="69"/>
                  </a:lnTo>
                  <a:lnTo>
                    <a:pt x="1280" y="94"/>
                  </a:lnTo>
                  <a:lnTo>
                    <a:pt x="1276" y="79"/>
                  </a:lnTo>
                  <a:lnTo>
                    <a:pt x="1262" y="79"/>
                  </a:lnTo>
                  <a:lnTo>
                    <a:pt x="1268" y="70"/>
                  </a:lnTo>
                  <a:lnTo>
                    <a:pt x="1225" y="79"/>
                  </a:lnTo>
                  <a:lnTo>
                    <a:pt x="1192" y="73"/>
                  </a:lnTo>
                  <a:lnTo>
                    <a:pt x="1168" y="60"/>
                  </a:lnTo>
                  <a:lnTo>
                    <a:pt x="113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2" name="Freeform 588"/>
            <p:cNvSpPr>
              <a:spLocks noChangeAspect="1"/>
            </p:cNvSpPr>
            <p:nvPr/>
          </p:nvSpPr>
          <p:spPr bwMode="auto">
            <a:xfrm>
              <a:off x="5044" y="3616"/>
              <a:ext cx="72" cy="57"/>
            </a:xfrm>
            <a:custGeom>
              <a:avLst/>
              <a:gdLst>
                <a:gd name="T0" fmla="*/ 4 w 190"/>
                <a:gd name="T1" fmla="*/ 6 h 154"/>
                <a:gd name="T2" fmla="*/ 1 w 190"/>
                <a:gd name="T3" fmla="*/ 8 h 154"/>
                <a:gd name="T4" fmla="*/ 0 w 190"/>
                <a:gd name="T5" fmla="*/ 7 h 154"/>
                <a:gd name="T6" fmla="*/ 0 w 190"/>
                <a:gd name="T7" fmla="*/ 7 h 154"/>
                <a:gd name="T8" fmla="*/ 0 w 190"/>
                <a:gd name="T9" fmla="*/ 4 h 154"/>
                <a:gd name="T10" fmla="*/ 0 w 190"/>
                <a:gd name="T11" fmla="*/ 4 h 154"/>
                <a:gd name="T12" fmla="*/ 1 w 190"/>
                <a:gd name="T13" fmla="*/ 4 h 154"/>
                <a:gd name="T14" fmla="*/ 1 w 190"/>
                <a:gd name="T15" fmla="*/ 3 h 154"/>
                <a:gd name="T16" fmla="*/ 2 w 190"/>
                <a:gd name="T17" fmla="*/ 0 h 154"/>
                <a:gd name="T18" fmla="*/ 2 w 190"/>
                <a:gd name="T19" fmla="*/ 0 h 154"/>
                <a:gd name="T20" fmla="*/ 5 w 190"/>
                <a:gd name="T21" fmla="*/ 1 h 154"/>
                <a:gd name="T22" fmla="*/ 6 w 190"/>
                <a:gd name="T23" fmla="*/ 1 h 154"/>
                <a:gd name="T24" fmla="*/ 7 w 190"/>
                <a:gd name="T25" fmla="*/ 0 h 154"/>
                <a:gd name="T26" fmla="*/ 10 w 190"/>
                <a:gd name="T27" fmla="*/ 0 h 154"/>
                <a:gd name="T28" fmla="*/ 8 w 190"/>
                <a:gd name="T29" fmla="*/ 4 h 154"/>
                <a:gd name="T30" fmla="*/ 8 w 190"/>
                <a:gd name="T31" fmla="*/ 4 h 154"/>
                <a:gd name="T32" fmla="*/ 5 w 190"/>
                <a:gd name="T33" fmla="*/ 7 h 154"/>
                <a:gd name="T34" fmla="*/ 5 w 190"/>
                <a:gd name="T35" fmla="*/ 6 h 154"/>
                <a:gd name="T36" fmla="*/ 5 w 190"/>
                <a:gd name="T37" fmla="*/ 6 h 154"/>
                <a:gd name="T38" fmla="*/ 4 w 190"/>
                <a:gd name="T39" fmla="*/ 6 h 1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"/>
                <a:gd name="T61" fmla="*/ 0 h 154"/>
                <a:gd name="T62" fmla="*/ 190 w 190"/>
                <a:gd name="T63" fmla="*/ 154 h 1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" h="154">
                  <a:moveTo>
                    <a:pt x="75" y="118"/>
                  </a:moveTo>
                  <a:lnTo>
                    <a:pt x="22" y="154"/>
                  </a:lnTo>
                  <a:lnTo>
                    <a:pt x="0" y="139"/>
                  </a:lnTo>
                  <a:lnTo>
                    <a:pt x="3" y="137"/>
                  </a:lnTo>
                  <a:lnTo>
                    <a:pt x="2" y="88"/>
                  </a:lnTo>
                  <a:lnTo>
                    <a:pt x="8" y="82"/>
                  </a:lnTo>
                  <a:lnTo>
                    <a:pt x="15" y="87"/>
                  </a:lnTo>
                  <a:lnTo>
                    <a:pt x="21" y="48"/>
                  </a:lnTo>
                  <a:lnTo>
                    <a:pt x="27" y="9"/>
                  </a:lnTo>
                  <a:lnTo>
                    <a:pt x="40" y="0"/>
                  </a:lnTo>
                  <a:lnTo>
                    <a:pt x="81" y="17"/>
                  </a:lnTo>
                  <a:lnTo>
                    <a:pt x="119" y="32"/>
                  </a:lnTo>
                  <a:lnTo>
                    <a:pt x="130" y="12"/>
                  </a:lnTo>
                  <a:lnTo>
                    <a:pt x="190" y="6"/>
                  </a:lnTo>
                  <a:lnTo>
                    <a:pt x="148" y="76"/>
                  </a:lnTo>
                  <a:lnTo>
                    <a:pt x="139" y="73"/>
                  </a:lnTo>
                  <a:lnTo>
                    <a:pt x="84" y="132"/>
                  </a:lnTo>
                  <a:lnTo>
                    <a:pt x="91" y="123"/>
                  </a:lnTo>
                  <a:lnTo>
                    <a:pt x="81" y="121"/>
                  </a:lnTo>
                  <a:lnTo>
                    <a:pt x="75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3" name="Freeform 589"/>
            <p:cNvSpPr>
              <a:spLocks noChangeAspect="1"/>
            </p:cNvSpPr>
            <p:nvPr/>
          </p:nvSpPr>
          <p:spPr bwMode="auto">
            <a:xfrm>
              <a:off x="5578" y="3189"/>
              <a:ext cx="41" cy="42"/>
            </a:xfrm>
            <a:custGeom>
              <a:avLst/>
              <a:gdLst>
                <a:gd name="T0" fmla="*/ 6 w 108"/>
                <a:gd name="T1" fmla="*/ 5 h 115"/>
                <a:gd name="T2" fmla="*/ 4 w 108"/>
                <a:gd name="T3" fmla="*/ 5 h 115"/>
                <a:gd name="T4" fmla="*/ 2 w 108"/>
                <a:gd name="T5" fmla="*/ 3 h 115"/>
                <a:gd name="T6" fmla="*/ 0 w 108"/>
                <a:gd name="T7" fmla="*/ 1 h 115"/>
                <a:gd name="T8" fmla="*/ 0 w 108"/>
                <a:gd name="T9" fmla="*/ 0 h 115"/>
                <a:gd name="T10" fmla="*/ 2 w 108"/>
                <a:gd name="T11" fmla="*/ 1 h 115"/>
                <a:gd name="T12" fmla="*/ 3 w 108"/>
                <a:gd name="T13" fmla="*/ 3 h 115"/>
                <a:gd name="T14" fmla="*/ 5 w 108"/>
                <a:gd name="T15" fmla="*/ 4 h 115"/>
                <a:gd name="T16" fmla="*/ 6 w 108"/>
                <a:gd name="T17" fmla="*/ 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15"/>
                <a:gd name="T29" fmla="*/ 108 w 108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15">
                  <a:moveTo>
                    <a:pt x="108" y="115"/>
                  </a:moveTo>
                  <a:lnTo>
                    <a:pt x="80" y="112"/>
                  </a:lnTo>
                  <a:lnTo>
                    <a:pt x="41" y="72"/>
                  </a:lnTo>
                  <a:lnTo>
                    <a:pt x="4" y="33"/>
                  </a:lnTo>
                  <a:lnTo>
                    <a:pt x="0" y="0"/>
                  </a:lnTo>
                  <a:lnTo>
                    <a:pt x="26" y="29"/>
                  </a:lnTo>
                  <a:lnTo>
                    <a:pt x="53" y="57"/>
                  </a:lnTo>
                  <a:lnTo>
                    <a:pt x="82" y="87"/>
                  </a:lnTo>
                  <a:lnTo>
                    <a:pt x="108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4" name="Freeform 590"/>
            <p:cNvSpPr>
              <a:spLocks noChangeAspect="1"/>
            </p:cNvSpPr>
            <p:nvPr/>
          </p:nvSpPr>
          <p:spPr bwMode="auto">
            <a:xfrm>
              <a:off x="5342" y="3611"/>
              <a:ext cx="207" cy="125"/>
            </a:xfrm>
            <a:custGeom>
              <a:avLst/>
              <a:gdLst>
                <a:gd name="T0" fmla="*/ 19 w 550"/>
                <a:gd name="T1" fmla="*/ 9 h 334"/>
                <a:gd name="T2" fmla="*/ 18 w 550"/>
                <a:gd name="T3" fmla="*/ 8 h 334"/>
                <a:gd name="T4" fmla="*/ 18 w 550"/>
                <a:gd name="T5" fmla="*/ 7 h 334"/>
                <a:gd name="T6" fmla="*/ 17 w 550"/>
                <a:gd name="T7" fmla="*/ 8 h 334"/>
                <a:gd name="T8" fmla="*/ 18 w 550"/>
                <a:gd name="T9" fmla="*/ 9 h 334"/>
                <a:gd name="T10" fmla="*/ 16 w 550"/>
                <a:gd name="T11" fmla="*/ 10 h 334"/>
                <a:gd name="T12" fmla="*/ 15 w 550"/>
                <a:gd name="T13" fmla="*/ 10 h 334"/>
                <a:gd name="T14" fmla="*/ 14 w 550"/>
                <a:gd name="T15" fmla="*/ 12 h 334"/>
                <a:gd name="T16" fmla="*/ 14 w 550"/>
                <a:gd name="T17" fmla="*/ 13 h 334"/>
                <a:gd name="T18" fmla="*/ 13 w 550"/>
                <a:gd name="T19" fmla="*/ 13 h 334"/>
                <a:gd name="T20" fmla="*/ 10 w 550"/>
                <a:gd name="T21" fmla="*/ 15 h 334"/>
                <a:gd name="T22" fmla="*/ 4 w 550"/>
                <a:gd name="T23" fmla="*/ 18 h 334"/>
                <a:gd name="T24" fmla="*/ 3 w 550"/>
                <a:gd name="T25" fmla="*/ 17 h 334"/>
                <a:gd name="T26" fmla="*/ 1 w 550"/>
                <a:gd name="T27" fmla="*/ 16 h 334"/>
                <a:gd name="T28" fmla="*/ 0 w 550"/>
                <a:gd name="T29" fmla="*/ 16 h 334"/>
                <a:gd name="T30" fmla="*/ 0 w 550"/>
                <a:gd name="T31" fmla="*/ 16 h 334"/>
                <a:gd name="T32" fmla="*/ 0 w 550"/>
                <a:gd name="T33" fmla="*/ 16 h 334"/>
                <a:gd name="T34" fmla="*/ 1 w 550"/>
                <a:gd name="T35" fmla="*/ 15 h 334"/>
                <a:gd name="T36" fmla="*/ 2 w 550"/>
                <a:gd name="T37" fmla="*/ 14 h 334"/>
                <a:gd name="T38" fmla="*/ 3 w 550"/>
                <a:gd name="T39" fmla="*/ 14 h 334"/>
                <a:gd name="T40" fmla="*/ 3 w 550"/>
                <a:gd name="T41" fmla="*/ 14 h 334"/>
                <a:gd name="T42" fmla="*/ 4 w 550"/>
                <a:gd name="T43" fmla="*/ 13 h 334"/>
                <a:gd name="T44" fmla="*/ 5 w 550"/>
                <a:gd name="T45" fmla="*/ 12 h 334"/>
                <a:gd name="T46" fmla="*/ 6 w 550"/>
                <a:gd name="T47" fmla="*/ 12 h 334"/>
                <a:gd name="T48" fmla="*/ 10 w 550"/>
                <a:gd name="T49" fmla="*/ 10 h 334"/>
                <a:gd name="T50" fmla="*/ 11 w 550"/>
                <a:gd name="T51" fmla="*/ 10 h 334"/>
                <a:gd name="T52" fmla="*/ 15 w 550"/>
                <a:gd name="T53" fmla="*/ 7 h 334"/>
                <a:gd name="T54" fmla="*/ 18 w 550"/>
                <a:gd name="T55" fmla="*/ 7 h 334"/>
                <a:gd name="T56" fmla="*/ 20 w 550"/>
                <a:gd name="T57" fmla="*/ 5 h 334"/>
                <a:gd name="T58" fmla="*/ 20 w 550"/>
                <a:gd name="T59" fmla="*/ 5 h 334"/>
                <a:gd name="T60" fmla="*/ 22 w 550"/>
                <a:gd name="T61" fmla="*/ 3 h 334"/>
                <a:gd name="T62" fmla="*/ 26 w 550"/>
                <a:gd name="T63" fmla="*/ 0 h 334"/>
                <a:gd name="T64" fmla="*/ 27 w 550"/>
                <a:gd name="T65" fmla="*/ 0 h 334"/>
                <a:gd name="T66" fmla="*/ 26 w 550"/>
                <a:gd name="T67" fmla="*/ 0 h 334"/>
                <a:gd name="T68" fmla="*/ 26 w 550"/>
                <a:gd name="T69" fmla="*/ 2 h 334"/>
                <a:gd name="T70" fmla="*/ 29 w 550"/>
                <a:gd name="T71" fmla="*/ 1 h 334"/>
                <a:gd name="T72" fmla="*/ 29 w 550"/>
                <a:gd name="T73" fmla="*/ 1 h 334"/>
                <a:gd name="T74" fmla="*/ 29 w 550"/>
                <a:gd name="T75" fmla="*/ 2 h 334"/>
                <a:gd name="T76" fmla="*/ 29 w 550"/>
                <a:gd name="T77" fmla="*/ 2 h 334"/>
                <a:gd name="T78" fmla="*/ 29 w 550"/>
                <a:gd name="T79" fmla="*/ 2 h 334"/>
                <a:gd name="T80" fmla="*/ 28 w 550"/>
                <a:gd name="T81" fmla="*/ 3 h 334"/>
                <a:gd name="T82" fmla="*/ 25 w 550"/>
                <a:gd name="T83" fmla="*/ 5 h 334"/>
                <a:gd name="T84" fmla="*/ 22 w 550"/>
                <a:gd name="T85" fmla="*/ 7 h 334"/>
                <a:gd name="T86" fmla="*/ 20 w 550"/>
                <a:gd name="T87" fmla="*/ 8 h 334"/>
                <a:gd name="T88" fmla="*/ 20 w 550"/>
                <a:gd name="T89" fmla="*/ 8 h 334"/>
                <a:gd name="T90" fmla="*/ 19 w 550"/>
                <a:gd name="T91" fmla="*/ 8 h 334"/>
                <a:gd name="T92" fmla="*/ 20 w 550"/>
                <a:gd name="T93" fmla="*/ 9 h 334"/>
                <a:gd name="T94" fmla="*/ 20 w 550"/>
                <a:gd name="T95" fmla="*/ 9 h 334"/>
                <a:gd name="T96" fmla="*/ 19 w 550"/>
                <a:gd name="T97" fmla="*/ 9 h 3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0"/>
                <a:gd name="T148" fmla="*/ 0 h 334"/>
                <a:gd name="T149" fmla="*/ 550 w 550"/>
                <a:gd name="T150" fmla="*/ 334 h 3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0" h="334">
                  <a:moveTo>
                    <a:pt x="356" y="179"/>
                  </a:moveTo>
                  <a:lnTo>
                    <a:pt x="338" y="148"/>
                  </a:lnTo>
                  <a:lnTo>
                    <a:pt x="334" y="145"/>
                  </a:lnTo>
                  <a:lnTo>
                    <a:pt x="321" y="152"/>
                  </a:lnTo>
                  <a:lnTo>
                    <a:pt x="340" y="183"/>
                  </a:lnTo>
                  <a:lnTo>
                    <a:pt x="301" y="194"/>
                  </a:lnTo>
                  <a:lnTo>
                    <a:pt x="277" y="200"/>
                  </a:lnTo>
                  <a:lnTo>
                    <a:pt x="270" y="218"/>
                  </a:lnTo>
                  <a:lnTo>
                    <a:pt x="252" y="240"/>
                  </a:lnTo>
                  <a:lnTo>
                    <a:pt x="250" y="242"/>
                  </a:lnTo>
                  <a:lnTo>
                    <a:pt x="188" y="289"/>
                  </a:lnTo>
                  <a:lnTo>
                    <a:pt x="80" y="334"/>
                  </a:lnTo>
                  <a:lnTo>
                    <a:pt x="58" y="325"/>
                  </a:lnTo>
                  <a:lnTo>
                    <a:pt x="19" y="312"/>
                  </a:lnTo>
                  <a:lnTo>
                    <a:pt x="4" y="304"/>
                  </a:lnTo>
                  <a:lnTo>
                    <a:pt x="7" y="300"/>
                  </a:lnTo>
                  <a:lnTo>
                    <a:pt x="0" y="297"/>
                  </a:lnTo>
                  <a:lnTo>
                    <a:pt x="25" y="280"/>
                  </a:lnTo>
                  <a:lnTo>
                    <a:pt x="35" y="273"/>
                  </a:lnTo>
                  <a:lnTo>
                    <a:pt x="50" y="262"/>
                  </a:lnTo>
                  <a:lnTo>
                    <a:pt x="53" y="265"/>
                  </a:lnTo>
                  <a:lnTo>
                    <a:pt x="74" y="243"/>
                  </a:lnTo>
                  <a:lnTo>
                    <a:pt x="92" y="236"/>
                  </a:lnTo>
                  <a:lnTo>
                    <a:pt x="121" y="222"/>
                  </a:lnTo>
                  <a:lnTo>
                    <a:pt x="182" y="189"/>
                  </a:lnTo>
                  <a:lnTo>
                    <a:pt x="206" y="185"/>
                  </a:lnTo>
                  <a:lnTo>
                    <a:pt x="292" y="143"/>
                  </a:lnTo>
                  <a:lnTo>
                    <a:pt x="332" y="125"/>
                  </a:lnTo>
                  <a:lnTo>
                    <a:pt x="383" y="95"/>
                  </a:lnTo>
                  <a:lnTo>
                    <a:pt x="370" y="95"/>
                  </a:lnTo>
                  <a:lnTo>
                    <a:pt x="407" y="67"/>
                  </a:lnTo>
                  <a:lnTo>
                    <a:pt x="497" y="4"/>
                  </a:lnTo>
                  <a:lnTo>
                    <a:pt x="519" y="0"/>
                  </a:lnTo>
                  <a:lnTo>
                    <a:pt x="498" y="10"/>
                  </a:lnTo>
                  <a:lnTo>
                    <a:pt x="495" y="36"/>
                  </a:lnTo>
                  <a:lnTo>
                    <a:pt x="540" y="22"/>
                  </a:lnTo>
                  <a:lnTo>
                    <a:pt x="533" y="33"/>
                  </a:lnTo>
                  <a:lnTo>
                    <a:pt x="538" y="36"/>
                  </a:lnTo>
                  <a:lnTo>
                    <a:pt x="535" y="39"/>
                  </a:lnTo>
                  <a:lnTo>
                    <a:pt x="550" y="37"/>
                  </a:lnTo>
                  <a:lnTo>
                    <a:pt x="524" y="62"/>
                  </a:lnTo>
                  <a:lnTo>
                    <a:pt x="465" y="101"/>
                  </a:lnTo>
                  <a:lnTo>
                    <a:pt x="407" y="140"/>
                  </a:lnTo>
                  <a:lnTo>
                    <a:pt x="379" y="149"/>
                  </a:lnTo>
                  <a:lnTo>
                    <a:pt x="377" y="159"/>
                  </a:lnTo>
                  <a:lnTo>
                    <a:pt x="358" y="158"/>
                  </a:lnTo>
                  <a:lnTo>
                    <a:pt x="376" y="168"/>
                  </a:lnTo>
                  <a:lnTo>
                    <a:pt x="379" y="182"/>
                  </a:lnTo>
                  <a:lnTo>
                    <a:pt x="356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5" name="Freeform 591"/>
            <p:cNvSpPr>
              <a:spLocks noChangeAspect="1"/>
            </p:cNvSpPr>
            <p:nvPr/>
          </p:nvSpPr>
          <p:spPr bwMode="auto">
            <a:xfrm>
              <a:off x="5554" y="3485"/>
              <a:ext cx="117" cy="148"/>
            </a:xfrm>
            <a:custGeom>
              <a:avLst/>
              <a:gdLst>
                <a:gd name="T0" fmla="*/ 2 w 313"/>
                <a:gd name="T1" fmla="*/ 14 h 393"/>
                <a:gd name="T2" fmla="*/ 3 w 313"/>
                <a:gd name="T3" fmla="*/ 15 h 393"/>
                <a:gd name="T4" fmla="*/ 4 w 313"/>
                <a:gd name="T5" fmla="*/ 17 h 393"/>
                <a:gd name="T6" fmla="*/ 0 w 313"/>
                <a:gd name="T7" fmla="*/ 20 h 393"/>
                <a:gd name="T8" fmla="*/ 1 w 313"/>
                <a:gd name="T9" fmla="*/ 21 h 393"/>
                <a:gd name="T10" fmla="*/ 4 w 313"/>
                <a:gd name="T11" fmla="*/ 19 h 393"/>
                <a:gd name="T12" fmla="*/ 8 w 313"/>
                <a:gd name="T13" fmla="*/ 17 h 393"/>
                <a:gd name="T14" fmla="*/ 9 w 313"/>
                <a:gd name="T15" fmla="*/ 14 h 393"/>
                <a:gd name="T16" fmla="*/ 12 w 313"/>
                <a:gd name="T17" fmla="*/ 14 h 393"/>
                <a:gd name="T18" fmla="*/ 13 w 313"/>
                <a:gd name="T19" fmla="*/ 12 h 393"/>
                <a:gd name="T20" fmla="*/ 16 w 313"/>
                <a:gd name="T21" fmla="*/ 9 h 393"/>
                <a:gd name="T22" fmla="*/ 16 w 313"/>
                <a:gd name="T23" fmla="*/ 9 h 393"/>
                <a:gd name="T24" fmla="*/ 13 w 313"/>
                <a:gd name="T25" fmla="*/ 10 h 393"/>
                <a:gd name="T26" fmla="*/ 10 w 313"/>
                <a:gd name="T27" fmla="*/ 9 h 393"/>
                <a:gd name="T28" fmla="*/ 12 w 313"/>
                <a:gd name="T29" fmla="*/ 6 h 393"/>
                <a:gd name="T30" fmla="*/ 10 w 313"/>
                <a:gd name="T31" fmla="*/ 8 h 393"/>
                <a:gd name="T32" fmla="*/ 9 w 313"/>
                <a:gd name="T33" fmla="*/ 7 h 393"/>
                <a:gd name="T34" fmla="*/ 9 w 313"/>
                <a:gd name="T35" fmla="*/ 6 h 393"/>
                <a:gd name="T36" fmla="*/ 10 w 313"/>
                <a:gd name="T37" fmla="*/ 4 h 393"/>
                <a:gd name="T38" fmla="*/ 11 w 313"/>
                <a:gd name="T39" fmla="*/ 3 h 393"/>
                <a:gd name="T40" fmla="*/ 10 w 313"/>
                <a:gd name="T41" fmla="*/ 3 h 393"/>
                <a:gd name="T42" fmla="*/ 9 w 313"/>
                <a:gd name="T43" fmla="*/ 1 h 393"/>
                <a:gd name="T44" fmla="*/ 9 w 313"/>
                <a:gd name="T45" fmla="*/ 0 h 393"/>
                <a:gd name="T46" fmla="*/ 9 w 313"/>
                <a:gd name="T47" fmla="*/ 0 h 393"/>
                <a:gd name="T48" fmla="*/ 8 w 313"/>
                <a:gd name="T49" fmla="*/ 2 h 393"/>
                <a:gd name="T50" fmla="*/ 9 w 313"/>
                <a:gd name="T51" fmla="*/ 3 h 393"/>
                <a:gd name="T52" fmla="*/ 8 w 313"/>
                <a:gd name="T53" fmla="*/ 6 h 393"/>
                <a:gd name="T54" fmla="*/ 9 w 313"/>
                <a:gd name="T55" fmla="*/ 5 h 393"/>
                <a:gd name="T56" fmla="*/ 9 w 313"/>
                <a:gd name="T57" fmla="*/ 5 h 393"/>
                <a:gd name="T58" fmla="*/ 9 w 313"/>
                <a:gd name="T59" fmla="*/ 5 h 393"/>
                <a:gd name="T60" fmla="*/ 9 w 313"/>
                <a:gd name="T61" fmla="*/ 6 h 393"/>
                <a:gd name="T62" fmla="*/ 8 w 313"/>
                <a:gd name="T63" fmla="*/ 8 h 393"/>
                <a:gd name="T64" fmla="*/ 9 w 313"/>
                <a:gd name="T65" fmla="*/ 8 h 393"/>
                <a:gd name="T66" fmla="*/ 8 w 313"/>
                <a:gd name="T67" fmla="*/ 8 h 393"/>
                <a:gd name="T68" fmla="*/ 8 w 313"/>
                <a:gd name="T69" fmla="*/ 9 h 393"/>
                <a:gd name="T70" fmla="*/ 5 w 313"/>
                <a:gd name="T71" fmla="*/ 12 h 393"/>
                <a:gd name="T72" fmla="*/ 2 w 313"/>
                <a:gd name="T73" fmla="*/ 14 h 39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3"/>
                <a:gd name="T112" fmla="*/ 0 h 393"/>
                <a:gd name="T113" fmla="*/ 313 w 313"/>
                <a:gd name="T114" fmla="*/ 393 h 39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3" h="393">
                  <a:moveTo>
                    <a:pt x="39" y="264"/>
                  </a:moveTo>
                  <a:lnTo>
                    <a:pt x="55" y="291"/>
                  </a:lnTo>
                  <a:lnTo>
                    <a:pt x="70" y="316"/>
                  </a:lnTo>
                  <a:lnTo>
                    <a:pt x="0" y="379"/>
                  </a:lnTo>
                  <a:lnTo>
                    <a:pt x="13" y="393"/>
                  </a:lnTo>
                  <a:lnTo>
                    <a:pt x="80" y="352"/>
                  </a:lnTo>
                  <a:lnTo>
                    <a:pt x="148" y="311"/>
                  </a:lnTo>
                  <a:lnTo>
                    <a:pt x="179" y="268"/>
                  </a:lnTo>
                  <a:lnTo>
                    <a:pt x="230" y="256"/>
                  </a:lnTo>
                  <a:lnTo>
                    <a:pt x="252" y="232"/>
                  </a:lnTo>
                  <a:lnTo>
                    <a:pt x="313" y="179"/>
                  </a:lnTo>
                  <a:lnTo>
                    <a:pt x="306" y="173"/>
                  </a:lnTo>
                  <a:lnTo>
                    <a:pt x="254" y="192"/>
                  </a:lnTo>
                  <a:lnTo>
                    <a:pt x="204" y="168"/>
                  </a:lnTo>
                  <a:lnTo>
                    <a:pt x="219" y="113"/>
                  </a:lnTo>
                  <a:lnTo>
                    <a:pt x="198" y="146"/>
                  </a:lnTo>
                  <a:lnTo>
                    <a:pt x="174" y="131"/>
                  </a:lnTo>
                  <a:lnTo>
                    <a:pt x="183" y="111"/>
                  </a:lnTo>
                  <a:lnTo>
                    <a:pt x="195" y="71"/>
                  </a:lnTo>
                  <a:lnTo>
                    <a:pt x="207" y="47"/>
                  </a:lnTo>
                  <a:lnTo>
                    <a:pt x="198" y="47"/>
                  </a:lnTo>
                  <a:lnTo>
                    <a:pt x="177" y="22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1" y="37"/>
                  </a:lnTo>
                  <a:lnTo>
                    <a:pt x="167" y="53"/>
                  </a:lnTo>
                  <a:lnTo>
                    <a:pt x="157" y="104"/>
                  </a:lnTo>
                  <a:lnTo>
                    <a:pt x="163" y="83"/>
                  </a:lnTo>
                  <a:lnTo>
                    <a:pt x="171" y="92"/>
                  </a:lnTo>
                  <a:lnTo>
                    <a:pt x="171" y="101"/>
                  </a:lnTo>
                  <a:lnTo>
                    <a:pt x="163" y="116"/>
                  </a:lnTo>
                  <a:lnTo>
                    <a:pt x="154" y="141"/>
                  </a:lnTo>
                  <a:lnTo>
                    <a:pt x="171" y="137"/>
                  </a:lnTo>
                  <a:lnTo>
                    <a:pt x="158" y="149"/>
                  </a:lnTo>
                  <a:lnTo>
                    <a:pt x="146" y="174"/>
                  </a:lnTo>
                  <a:lnTo>
                    <a:pt x="100" y="232"/>
                  </a:lnTo>
                  <a:lnTo>
                    <a:pt x="39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6" name="Freeform 592"/>
            <p:cNvSpPr>
              <a:spLocks noChangeAspect="1"/>
            </p:cNvSpPr>
            <p:nvPr/>
          </p:nvSpPr>
          <p:spPr bwMode="auto">
            <a:xfrm>
              <a:off x="5341" y="3739"/>
              <a:ext cx="11" cy="8"/>
            </a:xfrm>
            <a:custGeom>
              <a:avLst/>
              <a:gdLst>
                <a:gd name="T0" fmla="*/ 1 w 31"/>
                <a:gd name="T1" fmla="*/ 1 h 20"/>
                <a:gd name="T2" fmla="*/ 1 w 31"/>
                <a:gd name="T3" fmla="*/ 0 h 20"/>
                <a:gd name="T4" fmla="*/ 1 w 31"/>
                <a:gd name="T5" fmla="*/ 0 h 20"/>
                <a:gd name="T6" fmla="*/ 0 w 31"/>
                <a:gd name="T7" fmla="*/ 1 h 20"/>
                <a:gd name="T8" fmla="*/ 1 w 31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0"/>
                <a:gd name="T17" fmla="*/ 31 w 3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0">
                  <a:moveTo>
                    <a:pt x="31" y="11"/>
                  </a:moveTo>
                  <a:lnTo>
                    <a:pt x="31" y="5"/>
                  </a:lnTo>
                  <a:lnTo>
                    <a:pt x="18" y="0"/>
                  </a:lnTo>
                  <a:lnTo>
                    <a:pt x="0" y="20"/>
                  </a:lnTo>
                  <a:lnTo>
                    <a:pt x="3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7" name="Freeform 593"/>
            <p:cNvSpPr>
              <a:spLocks noChangeAspect="1"/>
            </p:cNvSpPr>
            <p:nvPr/>
          </p:nvSpPr>
          <p:spPr bwMode="auto">
            <a:xfrm>
              <a:off x="3617" y="3202"/>
              <a:ext cx="9" cy="9"/>
            </a:xfrm>
            <a:custGeom>
              <a:avLst/>
              <a:gdLst>
                <a:gd name="T0" fmla="*/ 0 w 24"/>
                <a:gd name="T1" fmla="*/ 0 h 23"/>
                <a:gd name="T2" fmla="*/ 0 w 24"/>
                <a:gd name="T3" fmla="*/ 2 h 23"/>
                <a:gd name="T4" fmla="*/ 1 w 24"/>
                <a:gd name="T5" fmla="*/ 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7" y="0"/>
                  </a:moveTo>
                  <a:lnTo>
                    <a:pt x="0" y="23"/>
                  </a:lnTo>
                  <a:lnTo>
                    <a:pt x="24" y="1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8" name="Freeform 594"/>
            <p:cNvSpPr>
              <a:spLocks noChangeAspect="1"/>
            </p:cNvSpPr>
            <p:nvPr/>
          </p:nvSpPr>
          <p:spPr bwMode="auto">
            <a:xfrm>
              <a:off x="5537" y="2963"/>
              <a:ext cx="22" cy="13"/>
            </a:xfrm>
            <a:custGeom>
              <a:avLst/>
              <a:gdLst>
                <a:gd name="T0" fmla="*/ 3 w 57"/>
                <a:gd name="T1" fmla="*/ 2 h 34"/>
                <a:gd name="T2" fmla="*/ 3 w 57"/>
                <a:gd name="T3" fmla="*/ 2 h 34"/>
                <a:gd name="T4" fmla="*/ 0 w 57"/>
                <a:gd name="T5" fmla="*/ 0 h 34"/>
                <a:gd name="T6" fmla="*/ 0 w 57"/>
                <a:gd name="T7" fmla="*/ 1 h 34"/>
                <a:gd name="T8" fmla="*/ 3 w 57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34"/>
                <a:gd name="T17" fmla="*/ 57 w 5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34">
                  <a:moveTo>
                    <a:pt x="54" y="34"/>
                  </a:moveTo>
                  <a:lnTo>
                    <a:pt x="57" y="31"/>
                  </a:lnTo>
                  <a:lnTo>
                    <a:pt x="9" y="0"/>
                  </a:lnTo>
                  <a:lnTo>
                    <a:pt x="0" y="15"/>
                  </a:lnTo>
                  <a:lnTo>
                    <a:pt x="5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9" name="Freeform 595"/>
            <p:cNvSpPr>
              <a:spLocks noChangeAspect="1"/>
            </p:cNvSpPr>
            <p:nvPr/>
          </p:nvSpPr>
          <p:spPr bwMode="auto">
            <a:xfrm>
              <a:off x="5487" y="2908"/>
              <a:ext cx="15" cy="15"/>
            </a:xfrm>
            <a:custGeom>
              <a:avLst/>
              <a:gdLst>
                <a:gd name="T0" fmla="*/ 0 w 42"/>
                <a:gd name="T1" fmla="*/ 0 h 40"/>
                <a:gd name="T2" fmla="*/ 2 w 42"/>
                <a:gd name="T3" fmla="*/ 2 h 40"/>
                <a:gd name="T4" fmla="*/ 0 w 42"/>
                <a:gd name="T5" fmla="*/ 2 h 40"/>
                <a:gd name="T6" fmla="*/ 0 w 42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0"/>
                <a:gd name="T14" fmla="*/ 42 w 42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0">
                  <a:moveTo>
                    <a:pt x="0" y="0"/>
                  </a:moveTo>
                  <a:lnTo>
                    <a:pt x="42" y="40"/>
                  </a:lnTo>
                  <a:lnTo>
                    <a:pt x="12" y="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0" name="Freeform 596"/>
            <p:cNvSpPr>
              <a:spLocks noChangeAspect="1"/>
            </p:cNvSpPr>
            <p:nvPr/>
          </p:nvSpPr>
          <p:spPr bwMode="auto">
            <a:xfrm>
              <a:off x="5567" y="2982"/>
              <a:ext cx="15" cy="13"/>
            </a:xfrm>
            <a:custGeom>
              <a:avLst/>
              <a:gdLst>
                <a:gd name="T0" fmla="*/ 2 w 43"/>
                <a:gd name="T1" fmla="*/ 2 h 35"/>
                <a:gd name="T2" fmla="*/ 0 w 43"/>
                <a:gd name="T3" fmla="*/ 0 h 35"/>
                <a:gd name="T4" fmla="*/ 0 w 43"/>
                <a:gd name="T5" fmla="*/ 0 h 35"/>
                <a:gd name="T6" fmla="*/ 2 w 43"/>
                <a:gd name="T7" fmla="*/ 1 h 35"/>
                <a:gd name="T8" fmla="*/ 2 w 43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5"/>
                <a:gd name="T17" fmla="*/ 43 w 4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5">
                  <a:moveTo>
                    <a:pt x="41" y="35"/>
                  </a:moveTo>
                  <a:lnTo>
                    <a:pt x="6" y="11"/>
                  </a:lnTo>
                  <a:lnTo>
                    <a:pt x="0" y="0"/>
                  </a:lnTo>
                  <a:lnTo>
                    <a:pt x="43" y="26"/>
                  </a:lnTo>
                  <a:lnTo>
                    <a:pt x="4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1" name="Freeform 597"/>
            <p:cNvSpPr>
              <a:spLocks noChangeAspect="1"/>
            </p:cNvSpPr>
            <p:nvPr/>
          </p:nvSpPr>
          <p:spPr bwMode="auto">
            <a:xfrm>
              <a:off x="5497" y="2936"/>
              <a:ext cx="10" cy="11"/>
            </a:xfrm>
            <a:custGeom>
              <a:avLst/>
              <a:gdLst>
                <a:gd name="T0" fmla="*/ 2 w 25"/>
                <a:gd name="T1" fmla="*/ 2 h 28"/>
                <a:gd name="T2" fmla="*/ 1 w 25"/>
                <a:gd name="T3" fmla="*/ 0 h 28"/>
                <a:gd name="T4" fmla="*/ 0 w 25"/>
                <a:gd name="T5" fmla="*/ 1 h 28"/>
                <a:gd name="T6" fmla="*/ 1 w 25"/>
                <a:gd name="T7" fmla="*/ 1 h 28"/>
                <a:gd name="T8" fmla="*/ 2 w 25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8"/>
                <a:gd name="T17" fmla="*/ 25 w 2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8">
                  <a:moveTo>
                    <a:pt x="25" y="28"/>
                  </a:moveTo>
                  <a:lnTo>
                    <a:pt x="15" y="0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2" name="Freeform 598"/>
            <p:cNvSpPr>
              <a:spLocks noChangeAspect="1"/>
            </p:cNvSpPr>
            <p:nvPr/>
          </p:nvSpPr>
          <p:spPr bwMode="auto">
            <a:xfrm>
              <a:off x="5559" y="2943"/>
              <a:ext cx="9" cy="26"/>
            </a:xfrm>
            <a:custGeom>
              <a:avLst/>
              <a:gdLst>
                <a:gd name="T0" fmla="*/ 0 w 23"/>
                <a:gd name="T1" fmla="*/ 0 h 70"/>
                <a:gd name="T2" fmla="*/ 2 w 23"/>
                <a:gd name="T3" fmla="*/ 4 h 70"/>
                <a:gd name="T4" fmla="*/ 0 w 23"/>
                <a:gd name="T5" fmla="*/ 1 h 70"/>
                <a:gd name="T6" fmla="*/ 0 w 23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70"/>
                <a:gd name="T14" fmla="*/ 23 w 23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70">
                  <a:moveTo>
                    <a:pt x="0" y="0"/>
                  </a:moveTo>
                  <a:lnTo>
                    <a:pt x="23" y="7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3" name="Freeform 599"/>
            <p:cNvSpPr>
              <a:spLocks noChangeAspect="1"/>
            </p:cNvSpPr>
            <p:nvPr/>
          </p:nvSpPr>
          <p:spPr bwMode="auto">
            <a:xfrm>
              <a:off x="5522" y="2927"/>
              <a:ext cx="22" cy="20"/>
            </a:xfrm>
            <a:custGeom>
              <a:avLst/>
              <a:gdLst>
                <a:gd name="T0" fmla="*/ 3 w 58"/>
                <a:gd name="T1" fmla="*/ 3 h 54"/>
                <a:gd name="T2" fmla="*/ 3 w 58"/>
                <a:gd name="T3" fmla="*/ 3 h 54"/>
                <a:gd name="T4" fmla="*/ 2 w 58"/>
                <a:gd name="T5" fmla="*/ 1 h 54"/>
                <a:gd name="T6" fmla="*/ 0 w 58"/>
                <a:gd name="T7" fmla="*/ 0 h 54"/>
                <a:gd name="T8" fmla="*/ 2 w 58"/>
                <a:gd name="T9" fmla="*/ 1 h 54"/>
                <a:gd name="T10" fmla="*/ 3 w 58"/>
                <a:gd name="T11" fmla="*/ 3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54"/>
                <a:gd name="T20" fmla="*/ 58 w 58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54">
                  <a:moveTo>
                    <a:pt x="54" y="54"/>
                  </a:moveTo>
                  <a:lnTo>
                    <a:pt x="58" y="54"/>
                  </a:lnTo>
                  <a:lnTo>
                    <a:pt x="28" y="27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5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4" name="Freeform 600"/>
            <p:cNvSpPr>
              <a:spLocks noChangeAspect="1"/>
            </p:cNvSpPr>
            <p:nvPr/>
          </p:nvSpPr>
          <p:spPr bwMode="auto">
            <a:xfrm>
              <a:off x="5647" y="3077"/>
              <a:ext cx="8" cy="16"/>
            </a:xfrm>
            <a:custGeom>
              <a:avLst/>
              <a:gdLst>
                <a:gd name="T0" fmla="*/ 1 w 23"/>
                <a:gd name="T1" fmla="*/ 2 h 42"/>
                <a:gd name="T2" fmla="*/ 1 w 23"/>
                <a:gd name="T3" fmla="*/ 1 h 42"/>
                <a:gd name="T4" fmla="*/ 1 w 23"/>
                <a:gd name="T5" fmla="*/ 1 h 42"/>
                <a:gd name="T6" fmla="*/ 0 w 23"/>
                <a:gd name="T7" fmla="*/ 0 h 42"/>
                <a:gd name="T8" fmla="*/ 0 w 23"/>
                <a:gd name="T9" fmla="*/ 2 h 42"/>
                <a:gd name="T10" fmla="*/ 1 w 23"/>
                <a:gd name="T11" fmla="*/ 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42"/>
                <a:gd name="T20" fmla="*/ 23 w 2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42">
                  <a:moveTo>
                    <a:pt x="21" y="42"/>
                  </a:moveTo>
                  <a:lnTo>
                    <a:pt x="23" y="15"/>
                  </a:lnTo>
                  <a:lnTo>
                    <a:pt x="18" y="16"/>
                  </a:lnTo>
                  <a:lnTo>
                    <a:pt x="8" y="0"/>
                  </a:lnTo>
                  <a:lnTo>
                    <a:pt x="0" y="42"/>
                  </a:ln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5" name="Freeform 601"/>
            <p:cNvSpPr>
              <a:spLocks noChangeAspect="1"/>
            </p:cNvSpPr>
            <p:nvPr/>
          </p:nvSpPr>
          <p:spPr bwMode="auto">
            <a:xfrm>
              <a:off x="5653" y="3098"/>
              <a:ext cx="8" cy="14"/>
            </a:xfrm>
            <a:custGeom>
              <a:avLst/>
              <a:gdLst>
                <a:gd name="T0" fmla="*/ 1 w 20"/>
                <a:gd name="T1" fmla="*/ 2 h 35"/>
                <a:gd name="T2" fmla="*/ 0 w 20"/>
                <a:gd name="T3" fmla="*/ 2 h 35"/>
                <a:gd name="T4" fmla="*/ 0 w 20"/>
                <a:gd name="T5" fmla="*/ 0 h 35"/>
                <a:gd name="T6" fmla="*/ 1 w 20"/>
                <a:gd name="T7" fmla="*/ 2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35"/>
                <a:gd name="T14" fmla="*/ 20 w 2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35">
                  <a:moveTo>
                    <a:pt x="20" y="35"/>
                  </a:moveTo>
                  <a:lnTo>
                    <a:pt x="1" y="32"/>
                  </a:lnTo>
                  <a:lnTo>
                    <a:pt x="0" y="0"/>
                  </a:ln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6" name="Freeform 602"/>
            <p:cNvSpPr>
              <a:spLocks noChangeAspect="1"/>
            </p:cNvSpPr>
            <p:nvPr/>
          </p:nvSpPr>
          <p:spPr bwMode="auto">
            <a:xfrm>
              <a:off x="5667" y="3104"/>
              <a:ext cx="3" cy="6"/>
            </a:xfrm>
            <a:custGeom>
              <a:avLst/>
              <a:gdLst>
                <a:gd name="T0" fmla="*/ 0 w 8"/>
                <a:gd name="T1" fmla="*/ 0 h 15"/>
                <a:gd name="T2" fmla="*/ 0 w 8"/>
                <a:gd name="T3" fmla="*/ 1 h 15"/>
                <a:gd name="T4" fmla="*/ 0 w 8"/>
                <a:gd name="T5" fmla="*/ 1 h 15"/>
                <a:gd name="T6" fmla="*/ 0 w 8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5"/>
                <a:gd name="T14" fmla="*/ 8 w 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5">
                  <a:moveTo>
                    <a:pt x="8" y="0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7" name="Freeform 603"/>
            <p:cNvSpPr>
              <a:spLocks noChangeAspect="1"/>
            </p:cNvSpPr>
            <p:nvPr/>
          </p:nvSpPr>
          <p:spPr bwMode="auto">
            <a:xfrm>
              <a:off x="5674" y="3158"/>
              <a:ext cx="2" cy="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0 w 6"/>
                <a:gd name="T5" fmla="*/ 1 h 14"/>
                <a:gd name="T6" fmla="*/ 0 w 6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4"/>
                <a:gd name="T14" fmla="*/ 6 w 6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4">
                  <a:moveTo>
                    <a:pt x="6" y="5"/>
                  </a:moveTo>
                  <a:lnTo>
                    <a:pt x="5" y="0"/>
                  </a:lnTo>
                  <a:lnTo>
                    <a:pt x="0" y="14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8" name="Freeform 604"/>
            <p:cNvSpPr>
              <a:spLocks noChangeAspect="1"/>
            </p:cNvSpPr>
            <p:nvPr/>
          </p:nvSpPr>
          <p:spPr bwMode="auto">
            <a:xfrm>
              <a:off x="1687" y="3830"/>
              <a:ext cx="27" cy="19"/>
            </a:xfrm>
            <a:custGeom>
              <a:avLst/>
              <a:gdLst>
                <a:gd name="T0" fmla="*/ 4 w 72"/>
                <a:gd name="T1" fmla="*/ 1 h 53"/>
                <a:gd name="T2" fmla="*/ 3 w 72"/>
                <a:gd name="T3" fmla="*/ 0 h 53"/>
                <a:gd name="T4" fmla="*/ 2 w 72"/>
                <a:gd name="T5" fmla="*/ 0 h 53"/>
                <a:gd name="T6" fmla="*/ 2 w 72"/>
                <a:gd name="T7" fmla="*/ 0 h 53"/>
                <a:gd name="T8" fmla="*/ 1 w 72"/>
                <a:gd name="T9" fmla="*/ 0 h 53"/>
                <a:gd name="T10" fmla="*/ 1 w 72"/>
                <a:gd name="T11" fmla="*/ 1 h 53"/>
                <a:gd name="T12" fmla="*/ 0 w 72"/>
                <a:gd name="T13" fmla="*/ 2 h 53"/>
                <a:gd name="T14" fmla="*/ 1 w 72"/>
                <a:gd name="T15" fmla="*/ 3 h 53"/>
                <a:gd name="T16" fmla="*/ 1 w 72"/>
                <a:gd name="T17" fmla="*/ 2 h 53"/>
                <a:gd name="T18" fmla="*/ 2 w 72"/>
                <a:gd name="T19" fmla="*/ 2 h 53"/>
                <a:gd name="T20" fmla="*/ 2 w 72"/>
                <a:gd name="T21" fmla="*/ 1 h 53"/>
                <a:gd name="T22" fmla="*/ 4 w 72"/>
                <a:gd name="T23" fmla="*/ 1 h 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53"/>
                <a:gd name="T38" fmla="*/ 72 w 72"/>
                <a:gd name="T39" fmla="*/ 53 h 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53">
                  <a:moveTo>
                    <a:pt x="72" y="21"/>
                  </a:moveTo>
                  <a:lnTo>
                    <a:pt x="57" y="12"/>
                  </a:lnTo>
                  <a:lnTo>
                    <a:pt x="42" y="10"/>
                  </a:lnTo>
                  <a:lnTo>
                    <a:pt x="36" y="9"/>
                  </a:lnTo>
                  <a:lnTo>
                    <a:pt x="17" y="0"/>
                  </a:lnTo>
                  <a:lnTo>
                    <a:pt x="14" y="18"/>
                  </a:lnTo>
                  <a:lnTo>
                    <a:pt x="0" y="36"/>
                  </a:lnTo>
                  <a:lnTo>
                    <a:pt x="15" y="53"/>
                  </a:lnTo>
                  <a:lnTo>
                    <a:pt x="23" y="43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7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9" name="Freeform 605"/>
            <p:cNvSpPr>
              <a:spLocks noChangeAspect="1"/>
            </p:cNvSpPr>
            <p:nvPr/>
          </p:nvSpPr>
          <p:spPr bwMode="auto">
            <a:xfrm>
              <a:off x="1668" y="3832"/>
              <a:ext cx="21" cy="14"/>
            </a:xfrm>
            <a:custGeom>
              <a:avLst/>
              <a:gdLst>
                <a:gd name="T0" fmla="*/ 1 w 55"/>
                <a:gd name="T1" fmla="*/ 1 h 37"/>
                <a:gd name="T2" fmla="*/ 0 w 55"/>
                <a:gd name="T3" fmla="*/ 0 h 37"/>
                <a:gd name="T4" fmla="*/ 3 w 55"/>
                <a:gd name="T5" fmla="*/ 0 h 37"/>
                <a:gd name="T6" fmla="*/ 2 w 55"/>
                <a:gd name="T7" fmla="*/ 2 h 37"/>
                <a:gd name="T8" fmla="*/ 0 w 55"/>
                <a:gd name="T9" fmla="*/ 2 h 37"/>
                <a:gd name="T10" fmla="*/ 1 w 55"/>
                <a:gd name="T11" fmla="*/ 1 h 37"/>
                <a:gd name="T12" fmla="*/ 0 w 55"/>
                <a:gd name="T13" fmla="*/ 1 h 37"/>
                <a:gd name="T14" fmla="*/ 1 w 55"/>
                <a:gd name="T15" fmla="*/ 1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37"/>
                <a:gd name="T26" fmla="*/ 55 w 55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37">
                  <a:moveTo>
                    <a:pt x="14" y="15"/>
                  </a:moveTo>
                  <a:lnTo>
                    <a:pt x="4" y="3"/>
                  </a:lnTo>
                  <a:lnTo>
                    <a:pt x="55" y="0"/>
                  </a:lnTo>
                  <a:lnTo>
                    <a:pt x="28" y="28"/>
                  </a:lnTo>
                  <a:lnTo>
                    <a:pt x="0" y="37"/>
                  </a:lnTo>
                  <a:lnTo>
                    <a:pt x="16" y="22"/>
                  </a:lnTo>
                  <a:lnTo>
                    <a:pt x="9" y="18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0" name="Freeform 606"/>
            <p:cNvSpPr>
              <a:spLocks noChangeAspect="1"/>
            </p:cNvSpPr>
            <p:nvPr/>
          </p:nvSpPr>
          <p:spPr bwMode="auto">
            <a:xfrm>
              <a:off x="2833" y="3122"/>
              <a:ext cx="245" cy="247"/>
            </a:xfrm>
            <a:custGeom>
              <a:avLst/>
              <a:gdLst>
                <a:gd name="T0" fmla="*/ 20 w 652"/>
                <a:gd name="T1" fmla="*/ 23 h 657"/>
                <a:gd name="T2" fmla="*/ 21 w 652"/>
                <a:gd name="T3" fmla="*/ 19 h 657"/>
                <a:gd name="T4" fmla="*/ 21 w 652"/>
                <a:gd name="T5" fmla="*/ 15 h 657"/>
                <a:gd name="T6" fmla="*/ 23 w 652"/>
                <a:gd name="T7" fmla="*/ 15 h 657"/>
                <a:gd name="T8" fmla="*/ 23 w 652"/>
                <a:gd name="T9" fmla="*/ 12 h 657"/>
                <a:gd name="T10" fmla="*/ 23 w 652"/>
                <a:gd name="T11" fmla="*/ 9 h 657"/>
                <a:gd name="T12" fmla="*/ 24 w 652"/>
                <a:gd name="T13" fmla="*/ 7 h 657"/>
                <a:gd name="T14" fmla="*/ 24 w 652"/>
                <a:gd name="T15" fmla="*/ 4 h 657"/>
                <a:gd name="T16" fmla="*/ 27 w 652"/>
                <a:gd name="T17" fmla="*/ 3 h 657"/>
                <a:gd name="T18" fmla="*/ 30 w 652"/>
                <a:gd name="T19" fmla="*/ 3 h 657"/>
                <a:gd name="T20" fmla="*/ 30 w 652"/>
                <a:gd name="T21" fmla="*/ 4 h 657"/>
                <a:gd name="T22" fmla="*/ 33 w 652"/>
                <a:gd name="T23" fmla="*/ 3 h 657"/>
                <a:gd name="T24" fmla="*/ 35 w 652"/>
                <a:gd name="T25" fmla="*/ 2 h 657"/>
                <a:gd name="T26" fmla="*/ 32 w 652"/>
                <a:gd name="T27" fmla="*/ 2 h 657"/>
                <a:gd name="T28" fmla="*/ 30 w 652"/>
                <a:gd name="T29" fmla="*/ 2 h 657"/>
                <a:gd name="T30" fmla="*/ 26 w 652"/>
                <a:gd name="T31" fmla="*/ 2 h 657"/>
                <a:gd name="T32" fmla="*/ 22 w 652"/>
                <a:gd name="T33" fmla="*/ 3 h 657"/>
                <a:gd name="T34" fmla="*/ 20 w 652"/>
                <a:gd name="T35" fmla="*/ 2 h 657"/>
                <a:gd name="T36" fmla="*/ 18 w 652"/>
                <a:gd name="T37" fmla="*/ 2 h 657"/>
                <a:gd name="T38" fmla="*/ 17 w 652"/>
                <a:gd name="T39" fmla="*/ 1 h 657"/>
                <a:gd name="T40" fmla="*/ 14 w 652"/>
                <a:gd name="T41" fmla="*/ 1 h 657"/>
                <a:gd name="T42" fmla="*/ 11 w 652"/>
                <a:gd name="T43" fmla="*/ 1 h 657"/>
                <a:gd name="T44" fmla="*/ 8 w 652"/>
                <a:gd name="T45" fmla="*/ 1 h 657"/>
                <a:gd name="T46" fmla="*/ 5 w 652"/>
                <a:gd name="T47" fmla="*/ 1 h 657"/>
                <a:gd name="T48" fmla="*/ 3 w 652"/>
                <a:gd name="T49" fmla="*/ 0 h 657"/>
                <a:gd name="T50" fmla="*/ 0 w 652"/>
                <a:gd name="T51" fmla="*/ 1 h 657"/>
                <a:gd name="T52" fmla="*/ 0 w 652"/>
                <a:gd name="T53" fmla="*/ 2 h 657"/>
                <a:gd name="T54" fmla="*/ 2 w 652"/>
                <a:gd name="T55" fmla="*/ 6 h 657"/>
                <a:gd name="T56" fmla="*/ 3 w 652"/>
                <a:gd name="T57" fmla="*/ 10 h 657"/>
                <a:gd name="T58" fmla="*/ 5 w 652"/>
                <a:gd name="T59" fmla="*/ 13 h 657"/>
                <a:gd name="T60" fmla="*/ 7 w 652"/>
                <a:gd name="T61" fmla="*/ 17 h 657"/>
                <a:gd name="T62" fmla="*/ 7 w 652"/>
                <a:gd name="T63" fmla="*/ 18 h 657"/>
                <a:gd name="T64" fmla="*/ 7 w 652"/>
                <a:gd name="T65" fmla="*/ 18 h 657"/>
                <a:gd name="T66" fmla="*/ 7 w 652"/>
                <a:gd name="T67" fmla="*/ 21 h 657"/>
                <a:gd name="T68" fmla="*/ 8 w 652"/>
                <a:gd name="T69" fmla="*/ 24 h 657"/>
                <a:gd name="T70" fmla="*/ 8 w 652"/>
                <a:gd name="T71" fmla="*/ 27 h 657"/>
                <a:gd name="T72" fmla="*/ 8 w 652"/>
                <a:gd name="T73" fmla="*/ 30 h 657"/>
                <a:gd name="T74" fmla="*/ 10 w 652"/>
                <a:gd name="T75" fmla="*/ 32 h 657"/>
                <a:gd name="T76" fmla="*/ 11 w 652"/>
                <a:gd name="T77" fmla="*/ 34 h 657"/>
                <a:gd name="T78" fmla="*/ 13 w 652"/>
                <a:gd name="T79" fmla="*/ 32 h 657"/>
                <a:gd name="T80" fmla="*/ 14 w 652"/>
                <a:gd name="T81" fmla="*/ 34 h 657"/>
                <a:gd name="T82" fmla="*/ 17 w 652"/>
                <a:gd name="T83" fmla="*/ 35 h 657"/>
                <a:gd name="T84" fmla="*/ 20 w 652"/>
                <a:gd name="T85" fmla="*/ 34 h 657"/>
                <a:gd name="T86" fmla="*/ 20 w 652"/>
                <a:gd name="T87" fmla="*/ 31 h 657"/>
                <a:gd name="T88" fmla="*/ 20 w 652"/>
                <a:gd name="T89" fmla="*/ 28 h 657"/>
                <a:gd name="T90" fmla="*/ 20 w 652"/>
                <a:gd name="T91" fmla="*/ 26 h 657"/>
                <a:gd name="T92" fmla="*/ 20 w 652"/>
                <a:gd name="T93" fmla="*/ 23 h 6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2"/>
                <a:gd name="T142" fmla="*/ 0 h 657"/>
                <a:gd name="T143" fmla="*/ 652 w 652"/>
                <a:gd name="T144" fmla="*/ 657 h 6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2" h="657">
                  <a:moveTo>
                    <a:pt x="387" y="430"/>
                  </a:moveTo>
                  <a:lnTo>
                    <a:pt x="388" y="354"/>
                  </a:lnTo>
                  <a:lnTo>
                    <a:pt x="391" y="278"/>
                  </a:lnTo>
                  <a:lnTo>
                    <a:pt x="439" y="278"/>
                  </a:lnTo>
                  <a:lnTo>
                    <a:pt x="441" y="225"/>
                  </a:lnTo>
                  <a:lnTo>
                    <a:pt x="442" y="175"/>
                  </a:lnTo>
                  <a:lnTo>
                    <a:pt x="444" y="124"/>
                  </a:lnTo>
                  <a:lnTo>
                    <a:pt x="445" y="73"/>
                  </a:lnTo>
                  <a:lnTo>
                    <a:pt x="502" y="67"/>
                  </a:lnTo>
                  <a:lnTo>
                    <a:pt x="558" y="61"/>
                  </a:lnTo>
                  <a:lnTo>
                    <a:pt x="576" y="81"/>
                  </a:lnTo>
                  <a:lnTo>
                    <a:pt x="615" y="58"/>
                  </a:lnTo>
                  <a:lnTo>
                    <a:pt x="652" y="45"/>
                  </a:lnTo>
                  <a:lnTo>
                    <a:pt x="599" y="28"/>
                  </a:lnTo>
                  <a:lnTo>
                    <a:pt x="566" y="36"/>
                  </a:lnTo>
                  <a:lnTo>
                    <a:pt x="493" y="45"/>
                  </a:lnTo>
                  <a:lnTo>
                    <a:pt x="421" y="54"/>
                  </a:lnTo>
                  <a:lnTo>
                    <a:pt x="375" y="43"/>
                  </a:lnTo>
                  <a:lnTo>
                    <a:pt x="330" y="33"/>
                  </a:lnTo>
                  <a:lnTo>
                    <a:pt x="323" y="22"/>
                  </a:lnTo>
                  <a:lnTo>
                    <a:pt x="266" y="21"/>
                  </a:lnTo>
                  <a:lnTo>
                    <a:pt x="211" y="18"/>
                  </a:lnTo>
                  <a:lnTo>
                    <a:pt x="154" y="16"/>
                  </a:lnTo>
                  <a:lnTo>
                    <a:pt x="99" y="15"/>
                  </a:lnTo>
                  <a:lnTo>
                    <a:pt x="61" y="0"/>
                  </a:lnTo>
                  <a:lnTo>
                    <a:pt x="3" y="15"/>
                  </a:lnTo>
                  <a:lnTo>
                    <a:pt x="0" y="46"/>
                  </a:lnTo>
                  <a:lnTo>
                    <a:pt x="33" y="113"/>
                  </a:lnTo>
                  <a:lnTo>
                    <a:pt x="66" y="181"/>
                  </a:lnTo>
                  <a:lnTo>
                    <a:pt x="97" y="248"/>
                  </a:lnTo>
                  <a:lnTo>
                    <a:pt x="130" y="315"/>
                  </a:lnTo>
                  <a:lnTo>
                    <a:pt x="135" y="342"/>
                  </a:lnTo>
                  <a:lnTo>
                    <a:pt x="124" y="340"/>
                  </a:lnTo>
                  <a:lnTo>
                    <a:pt x="133" y="396"/>
                  </a:lnTo>
                  <a:lnTo>
                    <a:pt x="142" y="452"/>
                  </a:lnTo>
                  <a:lnTo>
                    <a:pt x="149" y="509"/>
                  </a:lnTo>
                  <a:lnTo>
                    <a:pt x="157" y="566"/>
                  </a:lnTo>
                  <a:lnTo>
                    <a:pt x="184" y="603"/>
                  </a:lnTo>
                  <a:lnTo>
                    <a:pt x="212" y="640"/>
                  </a:lnTo>
                  <a:lnTo>
                    <a:pt x="239" y="610"/>
                  </a:lnTo>
                  <a:lnTo>
                    <a:pt x="254" y="646"/>
                  </a:lnTo>
                  <a:lnTo>
                    <a:pt x="327" y="657"/>
                  </a:lnTo>
                  <a:lnTo>
                    <a:pt x="367" y="636"/>
                  </a:lnTo>
                  <a:lnTo>
                    <a:pt x="372" y="585"/>
                  </a:lnTo>
                  <a:lnTo>
                    <a:pt x="376" y="533"/>
                  </a:lnTo>
                  <a:lnTo>
                    <a:pt x="382" y="482"/>
                  </a:lnTo>
                  <a:lnTo>
                    <a:pt x="387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1" name="Freeform 607"/>
            <p:cNvSpPr>
              <a:spLocks noChangeAspect="1"/>
            </p:cNvSpPr>
            <p:nvPr/>
          </p:nvSpPr>
          <p:spPr bwMode="auto">
            <a:xfrm>
              <a:off x="1352" y="2973"/>
              <a:ext cx="230" cy="271"/>
            </a:xfrm>
            <a:custGeom>
              <a:avLst/>
              <a:gdLst>
                <a:gd name="T0" fmla="*/ 22 w 611"/>
                <a:gd name="T1" fmla="*/ 30 h 720"/>
                <a:gd name="T2" fmla="*/ 21 w 611"/>
                <a:gd name="T3" fmla="*/ 33 h 720"/>
                <a:gd name="T4" fmla="*/ 21 w 611"/>
                <a:gd name="T5" fmla="*/ 37 h 720"/>
                <a:gd name="T6" fmla="*/ 20 w 611"/>
                <a:gd name="T7" fmla="*/ 36 h 720"/>
                <a:gd name="T8" fmla="*/ 17 w 611"/>
                <a:gd name="T9" fmla="*/ 37 h 720"/>
                <a:gd name="T10" fmla="*/ 16 w 611"/>
                <a:gd name="T11" fmla="*/ 38 h 720"/>
                <a:gd name="T12" fmla="*/ 15 w 611"/>
                <a:gd name="T13" fmla="*/ 37 h 720"/>
                <a:gd name="T14" fmla="*/ 12 w 611"/>
                <a:gd name="T15" fmla="*/ 36 h 720"/>
                <a:gd name="T16" fmla="*/ 11 w 611"/>
                <a:gd name="T17" fmla="*/ 35 h 720"/>
                <a:gd name="T18" fmla="*/ 9 w 611"/>
                <a:gd name="T19" fmla="*/ 38 h 720"/>
                <a:gd name="T20" fmla="*/ 8 w 611"/>
                <a:gd name="T21" fmla="*/ 38 h 720"/>
                <a:gd name="T22" fmla="*/ 6 w 611"/>
                <a:gd name="T23" fmla="*/ 35 h 720"/>
                <a:gd name="T24" fmla="*/ 5 w 611"/>
                <a:gd name="T25" fmla="*/ 33 h 720"/>
                <a:gd name="T26" fmla="*/ 5 w 611"/>
                <a:gd name="T27" fmla="*/ 30 h 720"/>
                <a:gd name="T28" fmla="*/ 5 w 611"/>
                <a:gd name="T29" fmla="*/ 28 h 720"/>
                <a:gd name="T30" fmla="*/ 3 w 611"/>
                <a:gd name="T31" fmla="*/ 26 h 720"/>
                <a:gd name="T32" fmla="*/ 2 w 611"/>
                <a:gd name="T33" fmla="*/ 24 h 720"/>
                <a:gd name="T34" fmla="*/ 2 w 611"/>
                <a:gd name="T35" fmla="*/ 23 h 720"/>
                <a:gd name="T36" fmla="*/ 2 w 611"/>
                <a:gd name="T37" fmla="*/ 21 h 720"/>
                <a:gd name="T38" fmla="*/ 3 w 611"/>
                <a:gd name="T39" fmla="*/ 19 h 720"/>
                <a:gd name="T40" fmla="*/ 2 w 611"/>
                <a:gd name="T41" fmla="*/ 19 h 720"/>
                <a:gd name="T42" fmla="*/ 2 w 611"/>
                <a:gd name="T43" fmla="*/ 17 h 720"/>
                <a:gd name="T44" fmla="*/ 2 w 611"/>
                <a:gd name="T45" fmla="*/ 14 h 720"/>
                <a:gd name="T46" fmla="*/ 2 w 611"/>
                <a:gd name="T47" fmla="*/ 12 h 720"/>
                <a:gd name="T48" fmla="*/ 2 w 611"/>
                <a:gd name="T49" fmla="*/ 9 h 720"/>
                <a:gd name="T50" fmla="*/ 3 w 611"/>
                <a:gd name="T51" fmla="*/ 8 h 720"/>
                <a:gd name="T52" fmla="*/ 2 w 611"/>
                <a:gd name="T53" fmla="*/ 6 h 720"/>
                <a:gd name="T54" fmla="*/ 0 w 611"/>
                <a:gd name="T55" fmla="*/ 3 h 720"/>
                <a:gd name="T56" fmla="*/ 3 w 611"/>
                <a:gd name="T57" fmla="*/ 3 h 720"/>
                <a:gd name="T58" fmla="*/ 5 w 611"/>
                <a:gd name="T59" fmla="*/ 3 h 720"/>
                <a:gd name="T60" fmla="*/ 7 w 611"/>
                <a:gd name="T61" fmla="*/ 1 h 720"/>
                <a:gd name="T62" fmla="*/ 9 w 611"/>
                <a:gd name="T63" fmla="*/ 0 h 720"/>
                <a:gd name="T64" fmla="*/ 11 w 611"/>
                <a:gd name="T65" fmla="*/ 0 h 720"/>
                <a:gd name="T66" fmla="*/ 11 w 611"/>
                <a:gd name="T67" fmla="*/ 3 h 720"/>
                <a:gd name="T68" fmla="*/ 11 w 611"/>
                <a:gd name="T69" fmla="*/ 5 h 720"/>
                <a:gd name="T70" fmla="*/ 13 w 611"/>
                <a:gd name="T71" fmla="*/ 8 h 720"/>
                <a:gd name="T72" fmla="*/ 15 w 611"/>
                <a:gd name="T73" fmla="*/ 8 h 720"/>
                <a:gd name="T74" fmla="*/ 18 w 611"/>
                <a:gd name="T75" fmla="*/ 9 h 720"/>
                <a:gd name="T76" fmla="*/ 21 w 611"/>
                <a:gd name="T77" fmla="*/ 11 h 720"/>
                <a:gd name="T78" fmla="*/ 23 w 611"/>
                <a:gd name="T79" fmla="*/ 11 h 720"/>
                <a:gd name="T80" fmla="*/ 24 w 611"/>
                <a:gd name="T81" fmla="*/ 13 h 720"/>
                <a:gd name="T82" fmla="*/ 24 w 611"/>
                <a:gd name="T83" fmla="*/ 16 h 720"/>
                <a:gd name="T84" fmla="*/ 24 w 611"/>
                <a:gd name="T85" fmla="*/ 16 h 720"/>
                <a:gd name="T86" fmla="*/ 25 w 611"/>
                <a:gd name="T87" fmla="*/ 17 h 720"/>
                <a:gd name="T88" fmla="*/ 25 w 611"/>
                <a:gd name="T89" fmla="*/ 19 h 720"/>
                <a:gd name="T90" fmla="*/ 28 w 611"/>
                <a:gd name="T91" fmla="*/ 19 h 720"/>
                <a:gd name="T92" fmla="*/ 30 w 611"/>
                <a:gd name="T93" fmla="*/ 20 h 720"/>
                <a:gd name="T94" fmla="*/ 30 w 611"/>
                <a:gd name="T95" fmla="*/ 22 h 720"/>
                <a:gd name="T96" fmla="*/ 32 w 611"/>
                <a:gd name="T97" fmla="*/ 24 h 720"/>
                <a:gd name="T98" fmla="*/ 33 w 611"/>
                <a:gd name="T99" fmla="*/ 25 h 720"/>
                <a:gd name="T100" fmla="*/ 32 w 611"/>
                <a:gd name="T101" fmla="*/ 27 h 720"/>
                <a:gd name="T102" fmla="*/ 32 w 611"/>
                <a:gd name="T103" fmla="*/ 29 h 720"/>
                <a:gd name="T104" fmla="*/ 32 w 611"/>
                <a:gd name="T105" fmla="*/ 30 h 720"/>
                <a:gd name="T106" fmla="*/ 32 w 611"/>
                <a:gd name="T107" fmla="*/ 30 h 720"/>
                <a:gd name="T108" fmla="*/ 32 w 611"/>
                <a:gd name="T109" fmla="*/ 30 h 720"/>
                <a:gd name="T110" fmla="*/ 29 w 611"/>
                <a:gd name="T111" fmla="*/ 28 h 720"/>
                <a:gd name="T112" fmla="*/ 26 w 611"/>
                <a:gd name="T113" fmla="*/ 29 h 720"/>
                <a:gd name="T114" fmla="*/ 22 w 611"/>
                <a:gd name="T115" fmla="*/ 29 h 720"/>
                <a:gd name="T116" fmla="*/ 22 w 611"/>
                <a:gd name="T117" fmla="*/ 30 h 7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1"/>
                <a:gd name="T178" fmla="*/ 0 h 720"/>
                <a:gd name="T179" fmla="*/ 611 w 611"/>
                <a:gd name="T180" fmla="*/ 720 h 7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1" h="720">
                  <a:moveTo>
                    <a:pt x="409" y="570"/>
                  </a:moveTo>
                  <a:lnTo>
                    <a:pt x="399" y="628"/>
                  </a:lnTo>
                  <a:lnTo>
                    <a:pt x="387" y="688"/>
                  </a:lnTo>
                  <a:lnTo>
                    <a:pt x="376" y="676"/>
                  </a:lnTo>
                  <a:lnTo>
                    <a:pt x="321" y="685"/>
                  </a:lnTo>
                  <a:lnTo>
                    <a:pt x="305" y="714"/>
                  </a:lnTo>
                  <a:lnTo>
                    <a:pt x="281" y="683"/>
                  </a:lnTo>
                  <a:lnTo>
                    <a:pt x="223" y="670"/>
                  </a:lnTo>
                  <a:lnTo>
                    <a:pt x="212" y="664"/>
                  </a:lnTo>
                  <a:lnTo>
                    <a:pt x="173" y="720"/>
                  </a:lnTo>
                  <a:lnTo>
                    <a:pt x="139" y="714"/>
                  </a:lnTo>
                  <a:lnTo>
                    <a:pt x="120" y="665"/>
                  </a:lnTo>
                  <a:lnTo>
                    <a:pt x="99" y="616"/>
                  </a:lnTo>
                  <a:lnTo>
                    <a:pt x="85" y="568"/>
                  </a:lnTo>
                  <a:lnTo>
                    <a:pt x="87" y="526"/>
                  </a:lnTo>
                  <a:lnTo>
                    <a:pt x="60" y="491"/>
                  </a:lnTo>
                  <a:lnTo>
                    <a:pt x="45" y="452"/>
                  </a:lnTo>
                  <a:lnTo>
                    <a:pt x="32" y="426"/>
                  </a:lnTo>
                  <a:lnTo>
                    <a:pt x="32" y="404"/>
                  </a:lnTo>
                  <a:lnTo>
                    <a:pt x="54" y="358"/>
                  </a:lnTo>
                  <a:lnTo>
                    <a:pt x="39" y="353"/>
                  </a:lnTo>
                  <a:lnTo>
                    <a:pt x="32" y="307"/>
                  </a:lnTo>
                  <a:lnTo>
                    <a:pt x="35" y="261"/>
                  </a:lnTo>
                  <a:lnTo>
                    <a:pt x="42" y="232"/>
                  </a:lnTo>
                  <a:lnTo>
                    <a:pt x="42" y="162"/>
                  </a:lnTo>
                  <a:lnTo>
                    <a:pt x="49" y="150"/>
                  </a:lnTo>
                  <a:lnTo>
                    <a:pt x="26" y="107"/>
                  </a:lnTo>
                  <a:lnTo>
                    <a:pt x="0" y="64"/>
                  </a:lnTo>
                  <a:lnTo>
                    <a:pt x="63" y="67"/>
                  </a:lnTo>
                  <a:lnTo>
                    <a:pt x="85" y="50"/>
                  </a:lnTo>
                  <a:lnTo>
                    <a:pt x="126" y="25"/>
                  </a:lnTo>
                  <a:lnTo>
                    <a:pt x="166" y="0"/>
                  </a:lnTo>
                  <a:lnTo>
                    <a:pt x="205" y="4"/>
                  </a:lnTo>
                  <a:lnTo>
                    <a:pt x="209" y="50"/>
                  </a:lnTo>
                  <a:lnTo>
                    <a:pt x="214" y="95"/>
                  </a:lnTo>
                  <a:lnTo>
                    <a:pt x="251" y="137"/>
                  </a:lnTo>
                  <a:lnTo>
                    <a:pt x="285" y="149"/>
                  </a:lnTo>
                  <a:lnTo>
                    <a:pt x="329" y="170"/>
                  </a:lnTo>
                  <a:lnTo>
                    <a:pt x="384" y="206"/>
                  </a:lnTo>
                  <a:lnTo>
                    <a:pt x="438" y="216"/>
                  </a:lnTo>
                  <a:lnTo>
                    <a:pt x="452" y="238"/>
                  </a:lnTo>
                  <a:lnTo>
                    <a:pt x="460" y="294"/>
                  </a:lnTo>
                  <a:lnTo>
                    <a:pt x="451" y="294"/>
                  </a:lnTo>
                  <a:lnTo>
                    <a:pt x="469" y="315"/>
                  </a:lnTo>
                  <a:lnTo>
                    <a:pt x="476" y="358"/>
                  </a:lnTo>
                  <a:lnTo>
                    <a:pt x="520" y="362"/>
                  </a:lnTo>
                  <a:lnTo>
                    <a:pt x="564" y="367"/>
                  </a:lnTo>
                  <a:lnTo>
                    <a:pt x="570" y="416"/>
                  </a:lnTo>
                  <a:lnTo>
                    <a:pt x="600" y="446"/>
                  </a:lnTo>
                  <a:lnTo>
                    <a:pt x="611" y="467"/>
                  </a:lnTo>
                  <a:lnTo>
                    <a:pt x="600" y="509"/>
                  </a:lnTo>
                  <a:lnTo>
                    <a:pt x="590" y="550"/>
                  </a:lnTo>
                  <a:lnTo>
                    <a:pt x="597" y="567"/>
                  </a:lnTo>
                  <a:lnTo>
                    <a:pt x="590" y="574"/>
                  </a:lnTo>
                  <a:lnTo>
                    <a:pt x="590" y="565"/>
                  </a:lnTo>
                  <a:lnTo>
                    <a:pt x="541" y="528"/>
                  </a:lnTo>
                  <a:lnTo>
                    <a:pt x="478" y="537"/>
                  </a:lnTo>
                  <a:lnTo>
                    <a:pt x="415" y="546"/>
                  </a:lnTo>
                  <a:lnTo>
                    <a:pt x="409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2" name="Freeform 608"/>
            <p:cNvSpPr>
              <a:spLocks noChangeAspect="1"/>
            </p:cNvSpPr>
            <p:nvPr/>
          </p:nvSpPr>
          <p:spPr bwMode="auto">
            <a:xfrm>
              <a:off x="2979" y="3139"/>
              <a:ext cx="167" cy="187"/>
            </a:xfrm>
            <a:custGeom>
              <a:avLst/>
              <a:gdLst>
                <a:gd name="T0" fmla="*/ 0 w 448"/>
                <a:gd name="T1" fmla="*/ 20 h 498"/>
                <a:gd name="T2" fmla="*/ 0 w 448"/>
                <a:gd name="T3" fmla="*/ 17 h 498"/>
                <a:gd name="T4" fmla="*/ 0 w 448"/>
                <a:gd name="T5" fmla="*/ 12 h 498"/>
                <a:gd name="T6" fmla="*/ 3 w 448"/>
                <a:gd name="T7" fmla="*/ 12 h 498"/>
                <a:gd name="T8" fmla="*/ 3 w 448"/>
                <a:gd name="T9" fmla="*/ 10 h 498"/>
                <a:gd name="T10" fmla="*/ 3 w 448"/>
                <a:gd name="T11" fmla="*/ 7 h 498"/>
                <a:gd name="T12" fmla="*/ 3 w 448"/>
                <a:gd name="T13" fmla="*/ 4 h 498"/>
                <a:gd name="T14" fmla="*/ 3 w 448"/>
                <a:gd name="T15" fmla="*/ 2 h 498"/>
                <a:gd name="T16" fmla="*/ 6 w 448"/>
                <a:gd name="T17" fmla="*/ 1 h 498"/>
                <a:gd name="T18" fmla="*/ 9 w 448"/>
                <a:gd name="T19" fmla="*/ 1 h 498"/>
                <a:gd name="T20" fmla="*/ 10 w 448"/>
                <a:gd name="T21" fmla="*/ 2 h 498"/>
                <a:gd name="T22" fmla="*/ 12 w 448"/>
                <a:gd name="T23" fmla="*/ 1 h 498"/>
                <a:gd name="T24" fmla="*/ 14 w 448"/>
                <a:gd name="T25" fmla="*/ 0 h 498"/>
                <a:gd name="T26" fmla="*/ 15 w 448"/>
                <a:gd name="T27" fmla="*/ 3 h 498"/>
                <a:gd name="T28" fmla="*/ 17 w 448"/>
                <a:gd name="T29" fmla="*/ 6 h 498"/>
                <a:gd name="T30" fmla="*/ 19 w 448"/>
                <a:gd name="T31" fmla="*/ 7 h 498"/>
                <a:gd name="T32" fmla="*/ 19 w 448"/>
                <a:gd name="T33" fmla="*/ 8 h 498"/>
                <a:gd name="T34" fmla="*/ 20 w 448"/>
                <a:gd name="T35" fmla="*/ 9 h 498"/>
                <a:gd name="T36" fmla="*/ 21 w 448"/>
                <a:gd name="T37" fmla="*/ 11 h 498"/>
                <a:gd name="T38" fmla="*/ 23 w 448"/>
                <a:gd name="T39" fmla="*/ 12 h 498"/>
                <a:gd name="T40" fmla="*/ 23 w 448"/>
                <a:gd name="T41" fmla="*/ 13 h 498"/>
                <a:gd name="T42" fmla="*/ 23 w 448"/>
                <a:gd name="T43" fmla="*/ 13 h 498"/>
                <a:gd name="T44" fmla="*/ 20 w 448"/>
                <a:gd name="T45" fmla="*/ 15 h 498"/>
                <a:gd name="T46" fmla="*/ 17 w 448"/>
                <a:gd name="T47" fmla="*/ 17 h 498"/>
                <a:gd name="T48" fmla="*/ 16 w 448"/>
                <a:gd name="T49" fmla="*/ 20 h 498"/>
                <a:gd name="T50" fmla="*/ 14 w 448"/>
                <a:gd name="T51" fmla="*/ 21 h 498"/>
                <a:gd name="T52" fmla="*/ 13 w 448"/>
                <a:gd name="T53" fmla="*/ 23 h 498"/>
                <a:gd name="T54" fmla="*/ 9 w 448"/>
                <a:gd name="T55" fmla="*/ 23 h 498"/>
                <a:gd name="T56" fmla="*/ 7 w 448"/>
                <a:gd name="T57" fmla="*/ 22 h 498"/>
                <a:gd name="T58" fmla="*/ 6 w 448"/>
                <a:gd name="T59" fmla="*/ 24 h 498"/>
                <a:gd name="T60" fmla="*/ 5 w 448"/>
                <a:gd name="T61" fmla="*/ 26 h 498"/>
                <a:gd name="T62" fmla="*/ 2 w 448"/>
                <a:gd name="T63" fmla="*/ 26 h 498"/>
                <a:gd name="T64" fmla="*/ 1 w 448"/>
                <a:gd name="T65" fmla="*/ 26 h 498"/>
                <a:gd name="T66" fmla="*/ 1 w 448"/>
                <a:gd name="T67" fmla="*/ 23 h 498"/>
                <a:gd name="T68" fmla="*/ 0 w 448"/>
                <a:gd name="T69" fmla="*/ 20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48"/>
                <a:gd name="T106" fmla="*/ 0 h 498"/>
                <a:gd name="T107" fmla="*/ 448 w 448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48" h="498">
                  <a:moveTo>
                    <a:pt x="0" y="385"/>
                  </a:moveTo>
                  <a:lnTo>
                    <a:pt x="1" y="309"/>
                  </a:lnTo>
                  <a:lnTo>
                    <a:pt x="4" y="233"/>
                  </a:lnTo>
                  <a:lnTo>
                    <a:pt x="52" y="233"/>
                  </a:lnTo>
                  <a:lnTo>
                    <a:pt x="54" y="180"/>
                  </a:lnTo>
                  <a:lnTo>
                    <a:pt x="55" y="130"/>
                  </a:lnTo>
                  <a:lnTo>
                    <a:pt x="57" y="79"/>
                  </a:lnTo>
                  <a:lnTo>
                    <a:pt x="58" y="28"/>
                  </a:lnTo>
                  <a:lnTo>
                    <a:pt x="115" y="22"/>
                  </a:lnTo>
                  <a:lnTo>
                    <a:pt x="171" y="16"/>
                  </a:lnTo>
                  <a:lnTo>
                    <a:pt x="189" y="36"/>
                  </a:lnTo>
                  <a:lnTo>
                    <a:pt x="228" y="13"/>
                  </a:lnTo>
                  <a:lnTo>
                    <a:pt x="265" y="0"/>
                  </a:lnTo>
                  <a:lnTo>
                    <a:pt x="292" y="54"/>
                  </a:lnTo>
                  <a:lnTo>
                    <a:pt x="321" y="107"/>
                  </a:lnTo>
                  <a:lnTo>
                    <a:pt x="357" y="136"/>
                  </a:lnTo>
                  <a:lnTo>
                    <a:pt x="365" y="148"/>
                  </a:lnTo>
                  <a:lnTo>
                    <a:pt x="377" y="162"/>
                  </a:lnTo>
                  <a:lnTo>
                    <a:pt x="394" y="209"/>
                  </a:lnTo>
                  <a:lnTo>
                    <a:pt x="436" y="228"/>
                  </a:lnTo>
                  <a:lnTo>
                    <a:pt x="448" y="239"/>
                  </a:lnTo>
                  <a:lnTo>
                    <a:pt x="445" y="242"/>
                  </a:lnTo>
                  <a:lnTo>
                    <a:pt x="380" y="285"/>
                  </a:lnTo>
                  <a:lnTo>
                    <a:pt x="333" y="327"/>
                  </a:lnTo>
                  <a:lnTo>
                    <a:pt x="307" y="374"/>
                  </a:lnTo>
                  <a:lnTo>
                    <a:pt x="277" y="394"/>
                  </a:lnTo>
                  <a:lnTo>
                    <a:pt x="251" y="439"/>
                  </a:lnTo>
                  <a:lnTo>
                    <a:pt x="179" y="430"/>
                  </a:lnTo>
                  <a:lnTo>
                    <a:pt x="140" y="415"/>
                  </a:lnTo>
                  <a:lnTo>
                    <a:pt x="116" y="452"/>
                  </a:lnTo>
                  <a:lnTo>
                    <a:pt x="92" y="488"/>
                  </a:lnTo>
                  <a:lnTo>
                    <a:pt x="40" y="498"/>
                  </a:lnTo>
                  <a:lnTo>
                    <a:pt x="24" y="491"/>
                  </a:lnTo>
                  <a:lnTo>
                    <a:pt x="33" y="437"/>
                  </a:lnTo>
                  <a:lnTo>
                    <a:pt x="0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3" name="Freeform 609"/>
            <p:cNvSpPr>
              <a:spLocks noChangeAspect="1"/>
            </p:cNvSpPr>
            <p:nvPr/>
          </p:nvSpPr>
          <p:spPr bwMode="auto">
            <a:xfrm>
              <a:off x="3410" y="3007"/>
              <a:ext cx="4" cy="10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0 h 27"/>
                <a:gd name="T6" fmla="*/ 1 w 10"/>
                <a:gd name="T7" fmla="*/ 1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27"/>
                <a:gd name="T14" fmla="*/ 10 w 1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27">
                  <a:moveTo>
                    <a:pt x="10" y="27"/>
                  </a:moveTo>
                  <a:lnTo>
                    <a:pt x="9" y="21"/>
                  </a:lnTo>
                  <a:lnTo>
                    <a:pt x="0" y="0"/>
                  </a:ln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4" name="Freeform 610"/>
            <p:cNvSpPr>
              <a:spLocks noChangeAspect="1"/>
            </p:cNvSpPr>
            <p:nvPr/>
          </p:nvSpPr>
          <p:spPr bwMode="auto">
            <a:xfrm>
              <a:off x="3099" y="3364"/>
              <a:ext cx="40" cy="41"/>
            </a:xfrm>
            <a:custGeom>
              <a:avLst/>
              <a:gdLst>
                <a:gd name="T0" fmla="*/ 2 w 106"/>
                <a:gd name="T1" fmla="*/ 1 h 109"/>
                <a:gd name="T2" fmla="*/ 0 w 106"/>
                <a:gd name="T3" fmla="*/ 3 h 109"/>
                <a:gd name="T4" fmla="*/ 2 w 106"/>
                <a:gd name="T5" fmla="*/ 6 h 109"/>
                <a:gd name="T6" fmla="*/ 3 w 106"/>
                <a:gd name="T7" fmla="*/ 5 h 109"/>
                <a:gd name="T8" fmla="*/ 5 w 106"/>
                <a:gd name="T9" fmla="*/ 3 h 109"/>
                <a:gd name="T10" fmla="*/ 6 w 106"/>
                <a:gd name="T11" fmla="*/ 2 h 109"/>
                <a:gd name="T12" fmla="*/ 3 w 106"/>
                <a:gd name="T13" fmla="*/ 0 h 109"/>
                <a:gd name="T14" fmla="*/ 2 w 106"/>
                <a:gd name="T15" fmla="*/ 1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109"/>
                <a:gd name="T26" fmla="*/ 106 w 10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109">
                  <a:moveTo>
                    <a:pt x="44" y="14"/>
                  </a:moveTo>
                  <a:lnTo>
                    <a:pt x="0" y="61"/>
                  </a:lnTo>
                  <a:lnTo>
                    <a:pt x="33" y="109"/>
                  </a:lnTo>
                  <a:lnTo>
                    <a:pt x="50" y="94"/>
                  </a:lnTo>
                  <a:lnTo>
                    <a:pt x="97" y="60"/>
                  </a:lnTo>
                  <a:lnTo>
                    <a:pt x="106" y="26"/>
                  </a:lnTo>
                  <a:lnTo>
                    <a:pt x="64" y="0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5" name="Freeform 611"/>
            <p:cNvSpPr>
              <a:spLocks noChangeAspect="1"/>
            </p:cNvSpPr>
            <p:nvPr/>
          </p:nvSpPr>
          <p:spPr bwMode="auto">
            <a:xfrm>
              <a:off x="3399" y="3021"/>
              <a:ext cx="139" cy="279"/>
            </a:xfrm>
            <a:custGeom>
              <a:avLst/>
              <a:gdLst>
                <a:gd name="T0" fmla="*/ 7 w 370"/>
                <a:gd name="T1" fmla="*/ 11 h 743"/>
                <a:gd name="T2" fmla="*/ 6 w 370"/>
                <a:gd name="T3" fmla="*/ 11 h 743"/>
                <a:gd name="T4" fmla="*/ 4 w 370"/>
                <a:gd name="T5" fmla="*/ 12 h 743"/>
                <a:gd name="T6" fmla="*/ 3 w 370"/>
                <a:gd name="T7" fmla="*/ 15 h 743"/>
                <a:gd name="T8" fmla="*/ 3 w 370"/>
                <a:gd name="T9" fmla="*/ 17 h 743"/>
                <a:gd name="T10" fmla="*/ 3 w 370"/>
                <a:gd name="T11" fmla="*/ 20 h 743"/>
                <a:gd name="T12" fmla="*/ 3 w 370"/>
                <a:gd name="T13" fmla="*/ 23 h 743"/>
                <a:gd name="T14" fmla="*/ 2 w 370"/>
                <a:gd name="T15" fmla="*/ 25 h 743"/>
                <a:gd name="T16" fmla="*/ 1 w 370"/>
                <a:gd name="T17" fmla="*/ 27 h 743"/>
                <a:gd name="T18" fmla="*/ 0 w 370"/>
                <a:gd name="T19" fmla="*/ 31 h 743"/>
                <a:gd name="T20" fmla="*/ 1 w 370"/>
                <a:gd name="T21" fmla="*/ 34 h 743"/>
                <a:gd name="T22" fmla="*/ 2 w 370"/>
                <a:gd name="T23" fmla="*/ 38 h 743"/>
                <a:gd name="T24" fmla="*/ 5 w 370"/>
                <a:gd name="T25" fmla="*/ 39 h 743"/>
                <a:gd name="T26" fmla="*/ 7 w 370"/>
                <a:gd name="T27" fmla="*/ 38 h 743"/>
                <a:gd name="T28" fmla="*/ 9 w 370"/>
                <a:gd name="T29" fmla="*/ 37 h 743"/>
                <a:gd name="T30" fmla="*/ 10 w 370"/>
                <a:gd name="T31" fmla="*/ 35 h 743"/>
                <a:gd name="T32" fmla="*/ 11 w 370"/>
                <a:gd name="T33" fmla="*/ 32 h 743"/>
                <a:gd name="T34" fmla="*/ 12 w 370"/>
                <a:gd name="T35" fmla="*/ 29 h 743"/>
                <a:gd name="T36" fmla="*/ 13 w 370"/>
                <a:gd name="T37" fmla="*/ 26 h 743"/>
                <a:gd name="T38" fmla="*/ 14 w 370"/>
                <a:gd name="T39" fmla="*/ 24 h 743"/>
                <a:gd name="T40" fmla="*/ 15 w 370"/>
                <a:gd name="T41" fmla="*/ 21 h 743"/>
                <a:gd name="T42" fmla="*/ 16 w 370"/>
                <a:gd name="T43" fmla="*/ 18 h 743"/>
                <a:gd name="T44" fmla="*/ 17 w 370"/>
                <a:gd name="T45" fmla="*/ 16 h 743"/>
                <a:gd name="T46" fmla="*/ 18 w 370"/>
                <a:gd name="T47" fmla="*/ 14 h 743"/>
                <a:gd name="T48" fmla="*/ 18 w 370"/>
                <a:gd name="T49" fmla="*/ 10 h 743"/>
                <a:gd name="T50" fmla="*/ 19 w 370"/>
                <a:gd name="T51" fmla="*/ 11 h 743"/>
                <a:gd name="T52" fmla="*/ 20 w 370"/>
                <a:gd name="T53" fmla="*/ 9 h 743"/>
                <a:gd name="T54" fmla="*/ 19 w 370"/>
                <a:gd name="T55" fmla="*/ 6 h 743"/>
                <a:gd name="T56" fmla="*/ 18 w 370"/>
                <a:gd name="T57" fmla="*/ 2 h 743"/>
                <a:gd name="T58" fmla="*/ 17 w 370"/>
                <a:gd name="T59" fmla="*/ 0 h 743"/>
                <a:gd name="T60" fmla="*/ 17 w 370"/>
                <a:gd name="T61" fmla="*/ 0 h 743"/>
                <a:gd name="T62" fmla="*/ 16 w 370"/>
                <a:gd name="T63" fmla="*/ 1 h 743"/>
                <a:gd name="T64" fmla="*/ 15 w 370"/>
                <a:gd name="T65" fmla="*/ 4 h 743"/>
                <a:gd name="T66" fmla="*/ 14 w 370"/>
                <a:gd name="T67" fmla="*/ 5 h 743"/>
                <a:gd name="T68" fmla="*/ 14 w 370"/>
                <a:gd name="T69" fmla="*/ 5 h 743"/>
                <a:gd name="T70" fmla="*/ 13 w 370"/>
                <a:gd name="T71" fmla="*/ 5 h 743"/>
                <a:gd name="T72" fmla="*/ 14 w 370"/>
                <a:gd name="T73" fmla="*/ 6 h 743"/>
                <a:gd name="T74" fmla="*/ 13 w 370"/>
                <a:gd name="T75" fmla="*/ 7 h 743"/>
                <a:gd name="T76" fmla="*/ 13 w 370"/>
                <a:gd name="T77" fmla="*/ 8 h 743"/>
                <a:gd name="T78" fmla="*/ 12 w 370"/>
                <a:gd name="T79" fmla="*/ 8 h 743"/>
                <a:gd name="T80" fmla="*/ 12 w 370"/>
                <a:gd name="T81" fmla="*/ 8 h 743"/>
                <a:gd name="T82" fmla="*/ 11 w 370"/>
                <a:gd name="T83" fmla="*/ 9 h 743"/>
                <a:gd name="T84" fmla="*/ 11 w 370"/>
                <a:gd name="T85" fmla="*/ 10 h 743"/>
                <a:gd name="T86" fmla="*/ 10 w 370"/>
                <a:gd name="T87" fmla="*/ 9 h 743"/>
                <a:gd name="T88" fmla="*/ 9 w 370"/>
                <a:gd name="T89" fmla="*/ 11 h 743"/>
                <a:gd name="T90" fmla="*/ 7 w 370"/>
                <a:gd name="T91" fmla="*/ 11 h 7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0"/>
                <a:gd name="T139" fmla="*/ 0 h 743"/>
                <a:gd name="T140" fmla="*/ 370 w 370"/>
                <a:gd name="T141" fmla="*/ 743 h 74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0" h="743">
                  <a:moveTo>
                    <a:pt x="134" y="210"/>
                  </a:moveTo>
                  <a:lnTo>
                    <a:pt x="116" y="213"/>
                  </a:lnTo>
                  <a:lnTo>
                    <a:pt x="73" y="234"/>
                  </a:lnTo>
                  <a:lnTo>
                    <a:pt x="61" y="279"/>
                  </a:lnTo>
                  <a:lnTo>
                    <a:pt x="49" y="324"/>
                  </a:lnTo>
                  <a:lnTo>
                    <a:pt x="56" y="379"/>
                  </a:lnTo>
                  <a:lnTo>
                    <a:pt x="64" y="436"/>
                  </a:lnTo>
                  <a:lnTo>
                    <a:pt x="39" y="473"/>
                  </a:lnTo>
                  <a:lnTo>
                    <a:pt x="13" y="510"/>
                  </a:lnTo>
                  <a:lnTo>
                    <a:pt x="0" y="585"/>
                  </a:lnTo>
                  <a:lnTo>
                    <a:pt x="10" y="645"/>
                  </a:lnTo>
                  <a:lnTo>
                    <a:pt x="27" y="716"/>
                  </a:lnTo>
                  <a:lnTo>
                    <a:pt x="91" y="743"/>
                  </a:lnTo>
                  <a:lnTo>
                    <a:pt x="133" y="722"/>
                  </a:lnTo>
                  <a:lnTo>
                    <a:pt x="174" y="700"/>
                  </a:lnTo>
                  <a:lnTo>
                    <a:pt x="192" y="649"/>
                  </a:lnTo>
                  <a:lnTo>
                    <a:pt x="210" y="600"/>
                  </a:lnTo>
                  <a:lnTo>
                    <a:pt x="227" y="549"/>
                  </a:lnTo>
                  <a:lnTo>
                    <a:pt x="245" y="498"/>
                  </a:lnTo>
                  <a:lnTo>
                    <a:pt x="262" y="448"/>
                  </a:lnTo>
                  <a:lnTo>
                    <a:pt x="279" y="398"/>
                  </a:lnTo>
                  <a:lnTo>
                    <a:pt x="297" y="348"/>
                  </a:lnTo>
                  <a:lnTo>
                    <a:pt x="313" y="297"/>
                  </a:lnTo>
                  <a:lnTo>
                    <a:pt x="333" y="263"/>
                  </a:lnTo>
                  <a:lnTo>
                    <a:pt x="333" y="185"/>
                  </a:lnTo>
                  <a:lnTo>
                    <a:pt x="359" y="207"/>
                  </a:lnTo>
                  <a:lnTo>
                    <a:pt x="370" y="178"/>
                  </a:lnTo>
                  <a:lnTo>
                    <a:pt x="355" y="109"/>
                  </a:lnTo>
                  <a:lnTo>
                    <a:pt x="339" y="39"/>
                  </a:lnTo>
                  <a:lnTo>
                    <a:pt x="324" y="1"/>
                  </a:lnTo>
                  <a:lnTo>
                    <a:pt x="315" y="0"/>
                  </a:lnTo>
                  <a:lnTo>
                    <a:pt x="300" y="18"/>
                  </a:lnTo>
                  <a:lnTo>
                    <a:pt x="291" y="73"/>
                  </a:lnTo>
                  <a:lnTo>
                    <a:pt x="271" y="84"/>
                  </a:lnTo>
                  <a:lnTo>
                    <a:pt x="264" y="91"/>
                  </a:lnTo>
                  <a:lnTo>
                    <a:pt x="249" y="84"/>
                  </a:lnTo>
                  <a:lnTo>
                    <a:pt x="253" y="113"/>
                  </a:lnTo>
                  <a:lnTo>
                    <a:pt x="243" y="136"/>
                  </a:lnTo>
                  <a:lnTo>
                    <a:pt x="248" y="142"/>
                  </a:lnTo>
                  <a:lnTo>
                    <a:pt x="224" y="158"/>
                  </a:lnTo>
                  <a:lnTo>
                    <a:pt x="225" y="142"/>
                  </a:lnTo>
                  <a:lnTo>
                    <a:pt x="209" y="179"/>
                  </a:lnTo>
                  <a:lnTo>
                    <a:pt x="201" y="182"/>
                  </a:lnTo>
                  <a:lnTo>
                    <a:pt x="191" y="178"/>
                  </a:lnTo>
                  <a:lnTo>
                    <a:pt x="171" y="207"/>
                  </a:lnTo>
                  <a:lnTo>
                    <a:pt x="134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6" name="Freeform 612"/>
            <p:cNvSpPr>
              <a:spLocks noChangeAspect="1"/>
            </p:cNvSpPr>
            <p:nvPr/>
          </p:nvSpPr>
          <p:spPr bwMode="auto">
            <a:xfrm>
              <a:off x="3216" y="2965"/>
              <a:ext cx="57" cy="160"/>
            </a:xfrm>
            <a:custGeom>
              <a:avLst/>
              <a:gdLst>
                <a:gd name="T0" fmla="*/ 5 w 149"/>
                <a:gd name="T1" fmla="*/ 16 h 427"/>
                <a:gd name="T2" fmla="*/ 4 w 149"/>
                <a:gd name="T3" fmla="*/ 19 h 427"/>
                <a:gd name="T4" fmla="*/ 5 w 149"/>
                <a:gd name="T5" fmla="*/ 21 h 427"/>
                <a:gd name="T6" fmla="*/ 7 w 149"/>
                <a:gd name="T7" fmla="*/ 22 h 427"/>
                <a:gd name="T8" fmla="*/ 6 w 149"/>
                <a:gd name="T9" fmla="*/ 21 h 427"/>
                <a:gd name="T10" fmla="*/ 8 w 149"/>
                <a:gd name="T11" fmla="*/ 19 h 427"/>
                <a:gd name="T12" fmla="*/ 8 w 149"/>
                <a:gd name="T13" fmla="*/ 17 h 427"/>
                <a:gd name="T14" fmla="*/ 8 w 149"/>
                <a:gd name="T15" fmla="*/ 15 h 427"/>
                <a:gd name="T16" fmla="*/ 7 w 149"/>
                <a:gd name="T17" fmla="*/ 13 h 427"/>
                <a:gd name="T18" fmla="*/ 5 w 149"/>
                <a:gd name="T19" fmla="*/ 12 h 427"/>
                <a:gd name="T20" fmla="*/ 5 w 149"/>
                <a:gd name="T21" fmla="*/ 9 h 427"/>
                <a:gd name="T22" fmla="*/ 5 w 149"/>
                <a:gd name="T23" fmla="*/ 7 h 427"/>
                <a:gd name="T24" fmla="*/ 6 w 149"/>
                <a:gd name="T25" fmla="*/ 6 h 427"/>
                <a:gd name="T26" fmla="*/ 6 w 149"/>
                <a:gd name="T27" fmla="*/ 6 h 427"/>
                <a:gd name="T28" fmla="*/ 5 w 149"/>
                <a:gd name="T29" fmla="*/ 4 h 427"/>
                <a:gd name="T30" fmla="*/ 5 w 149"/>
                <a:gd name="T31" fmla="*/ 1 h 427"/>
                <a:gd name="T32" fmla="*/ 4 w 149"/>
                <a:gd name="T33" fmla="*/ 0 h 427"/>
                <a:gd name="T34" fmla="*/ 1 w 149"/>
                <a:gd name="T35" fmla="*/ 0 h 427"/>
                <a:gd name="T36" fmla="*/ 1 w 149"/>
                <a:gd name="T37" fmla="*/ 1 h 427"/>
                <a:gd name="T38" fmla="*/ 3 w 149"/>
                <a:gd name="T39" fmla="*/ 3 h 427"/>
                <a:gd name="T40" fmla="*/ 2 w 149"/>
                <a:gd name="T41" fmla="*/ 4 h 427"/>
                <a:gd name="T42" fmla="*/ 2 w 149"/>
                <a:gd name="T43" fmla="*/ 6 h 427"/>
                <a:gd name="T44" fmla="*/ 2 w 149"/>
                <a:gd name="T45" fmla="*/ 9 h 427"/>
                <a:gd name="T46" fmla="*/ 2 w 149"/>
                <a:gd name="T47" fmla="*/ 9 h 427"/>
                <a:gd name="T48" fmla="*/ 0 w 149"/>
                <a:gd name="T49" fmla="*/ 12 h 427"/>
                <a:gd name="T50" fmla="*/ 1 w 149"/>
                <a:gd name="T51" fmla="*/ 13 h 427"/>
                <a:gd name="T52" fmla="*/ 2 w 149"/>
                <a:gd name="T53" fmla="*/ 15 h 427"/>
                <a:gd name="T54" fmla="*/ 4 w 149"/>
                <a:gd name="T55" fmla="*/ 15 h 427"/>
                <a:gd name="T56" fmla="*/ 5 w 149"/>
                <a:gd name="T57" fmla="*/ 16 h 4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9"/>
                <a:gd name="T88" fmla="*/ 0 h 427"/>
                <a:gd name="T89" fmla="*/ 149 w 149"/>
                <a:gd name="T90" fmla="*/ 427 h 42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9" h="427">
                  <a:moveTo>
                    <a:pt x="87" y="300"/>
                  </a:moveTo>
                  <a:lnTo>
                    <a:pt x="69" y="355"/>
                  </a:lnTo>
                  <a:lnTo>
                    <a:pt x="91" y="391"/>
                  </a:lnTo>
                  <a:lnTo>
                    <a:pt x="115" y="427"/>
                  </a:lnTo>
                  <a:lnTo>
                    <a:pt x="109" y="395"/>
                  </a:lnTo>
                  <a:lnTo>
                    <a:pt x="136" y="371"/>
                  </a:lnTo>
                  <a:lnTo>
                    <a:pt x="143" y="331"/>
                  </a:lnTo>
                  <a:lnTo>
                    <a:pt x="149" y="289"/>
                  </a:lnTo>
                  <a:lnTo>
                    <a:pt x="121" y="258"/>
                  </a:lnTo>
                  <a:lnTo>
                    <a:pt x="93" y="227"/>
                  </a:lnTo>
                  <a:lnTo>
                    <a:pt x="85" y="171"/>
                  </a:lnTo>
                  <a:lnTo>
                    <a:pt x="94" y="131"/>
                  </a:lnTo>
                  <a:lnTo>
                    <a:pt x="111" y="119"/>
                  </a:lnTo>
                  <a:lnTo>
                    <a:pt x="112" y="119"/>
                  </a:lnTo>
                  <a:lnTo>
                    <a:pt x="97" y="76"/>
                  </a:lnTo>
                  <a:lnTo>
                    <a:pt x="84" y="18"/>
                  </a:lnTo>
                  <a:lnTo>
                    <a:pt x="66" y="7"/>
                  </a:lnTo>
                  <a:lnTo>
                    <a:pt x="17" y="0"/>
                  </a:lnTo>
                  <a:lnTo>
                    <a:pt x="20" y="13"/>
                  </a:lnTo>
                  <a:lnTo>
                    <a:pt x="48" y="58"/>
                  </a:lnTo>
                  <a:lnTo>
                    <a:pt x="37" y="77"/>
                  </a:lnTo>
                  <a:lnTo>
                    <a:pt x="36" y="121"/>
                  </a:lnTo>
                  <a:lnTo>
                    <a:pt x="33" y="162"/>
                  </a:lnTo>
                  <a:lnTo>
                    <a:pt x="26" y="177"/>
                  </a:lnTo>
                  <a:lnTo>
                    <a:pt x="0" y="230"/>
                  </a:lnTo>
                  <a:lnTo>
                    <a:pt x="23" y="255"/>
                  </a:lnTo>
                  <a:lnTo>
                    <a:pt x="37" y="277"/>
                  </a:lnTo>
                  <a:lnTo>
                    <a:pt x="69" y="279"/>
                  </a:lnTo>
                  <a:lnTo>
                    <a:pt x="8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7" name="Freeform 613"/>
            <p:cNvSpPr>
              <a:spLocks noChangeAspect="1"/>
            </p:cNvSpPr>
            <p:nvPr/>
          </p:nvSpPr>
          <p:spPr bwMode="auto">
            <a:xfrm>
              <a:off x="3170" y="2987"/>
              <a:ext cx="192" cy="340"/>
            </a:xfrm>
            <a:custGeom>
              <a:avLst/>
              <a:gdLst>
                <a:gd name="T0" fmla="*/ 11 w 512"/>
                <a:gd name="T1" fmla="*/ 28 h 905"/>
                <a:gd name="T2" fmla="*/ 12 w 512"/>
                <a:gd name="T3" fmla="*/ 27 h 905"/>
                <a:gd name="T4" fmla="*/ 17 w 512"/>
                <a:gd name="T5" fmla="*/ 22 h 905"/>
                <a:gd name="T6" fmla="*/ 21 w 512"/>
                <a:gd name="T7" fmla="*/ 20 h 905"/>
                <a:gd name="T8" fmla="*/ 26 w 512"/>
                <a:gd name="T9" fmla="*/ 14 h 905"/>
                <a:gd name="T10" fmla="*/ 27 w 512"/>
                <a:gd name="T11" fmla="*/ 12 h 905"/>
                <a:gd name="T12" fmla="*/ 27 w 512"/>
                <a:gd name="T13" fmla="*/ 6 h 905"/>
                <a:gd name="T14" fmla="*/ 27 w 512"/>
                <a:gd name="T15" fmla="*/ 0 h 905"/>
                <a:gd name="T16" fmla="*/ 24 w 512"/>
                <a:gd name="T17" fmla="*/ 2 h 905"/>
                <a:gd name="T18" fmla="*/ 20 w 512"/>
                <a:gd name="T19" fmla="*/ 3 h 905"/>
                <a:gd name="T20" fmla="*/ 15 w 512"/>
                <a:gd name="T21" fmla="*/ 3 h 905"/>
                <a:gd name="T22" fmla="*/ 12 w 512"/>
                <a:gd name="T23" fmla="*/ 3 h 905"/>
                <a:gd name="T24" fmla="*/ 11 w 512"/>
                <a:gd name="T25" fmla="*/ 6 h 905"/>
                <a:gd name="T26" fmla="*/ 13 w 512"/>
                <a:gd name="T27" fmla="*/ 11 h 905"/>
                <a:gd name="T28" fmla="*/ 14 w 512"/>
                <a:gd name="T29" fmla="*/ 14 h 905"/>
                <a:gd name="T30" fmla="*/ 12 w 512"/>
                <a:gd name="T31" fmla="*/ 18 h 905"/>
                <a:gd name="T32" fmla="*/ 11 w 512"/>
                <a:gd name="T33" fmla="*/ 18 h 905"/>
                <a:gd name="T34" fmla="*/ 11 w 512"/>
                <a:gd name="T35" fmla="*/ 13 h 905"/>
                <a:gd name="T36" fmla="*/ 9 w 512"/>
                <a:gd name="T37" fmla="*/ 12 h 905"/>
                <a:gd name="T38" fmla="*/ 6 w 512"/>
                <a:gd name="T39" fmla="*/ 11 h 905"/>
                <a:gd name="T40" fmla="*/ 2 w 512"/>
                <a:gd name="T41" fmla="*/ 13 h 905"/>
                <a:gd name="T42" fmla="*/ 0 w 512"/>
                <a:gd name="T43" fmla="*/ 15 h 905"/>
                <a:gd name="T44" fmla="*/ 2 w 512"/>
                <a:gd name="T45" fmla="*/ 16 h 905"/>
                <a:gd name="T46" fmla="*/ 7 w 512"/>
                <a:gd name="T47" fmla="*/ 18 h 905"/>
                <a:gd name="T48" fmla="*/ 6 w 512"/>
                <a:gd name="T49" fmla="*/ 24 h 905"/>
                <a:gd name="T50" fmla="*/ 6 w 512"/>
                <a:gd name="T51" fmla="*/ 30 h 905"/>
                <a:gd name="T52" fmla="*/ 3 w 512"/>
                <a:gd name="T53" fmla="*/ 33 h 905"/>
                <a:gd name="T54" fmla="*/ 2 w 512"/>
                <a:gd name="T55" fmla="*/ 37 h 905"/>
                <a:gd name="T56" fmla="*/ 3 w 512"/>
                <a:gd name="T57" fmla="*/ 42 h 905"/>
                <a:gd name="T58" fmla="*/ 3 w 512"/>
                <a:gd name="T59" fmla="*/ 48 h 905"/>
                <a:gd name="T60" fmla="*/ 5 w 512"/>
                <a:gd name="T61" fmla="*/ 46 h 905"/>
                <a:gd name="T62" fmla="*/ 8 w 512"/>
                <a:gd name="T63" fmla="*/ 43 h 905"/>
                <a:gd name="T64" fmla="*/ 12 w 512"/>
                <a:gd name="T65" fmla="*/ 41 h 905"/>
                <a:gd name="T66" fmla="*/ 12 w 512"/>
                <a:gd name="T67" fmla="*/ 37 h 905"/>
                <a:gd name="T68" fmla="*/ 12 w 512"/>
                <a:gd name="T69" fmla="*/ 35 h 905"/>
                <a:gd name="T70" fmla="*/ 11 w 512"/>
                <a:gd name="T71" fmla="*/ 30 h 9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12"/>
                <a:gd name="T109" fmla="*/ 0 h 905"/>
                <a:gd name="T110" fmla="*/ 512 w 512"/>
                <a:gd name="T111" fmla="*/ 905 h 90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12" h="905">
                  <a:moveTo>
                    <a:pt x="210" y="565"/>
                  </a:moveTo>
                  <a:lnTo>
                    <a:pt x="206" y="529"/>
                  </a:lnTo>
                  <a:lnTo>
                    <a:pt x="204" y="512"/>
                  </a:lnTo>
                  <a:lnTo>
                    <a:pt x="225" y="511"/>
                  </a:lnTo>
                  <a:lnTo>
                    <a:pt x="280" y="465"/>
                  </a:lnTo>
                  <a:lnTo>
                    <a:pt x="315" y="417"/>
                  </a:lnTo>
                  <a:lnTo>
                    <a:pt x="357" y="391"/>
                  </a:lnTo>
                  <a:lnTo>
                    <a:pt x="400" y="366"/>
                  </a:lnTo>
                  <a:lnTo>
                    <a:pt x="459" y="329"/>
                  </a:lnTo>
                  <a:lnTo>
                    <a:pt x="501" y="262"/>
                  </a:lnTo>
                  <a:lnTo>
                    <a:pt x="512" y="217"/>
                  </a:lnTo>
                  <a:lnTo>
                    <a:pt x="506" y="220"/>
                  </a:lnTo>
                  <a:lnTo>
                    <a:pt x="500" y="141"/>
                  </a:lnTo>
                  <a:lnTo>
                    <a:pt x="506" y="114"/>
                  </a:lnTo>
                  <a:lnTo>
                    <a:pt x="506" y="38"/>
                  </a:lnTo>
                  <a:lnTo>
                    <a:pt x="507" y="0"/>
                  </a:lnTo>
                  <a:lnTo>
                    <a:pt x="504" y="0"/>
                  </a:lnTo>
                  <a:lnTo>
                    <a:pt x="454" y="26"/>
                  </a:lnTo>
                  <a:lnTo>
                    <a:pt x="403" y="50"/>
                  </a:lnTo>
                  <a:lnTo>
                    <a:pt x="376" y="53"/>
                  </a:lnTo>
                  <a:lnTo>
                    <a:pt x="342" y="66"/>
                  </a:lnTo>
                  <a:lnTo>
                    <a:pt x="285" y="57"/>
                  </a:lnTo>
                  <a:lnTo>
                    <a:pt x="258" y="60"/>
                  </a:lnTo>
                  <a:lnTo>
                    <a:pt x="236" y="60"/>
                  </a:lnTo>
                  <a:lnTo>
                    <a:pt x="219" y="72"/>
                  </a:lnTo>
                  <a:lnTo>
                    <a:pt x="210" y="112"/>
                  </a:lnTo>
                  <a:lnTo>
                    <a:pt x="218" y="168"/>
                  </a:lnTo>
                  <a:lnTo>
                    <a:pt x="246" y="199"/>
                  </a:lnTo>
                  <a:lnTo>
                    <a:pt x="274" y="230"/>
                  </a:lnTo>
                  <a:lnTo>
                    <a:pt x="268" y="272"/>
                  </a:lnTo>
                  <a:lnTo>
                    <a:pt x="261" y="312"/>
                  </a:lnTo>
                  <a:lnTo>
                    <a:pt x="234" y="336"/>
                  </a:lnTo>
                  <a:lnTo>
                    <a:pt x="240" y="368"/>
                  </a:lnTo>
                  <a:lnTo>
                    <a:pt x="216" y="332"/>
                  </a:lnTo>
                  <a:lnTo>
                    <a:pt x="194" y="296"/>
                  </a:lnTo>
                  <a:lnTo>
                    <a:pt x="212" y="241"/>
                  </a:lnTo>
                  <a:lnTo>
                    <a:pt x="194" y="220"/>
                  </a:lnTo>
                  <a:lnTo>
                    <a:pt x="162" y="218"/>
                  </a:lnTo>
                  <a:lnTo>
                    <a:pt x="148" y="196"/>
                  </a:lnTo>
                  <a:lnTo>
                    <a:pt x="110" y="211"/>
                  </a:lnTo>
                  <a:lnTo>
                    <a:pt x="74" y="226"/>
                  </a:lnTo>
                  <a:lnTo>
                    <a:pt x="37" y="241"/>
                  </a:lnTo>
                  <a:lnTo>
                    <a:pt x="0" y="256"/>
                  </a:lnTo>
                  <a:lnTo>
                    <a:pt x="9" y="285"/>
                  </a:lnTo>
                  <a:lnTo>
                    <a:pt x="7" y="306"/>
                  </a:lnTo>
                  <a:lnTo>
                    <a:pt x="33" y="305"/>
                  </a:lnTo>
                  <a:lnTo>
                    <a:pt x="79" y="326"/>
                  </a:lnTo>
                  <a:lnTo>
                    <a:pt x="125" y="345"/>
                  </a:lnTo>
                  <a:lnTo>
                    <a:pt x="127" y="412"/>
                  </a:lnTo>
                  <a:lnTo>
                    <a:pt x="116" y="459"/>
                  </a:lnTo>
                  <a:lnTo>
                    <a:pt x="122" y="509"/>
                  </a:lnTo>
                  <a:lnTo>
                    <a:pt x="104" y="557"/>
                  </a:lnTo>
                  <a:lnTo>
                    <a:pt x="94" y="602"/>
                  </a:lnTo>
                  <a:lnTo>
                    <a:pt x="64" y="630"/>
                  </a:lnTo>
                  <a:lnTo>
                    <a:pt x="34" y="660"/>
                  </a:lnTo>
                  <a:lnTo>
                    <a:pt x="43" y="700"/>
                  </a:lnTo>
                  <a:lnTo>
                    <a:pt x="52" y="739"/>
                  </a:lnTo>
                  <a:lnTo>
                    <a:pt x="54" y="797"/>
                  </a:lnTo>
                  <a:lnTo>
                    <a:pt x="55" y="855"/>
                  </a:lnTo>
                  <a:lnTo>
                    <a:pt x="59" y="905"/>
                  </a:lnTo>
                  <a:lnTo>
                    <a:pt x="95" y="905"/>
                  </a:lnTo>
                  <a:lnTo>
                    <a:pt x="97" y="869"/>
                  </a:lnTo>
                  <a:lnTo>
                    <a:pt x="85" y="855"/>
                  </a:lnTo>
                  <a:lnTo>
                    <a:pt x="142" y="809"/>
                  </a:lnTo>
                  <a:lnTo>
                    <a:pt x="182" y="785"/>
                  </a:lnTo>
                  <a:lnTo>
                    <a:pt x="224" y="763"/>
                  </a:lnTo>
                  <a:lnTo>
                    <a:pt x="224" y="741"/>
                  </a:lnTo>
                  <a:lnTo>
                    <a:pt x="230" y="691"/>
                  </a:lnTo>
                  <a:lnTo>
                    <a:pt x="236" y="642"/>
                  </a:lnTo>
                  <a:lnTo>
                    <a:pt x="225" y="659"/>
                  </a:lnTo>
                  <a:lnTo>
                    <a:pt x="218" y="612"/>
                  </a:lnTo>
                  <a:lnTo>
                    <a:pt x="210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8" name="Freeform 614"/>
            <p:cNvSpPr>
              <a:spLocks noChangeAspect="1"/>
            </p:cNvSpPr>
            <p:nvPr/>
          </p:nvSpPr>
          <p:spPr bwMode="auto">
            <a:xfrm>
              <a:off x="2913" y="3230"/>
              <a:ext cx="292" cy="262"/>
            </a:xfrm>
            <a:custGeom>
              <a:avLst/>
              <a:gdLst>
                <a:gd name="T0" fmla="*/ 9 w 779"/>
                <a:gd name="T1" fmla="*/ 11 h 695"/>
                <a:gd name="T2" fmla="*/ 8 w 779"/>
                <a:gd name="T3" fmla="*/ 16 h 695"/>
                <a:gd name="T4" fmla="*/ 6 w 779"/>
                <a:gd name="T5" fmla="*/ 20 h 695"/>
                <a:gd name="T6" fmla="*/ 1 w 779"/>
                <a:gd name="T7" fmla="*/ 17 h 695"/>
                <a:gd name="T8" fmla="*/ 1 w 779"/>
                <a:gd name="T9" fmla="*/ 22 h 695"/>
                <a:gd name="T10" fmla="*/ 3 w 779"/>
                <a:gd name="T11" fmla="*/ 27 h 695"/>
                <a:gd name="T12" fmla="*/ 3 w 779"/>
                <a:gd name="T13" fmla="*/ 31 h 695"/>
                <a:gd name="T14" fmla="*/ 4 w 779"/>
                <a:gd name="T15" fmla="*/ 36 h 695"/>
                <a:gd name="T16" fmla="*/ 6 w 779"/>
                <a:gd name="T17" fmla="*/ 37 h 695"/>
                <a:gd name="T18" fmla="*/ 10 w 779"/>
                <a:gd name="T19" fmla="*/ 37 h 695"/>
                <a:gd name="T20" fmla="*/ 15 w 779"/>
                <a:gd name="T21" fmla="*/ 35 h 695"/>
                <a:gd name="T22" fmla="*/ 21 w 779"/>
                <a:gd name="T23" fmla="*/ 35 h 695"/>
                <a:gd name="T24" fmla="*/ 26 w 779"/>
                <a:gd name="T25" fmla="*/ 33 h 695"/>
                <a:gd name="T26" fmla="*/ 30 w 779"/>
                <a:gd name="T27" fmla="*/ 29 h 695"/>
                <a:gd name="T28" fmla="*/ 33 w 779"/>
                <a:gd name="T29" fmla="*/ 26 h 695"/>
                <a:gd name="T30" fmla="*/ 37 w 779"/>
                <a:gd name="T31" fmla="*/ 22 h 695"/>
                <a:gd name="T32" fmla="*/ 40 w 779"/>
                <a:gd name="T33" fmla="*/ 17 h 695"/>
                <a:gd name="T34" fmla="*/ 39 w 779"/>
                <a:gd name="T35" fmla="*/ 14 h 695"/>
                <a:gd name="T36" fmla="*/ 36 w 779"/>
                <a:gd name="T37" fmla="*/ 14 h 695"/>
                <a:gd name="T38" fmla="*/ 37 w 779"/>
                <a:gd name="T39" fmla="*/ 11 h 695"/>
                <a:gd name="T40" fmla="*/ 39 w 779"/>
                <a:gd name="T41" fmla="*/ 8 h 695"/>
                <a:gd name="T42" fmla="*/ 38 w 779"/>
                <a:gd name="T43" fmla="*/ 3 h 695"/>
                <a:gd name="T44" fmla="*/ 35 w 779"/>
                <a:gd name="T45" fmla="*/ 0 h 695"/>
                <a:gd name="T46" fmla="*/ 33 w 779"/>
                <a:gd name="T47" fmla="*/ 0 h 695"/>
                <a:gd name="T48" fmla="*/ 27 w 779"/>
                <a:gd name="T49" fmla="*/ 5 h 695"/>
                <a:gd name="T50" fmla="*/ 24 w 779"/>
                <a:gd name="T51" fmla="*/ 8 h 695"/>
                <a:gd name="T52" fmla="*/ 19 w 779"/>
                <a:gd name="T53" fmla="*/ 10 h 695"/>
                <a:gd name="T54" fmla="*/ 15 w 779"/>
                <a:gd name="T55" fmla="*/ 11 h 695"/>
                <a:gd name="T56" fmla="*/ 11 w 779"/>
                <a:gd name="T57" fmla="*/ 14 h 695"/>
                <a:gd name="T58" fmla="*/ 11 w 779"/>
                <a:gd name="T59" fmla="*/ 11 h 695"/>
                <a:gd name="T60" fmla="*/ 28 w 779"/>
                <a:gd name="T61" fmla="*/ 20 h 695"/>
                <a:gd name="T62" fmla="*/ 28 w 779"/>
                <a:gd name="T63" fmla="*/ 25 h 695"/>
                <a:gd name="T64" fmla="*/ 31 w 779"/>
                <a:gd name="T65" fmla="*/ 22 h 695"/>
                <a:gd name="T66" fmla="*/ 30 w 779"/>
                <a:gd name="T67" fmla="*/ 19 h 695"/>
                <a:gd name="T68" fmla="*/ 9 w 779"/>
                <a:gd name="T69" fmla="*/ 8 h 6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9"/>
                <a:gd name="T106" fmla="*/ 0 h 695"/>
                <a:gd name="T107" fmla="*/ 779 w 779"/>
                <a:gd name="T108" fmla="*/ 695 h 6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9" h="695">
                  <a:moveTo>
                    <a:pt x="175" y="143"/>
                  </a:moveTo>
                  <a:lnTo>
                    <a:pt x="170" y="195"/>
                  </a:lnTo>
                  <a:lnTo>
                    <a:pt x="164" y="246"/>
                  </a:lnTo>
                  <a:lnTo>
                    <a:pt x="160" y="298"/>
                  </a:lnTo>
                  <a:lnTo>
                    <a:pt x="155" y="349"/>
                  </a:lnTo>
                  <a:lnTo>
                    <a:pt x="115" y="370"/>
                  </a:lnTo>
                  <a:lnTo>
                    <a:pt x="42" y="359"/>
                  </a:lnTo>
                  <a:lnTo>
                    <a:pt x="27" y="323"/>
                  </a:lnTo>
                  <a:lnTo>
                    <a:pt x="0" y="353"/>
                  </a:lnTo>
                  <a:lnTo>
                    <a:pt x="20" y="405"/>
                  </a:lnTo>
                  <a:lnTo>
                    <a:pt x="39" y="456"/>
                  </a:lnTo>
                  <a:lnTo>
                    <a:pt x="58" y="507"/>
                  </a:lnTo>
                  <a:lnTo>
                    <a:pt x="76" y="558"/>
                  </a:lnTo>
                  <a:lnTo>
                    <a:pt x="58" y="583"/>
                  </a:lnTo>
                  <a:lnTo>
                    <a:pt x="63" y="608"/>
                  </a:lnTo>
                  <a:lnTo>
                    <a:pt x="76" y="667"/>
                  </a:lnTo>
                  <a:lnTo>
                    <a:pt x="93" y="664"/>
                  </a:lnTo>
                  <a:lnTo>
                    <a:pt x="115" y="679"/>
                  </a:lnTo>
                  <a:lnTo>
                    <a:pt x="148" y="695"/>
                  </a:lnTo>
                  <a:lnTo>
                    <a:pt x="196" y="679"/>
                  </a:lnTo>
                  <a:lnTo>
                    <a:pt x="245" y="661"/>
                  </a:lnTo>
                  <a:lnTo>
                    <a:pt x="294" y="661"/>
                  </a:lnTo>
                  <a:lnTo>
                    <a:pt x="345" y="659"/>
                  </a:lnTo>
                  <a:lnTo>
                    <a:pt x="408" y="649"/>
                  </a:lnTo>
                  <a:lnTo>
                    <a:pt x="439" y="640"/>
                  </a:lnTo>
                  <a:lnTo>
                    <a:pt x="490" y="611"/>
                  </a:lnTo>
                  <a:lnTo>
                    <a:pt x="540" y="582"/>
                  </a:lnTo>
                  <a:lnTo>
                    <a:pt x="570" y="549"/>
                  </a:lnTo>
                  <a:lnTo>
                    <a:pt x="602" y="516"/>
                  </a:lnTo>
                  <a:lnTo>
                    <a:pt x="632" y="483"/>
                  </a:lnTo>
                  <a:lnTo>
                    <a:pt x="663" y="450"/>
                  </a:lnTo>
                  <a:lnTo>
                    <a:pt x="699" y="408"/>
                  </a:lnTo>
                  <a:lnTo>
                    <a:pt x="733" y="365"/>
                  </a:lnTo>
                  <a:lnTo>
                    <a:pt x="755" y="311"/>
                  </a:lnTo>
                  <a:lnTo>
                    <a:pt x="779" y="258"/>
                  </a:lnTo>
                  <a:lnTo>
                    <a:pt x="743" y="258"/>
                  </a:lnTo>
                  <a:lnTo>
                    <a:pt x="735" y="282"/>
                  </a:lnTo>
                  <a:lnTo>
                    <a:pt x="687" y="264"/>
                  </a:lnTo>
                  <a:lnTo>
                    <a:pt x="690" y="223"/>
                  </a:lnTo>
                  <a:lnTo>
                    <a:pt x="714" y="197"/>
                  </a:lnTo>
                  <a:lnTo>
                    <a:pt x="739" y="208"/>
                  </a:lnTo>
                  <a:lnTo>
                    <a:pt x="738" y="150"/>
                  </a:lnTo>
                  <a:lnTo>
                    <a:pt x="736" y="92"/>
                  </a:lnTo>
                  <a:lnTo>
                    <a:pt x="727" y="53"/>
                  </a:lnTo>
                  <a:lnTo>
                    <a:pt x="718" y="13"/>
                  </a:lnTo>
                  <a:lnTo>
                    <a:pt x="672" y="7"/>
                  </a:lnTo>
                  <a:lnTo>
                    <a:pt x="627" y="0"/>
                  </a:lnTo>
                  <a:lnTo>
                    <a:pt x="620" y="0"/>
                  </a:lnTo>
                  <a:lnTo>
                    <a:pt x="555" y="43"/>
                  </a:lnTo>
                  <a:lnTo>
                    <a:pt x="508" y="85"/>
                  </a:lnTo>
                  <a:lnTo>
                    <a:pt x="482" y="132"/>
                  </a:lnTo>
                  <a:lnTo>
                    <a:pt x="452" y="152"/>
                  </a:lnTo>
                  <a:lnTo>
                    <a:pt x="426" y="197"/>
                  </a:lnTo>
                  <a:lnTo>
                    <a:pt x="354" y="188"/>
                  </a:lnTo>
                  <a:lnTo>
                    <a:pt x="315" y="173"/>
                  </a:lnTo>
                  <a:lnTo>
                    <a:pt x="291" y="210"/>
                  </a:lnTo>
                  <a:lnTo>
                    <a:pt x="267" y="246"/>
                  </a:lnTo>
                  <a:lnTo>
                    <a:pt x="215" y="256"/>
                  </a:lnTo>
                  <a:lnTo>
                    <a:pt x="199" y="249"/>
                  </a:lnTo>
                  <a:lnTo>
                    <a:pt x="208" y="195"/>
                  </a:lnTo>
                  <a:lnTo>
                    <a:pt x="175" y="143"/>
                  </a:lnTo>
                  <a:lnTo>
                    <a:pt x="540" y="370"/>
                  </a:lnTo>
                  <a:lnTo>
                    <a:pt x="496" y="417"/>
                  </a:lnTo>
                  <a:lnTo>
                    <a:pt x="529" y="465"/>
                  </a:lnTo>
                  <a:lnTo>
                    <a:pt x="546" y="450"/>
                  </a:lnTo>
                  <a:lnTo>
                    <a:pt x="593" y="416"/>
                  </a:lnTo>
                  <a:lnTo>
                    <a:pt x="602" y="382"/>
                  </a:lnTo>
                  <a:lnTo>
                    <a:pt x="560" y="356"/>
                  </a:lnTo>
                  <a:lnTo>
                    <a:pt x="540" y="370"/>
                  </a:lnTo>
                  <a:lnTo>
                    <a:pt x="175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9" name="Freeform 615"/>
            <p:cNvSpPr>
              <a:spLocks noChangeAspect="1"/>
            </p:cNvSpPr>
            <p:nvPr/>
          </p:nvSpPr>
          <p:spPr bwMode="auto">
            <a:xfrm>
              <a:off x="2913" y="3230"/>
              <a:ext cx="292" cy="262"/>
            </a:xfrm>
            <a:custGeom>
              <a:avLst/>
              <a:gdLst>
                <a:gd name="T0" fmla="*/ 9 w 779"/>
                <a:gd name="T1" fmla="*/ 8 h 695"/>
                <a:gd name="T2" fmla="*/ 9 w 779"/>
                <a:gd name="T3" fmla="*/ 11 h 695"/>
                <a:gd name="T4" fmla="*/ 9 w 779"/>
                <a:gd name="T5" fmla="*/ 13 h 695"/>
                <a:gd name="T6" fmla="*/ 8 w 779"/>
                <a:gd name="T7" fmla="*/ 16 h 695"/>
                <a:gd name="T8" fmla="*/ 8 w 779"/>
                <a:gd name="T9" fmla="*/ 19 h 695"/>
                <a:gd name="T10" fmla="*/ 6 w 779"/>
                <a:gd name="T11" fmla="*/ 20 h 695"/>
                <a:gd name="T12" fmla="*/ 2 w 779"/>
                <a:gd name="T13" fmla="*/ 19 h 695"/>
                <a:gd name="T14" fmla="*/ 1 w 779"/>
                <a:gd name="T15" fmla="*/ 17 h 695"/>
                <a:gd name="T16" fmla="*/ 0 w 779"/>
                <a:gd name="T17" fmla="*/ 19 h 695"/>
                <a:gd name="T18" fmla="*/ 1 w 779"/>
                <a:gd name="T19" fmla="*/ 22 h 695"/>
                <a:gd name="T20" fmla="*/ 2 w 779"/>
                <a:gd name="T21" fmla="*/ 25 h 695"/>
                <a:gd name="T22" fmla="*/ 3 w 779"/>
                <a:gd name="T23" fmla="*/ 27 h 695"/>
                <a:gd name="T24" fmla="*/ 4 w 779"/>
                <a:gd name="T25" fmla="*/ 30 h 695"/>
                <a:gd name="T26" fmla="*/ 3 w 779"/>
                <a:gd name="T27" fmla="*/ 31 h 695"/>
                <a:gd name="T28" fmla="*/ 3 w 779"/>
                <a:gd name="T29" fmla="*/ 32 h 695"/>
                <a:gd name="T30" fmla="*/ 4 w 779"/>
                <a:gd name="T31" fmla="*/ 36 h 695"/>
                <a:gd name="T32" fmla="*/ 5 w 779"/>
                <a:gd name="T33" fmla="*/ 35 h 695"/>
                <a:gd name="T34" fmla="*/ 6 w 779"/>
                <a:gd name="T35" fmla="*/ 37 h 695"/>
                <a:gd name="T36" fmla="*/ 8 w 779"/>
                <a:gd name="T37" fmla="*/ 37 h 695"/>
                <a:gd name="T38" fmla="*/ 10 w 779"/>
                <a:gd name="T39" fmla="*/ 37 h 695"/>
                <a:gd name="T40" fmla="*/ 13 w 779"/>
                <a:gd name="T41" fmla="*/ 35 h 695"/>
                <a:gd name="T42" fmla="*/ 15 w 779"/>
                <a:gd name="T43" fmla="*/ 35 h 695"/>
                <a:gd name="T44" fmla="*/ 18 w 779"/>
                <a:gd name="T45" fmla="*/ 35 h 695"/>
                <a:gd name="T46" fmla="*/ 21 w 779"/>
                <a:gd name="T47" fmla="*/ 35 h 695"/>
                <a:gd name="T48" fmla="*/ 23 w 779"/>
                <a:gd name="T49" fmla="*/ 34 h 695"/>
                <a:gd name="T50" fmla="*/ 26 w 779"/>
                <a:gd name="T51" fmla="*/ 33 h 695"/>
                <a:gd name="T52" fmla="*/ 28 w 779"/>
                <a:gd name="T53" fmla="*/ 31 h 695"/>
                <a:gd name="T54" fmla="*/ 30 w 779"/>
                <a:gd name="T55" fmla="*/ 29 h 695"/>
                <a:gd name="T56" fmla="*/ 32 w 779"/>
                <a:gd name="T57" fmla="*/ 28 h 695"/>
                <a:gd name="T58" fmla="*/ 33 w 779"/>
                <a:gd name="T59" fmla="*/ 26 h 695"/>
                <a:gd name="T60" fmla="*/ 35 w 779"/>
                <a:gd name="T61" fmla="*/ 24 h 695"/>
                <a:gd name="T62" fmla="*/ 37 w 779"/>
                <a:gd name="T63" fmla="*/ 22 h 695"/>
                <a:gd name="T64" fmla="*/ 39 w 779"/>
                <a:gd name="T65" fmla="*/ 20 h 695"/>
                <a:gd name="T66" fmla="*/ 40 w 779"/>
                <a:gd name="T67" fmla="*/ 17 h 695"/>
                <a:gd name="T68" fmla="*/ 41 w 779"/>
                <a:gd name="T69" fmla="*/ 14 h 695"/>
                <a:gd name="T70" fmla="*/ 39 w 779"/>
                <a:gd name="T71" fmla="*/ 14 h 695"/>
                <a:gd name="T72" fmla="*/ 39 w 779"/>
                <a:gd name="T73" fmla="*/ 15 h 695"/>
                <a:gd name="T74" fmla="*/ 36 w 779"/>
                <a:gd name="T75" fmla="*/ 14 h 695"/>
                <a:gd name="T76" fmla="*/ 36 w 779"/>
                <a:gd name="T77" fmla="*/ 12 h 695"/>
                <a:gd name="T78" fmla="*/ 37 w 779"/>
                <a:gd name="T79" fmla="*/ 11 h 695"/>
                <a:gd name="T80" fmla="*/ 39 w 779"/>
                <a:gd name="T81" fmla="*/ 11 h 695"/>
                <a:gd name="T82" fmla="*/ 39 w 779"/>
                <a:gd name="T83" fmla="*/ 8 h 695"/>
                <a:gd name="T84" fmla="*/ 39 w 779"/>
                <a:gd name="T85" fmla="*/ 5 h 695"/>
                <a:gd name="T86" fmla="*/ 38 w 779"/>
                <a:gd name="T87" fmla="*/ 3 h 695"/>
                <a:gd name="T88" fmla="*/ 38 w 779"/>
                <a:gd name="T89" fmla="*/ 1 h 695"/>
                <a:gd name="T90" fmla="*/ 35 w 779"/>
                <a:gd name="T91" fmla="*/ 0 h 695"/>
                <a:gd name="T92" fmla="*/ 33 w 779"/>
                <a:gd name="T93" fmla="*/ 0 h 695"/>
                <a:gd name="T94" fmla="*/ 33 w 779"/>
                <a:gd name="T95" fmla="*/ 0 h 695"/>
                <a:gd name="T96" fmla="*/ 29 w 779"/>
                <a:gd name="T97" fmla="*/ 2 h 695"/>
                <a:gd name="T98" fmla="*/ 27 w 779"/>
                <a:gd name="T99" fmla="*/ 5 h 695"/>
                <a:gd name="T100" fmla="*/ 25 w 779"/>
                <a:gd name="T101" fmla="*/ 7 h 695"/>
                <a:gd name="T102" fmla="*/ 24 w 779"/>
                <a:gd name="T103" fmla="*/ 8 h 695"/>
                <a:gd name="T104" fmla="*/ 22 w 779"/>
                <a:gd name="T105" fmla="*/ 11 h 695"/>
                <a:gd name="T106" fmla="*/ 19 w 779"/>
                <a:gd name="T107" fmla="*/ 10 h 695"/>
                <a:gd name="T108" fmla="*/ 16 w 779"/>
                <a:gd name="T109" fmla="*/ 9 h 695"/>
                <a:gd name="T110" fmla="*/ 15 w 779"/>
                <a:gd name="T111" fmla="*/ 11 h 695"/>
                <a:gd name="T112" fmla="*/ 14 w 779"/>
                <a:gd name="T113" fmla="*/ 13 h 695"/>
                <a:gd name="T114" fmla="*/ 11 w 779"/>
                <a:gd name="T115" fmla="*/ 14 h 695"/>
                <a:gd name="T116" fmla="*/ 10 w 779"/>
                <a:gd name="T117" fmla="*/ 13 h 695"/>
                <a:gd name="T118" fmla="*/ 11 w 779"/>
                <a:gd name="T119" fmla="*/ 11 h 695"/>
                <a:gd name="T120" fmla="*/ 9 w 779"/>
                <a:gd name="T121" fmla="*/ 8 h 6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79"/>
                <a:gd name="T184" fmla="*/ 0 h 695"/>
                <a:gd name="T185" fmla="*/ 779 w 779"/>
                <a:gd name="T186" fmla="*/ 695 h 69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79" h="695">
                  <a:moveTo>
                    <a:pt x="175" y="143"/>
                  </a:moveTo>
                  <a:lnTo>
                    <a:pt x="170" y="195"/>
                  </a:lnTo>
                  <a:lnTo>
                    <a:pt x="164" y="246"/>
                  </a:lnTo>
                  <a:lnTo>
                    <a:pt x="160" y="298"/>
                  </a:lnTo>
                  <a:lnTo>
                    <a:pt x="155" y="349"/>
                  </a:lnTo>
                  <a:lnTo>
                    <a:pt x="115" y="370"/>
                  </a:lnTo>
                  <a:lnTo>
                    <a:pt x="42" y="359"/>
                  </a:lnTo>
                  <a:lnTo>
                    <a:pt x="27" y="323"/>
                  </a:lnTo>
                  <a:lnTo>
                    <a:pt x="0" y="353"/>
                  </a:lnTo>
                  <a:lnTo>
                    <a:pt x="20" y="405"/>
                  </a:lnTo>
                  <a:lnTo>
                    <a:pt x="39" y="456"/>
                  </a:lnTo>
                  <a:lnTo>
                    <a:pt x="58" y="507"/>
                  </a:lnTo>
                  <a:lnTo>
                    <a:pt x="76" y="558"/>
                  </a:lnTo>
                  <a:lnTo>
                    <a:pt x="58" y="583"/>
                  </a:lnTo>
                  <a:lnTo>
                    <a:pt x="63" y="608"/>
                  </a:lnTo>
                  <a:lnTo>
                    <a:pt x="76" y="667"/>
                  </a:lnTo>
                  <a:lnTo>
                    <a:pt x="93" y="664"/>
                  </a:lnTo>
                  <a:lnTo>
                    <a:pt x="115" y="679"/>
                  </a:lnTo>
                  <a:lnTo>
                    <a:pt x="148" y="695"/>
                  </a:lnTo>
                  <a:lnTo>
                    <a:pt x="196" y="679"/>
                  </a:lnTo>
                  <a:lnTo>
                    <a:pt x="245" y="661"/>
                  </a:lnTo>
                  <a:lnTo>
                    <a:pt x="294" y="661"/>
                  </a:lnTo>
                  <a:lnTo>
                    <a:pt x="345" y="659"/>
                  </a:lnTo>
                  <a:lnTo>
                    <a:pt x="408" y="649"/>
                  </a:lnTo>
                  <a:lnTo>
                    <a:pt x="439" y="640"/>
                  </a:lnTo>
                  <a:lnTo>
                    <a:pt x="490" y="611"/>
                  </a:lnTo>
                  <a:lnTo>
                    <a:pt x="540" y="582"/>
                  </a:lnTo>
                  <a:lnTo>
                    <a:pt x="570" y="549"/>
                  </a:lnTo>
                  <a:lnTo>
                    <a:pt x="602" y="516"/>
                  </a:lnTo>
                  <a:lnTo>
                    <a:pt x="632" y="483"/>
                  </a:lnTo>
                  <a:lnTo>
                    <a:pt x="663" y="450"/>
                  </a:lnTo>
                  <a:lnTo>
                    <a:pt x="699" y="408"/>
                  </a:lnTo>
                  <a:lnTo>
                    <a:pt x="733" y="365"/>
                  </a:lnTo>
                  <a:lnTo>
                    <a:pt x="755" y="311"/>
                  </a:lnTo>
                  <a:lnTo>
                    <a:pt x="779" y="258"/>
                  </a:lnTo>
                  <a:lnTo>
                    <a:pt x="743" y="258"/>
                  </a:lnTo>
                  <a:lnTo>
                    <a:pt x="735" y="282"/>
                  </a:lnTo>
                  <a:lnTo>
                    <a:pt x="687" y="264"/>
                  </a:lnTo>
                  <a:lnTo>
                    <a:pt x="690" y="223"/>
                  </a:lnTo>
                  <a:lnTo>
                    <a:pt x="714" y="197"/>
                  </a:lnTo>
                  <a:lnTo>
                    <a:pt x="739" y="208"/>
                  </a:lnTo>
                  <a:lnTo>
                    <a:pt x="738" y="150"/>
                  </a:lnTo>
                  <a:lnTo>
                    <a:pt x="736" y="92"/>
                  </a:lnTo>
                  <a:lnTo>
                    <a:pt x="727" y="53"/>
                  </a:lnTo>
                  <a:lnTo>
                    <a:pt x="718" y="13"/>
                  </a:lnTo>
                  <a:lnTo>
                    <a:pt x="672" y="7"/>
                  </a:lnTo>
                  <a:lnTo>
                    <a:pt x="627" y="0"/>
                  </a:lnTo>
                  <a:lnTo>
                    <a:pt x="620" y="0"/>
                  </a:lnTo>
                  <a:lnTo>
                    <a:pt x="555" y="43"/>
                  </a:lnTo>
                  <a:lnTo>
                    <a:pt x="508" y="85"/>
                  </a:lnTo>
                  <a:lnTo>
                    <a:pt x="482" y="132"/>
                  </a:lnTo>
                  <a:lnTo>
                    <a:pt x="452" y="152"/>
                  </a:lnTo>
                  <a:lnTo>
                    <a:pt x="426" y="197"/>
                  </a:lnTo>
                  <a:lnTo>
                    <a:pt x="354" y="188"/>
                  </a:lnTo>
                  <a:lnTo>
                    <a:pt x="315" y="173"/>
                  </a:lnTo>
                  <a:lnTo>
                    <a:pt x="291" y="210"/>
                  </a:lnTo>
                  <a:lnTo>
                    <a:pt x="267" y="246"/>
                  </a:lnTo>
                  <a:lnTo>
                    <a:pt x="215" y="256"/>
                  </a:lnTo>
                  <a:lnTo>
                    <a:pt x="199" y="249"/>
                  </a:lnTo>
                  <a:lnTo>
                    <a:pt x="208" y="195"/>
                  </a:lnTo>
                  <a:lnTo>
                    <a:pt x="175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0" name="Freeform 616"/>
            <p:cNvSpPr>
              <a:spLocks noChangeAspect="1"/>
            </p:cNvSpPr>
            <p:nvPr/>
          </p:nvSpPr>
          <p:spPr bwMode="auto">
            <a:xfrm>
              <a:off x="3099" y="3364"/>
              <a:ext cx="40" cy="41"/>
            </a:xfrm>
            <a:custGeom>
              <a:avLst/>
              <a:gdLst>
                <a:gd name="T0" fmla="*/ 2 w 106"/>
                <a:gd name="T1" fmla="*/ 1 h 109"/>
                <a:gd name="T2" fmla="*/ 0 w 106"/>
                <a:gd name="T3" fmla="*/ 3 h 109"/>
                <a:gd name="T4" fmla="*/ 2 w 106"/>
                <a:gd name="T5" fmla="*/ 6 h 109"/>
                <a:gd name="T6" fmla="*/ 3 w 106"/>
                <a:gd name="T7" fmla="*/ 5 h 109"/>
                <a:gd name="T8" fmla="*/ 5 w 106"/>
                <a:gd name="T9" fmla="*/ 3 h 109"/>
                <a:gd name="T10" fmla="*/ 6 w 106"/>
                <a:gd name="T11" fmla="*/ 2 h 109"/>
                <a:gd name="T12" fmla="*/ 3 w 106"/>
                <a:gd name="T13" fmla="*/ 0 h 109"/>
                <a:gd name="T14" fmla="*/ 2 w 106"/>
                <a:gd name="T15" fmla="*/ 1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109"/>
                <a:gd name="T26" fmla="*/ 106 w 10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109">
                  <a:moveTo>
                    <a:pt x="44" y="14"/>
                  </a:moveTo>
                  <a:lnTo>
                    <a:pt x="0" y="61"/>
                  </a:lnTo>
                  <a:lnTo>
                    <a:pt x="33" y="109"/>
                  </a:lnTo>
                  <a:lnTo>
                    <a:pt x="50" y="94"/>
                  </a:lnTo>
                  <a:lnTo>
                    <a:pt x="97" y="60"/>
                  </a:lnTo>
                  <a:lnTo>
                    <a:pt x="106" y="26"/>
                  </a:lnTo>
                  <a:lnTo>
                    <a:pt x="64" y="0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1" name="Freeform 617"/>
            <p:cNvSpPr>
              <a:spLocks noChangeAspect="1"/>
            </p:cNvSpPr>
            <p:nvPr/>
          </p:nvSpPr>
          <p:spPr bwMode="auto">
            <a:xfrm>
              <a:off x="2879" y="3240"/>
              <a:ext cx="5" cy="11"/>
            </a:xfrm>
            <a:custGeom>
              <a:avLst/>
              <a:gdLst>
                <a:gd name="T0" fmla="*/ 1 w 11"/>
                <a:gd name="T1" fmla="*/ 2 h 27"/>
                <a:gd name="T2" fmla="*/ 0 w 11"/>
                <a:gd name="T3" fmla="*/ 2 h 27"/>
                <a:gd name="T4" fmla="*/ 0 w 11"/>
                <a:gd name="T5" fmla="*/ 0 h 27"/>
                <a:gd name="T6" fmla="*/ 1 w 11"/>
                <a:gd name="T7" fmla="*/ 2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27"/>
                <a:gd name="T14" fmla="*/ 11 w 1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27">
                  <a:moveTo>
                    <a:pt x="11" y="27"/>
                  </a:moveTo>
                  <a:lnTo>
                    <a:pt x="0" y="25"/>
                  </a:lnTo>
                  <a:lnTo>
                    <a:pt x="6" y="0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2" name="Freeform 618"/>
            <p:cNvSpPr>
              <a:spLocks noChangeAspect="1"/>
            </p:cNvSpPr>
            <p:nvPr/>
          </p:nvSpPr>
          <p:spPr bwMode="auto">
            <a:xfrm>
              <a:off x="3171" y="3305"/>
              <a:ext cx="21" cy="31"/>
            </a:xfrm>
            <a:custGeom>
              <a:avLst/>
              <a:gdLst>
                <a:gd name="T0" fmla="*/ 2 w 56"/>
                <a:gd name="T1" fmla="*/ 0 h 85"/>
                <a:gd name="T2" fmla="*/ 0 w 56"/>
                <a:gd name="T3" fmla="*/ 1 h 85"/>
                <a:gd name="T4" fmla="*/ 0 w 56"/>
                <a:gd name="T5" fmla="*/ 3 h 85"/>
                <a:gd name="T6" fmla="*/ 3 w 56"/>
                <a:gd name="T7" fmla="*/ 4 h 85"/>
                <a:gd name="T8" fmla="*/ 3 w 56"/>
                <a:gd name="T9" fmla="*/ 3 h 85"/>
                <a:gd name="T10" fmla="*/ 3 w 56"/>
                <a:gd name="T11" fmla="*/ 0 h 85"/>
                <a:gd name="T12" fmla="*/ 2 w 56"/>
                <a:gd name="T13" fmla="*/ 0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5"/>
                <a:gd name="T23" fmla="*/ 56 w 56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5">
                  <a:moveTo>
                    <a:pt x="27" y="0"/>
                  </a:moveTo>
                  <a:lnTo>
                    <a:pt x="3" y="26"/>
                  </a:lnTo>
                  <a:lnTo>
                    <a:pt x="0" y="67"/>
                  </a:lnTo>
                  <a:lnTo>
                    <a:pt x="48" y="85"/>
                  </a:lnTo>
                  <a:lnTo>
                    <a:pt x="56" y="61"/>
                  </a:lnTo>
                  <a:lnTo>
                    <a:pt x="52" y="11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3" name="Freeform 619"/>
            <p:cNvSpPr>
              <a:spLocks noChangeAspect="1"/>
            </p:cNvSpPr>
            <p:nvPr/>
          </p:nvSpPr>
          <p:spPr bwMode="auto">
            <a:xfrm>
              <a:off x="2834" y="2891"/>
              <a:ext cx="225" cy="251"/>
            </a:xfrm>
            <a:custGeom>
              <a:avLst/>
              <a:gdLst>
                <a:gd name="T0" fmla="*/ 32 w 597"/>
                <a:gd name="T1" fmla="*/ 21 h 669"/>
                <a:gd name="T2" fmla="*/ 29 w 597"/>
                <a:gd name="T3" fmla="*/ 21 h 669"/>
                <a:gd name="T4" fmla="*/ 27 w 597"/>
                <a:gd name="T5" fmla="*/ 21 h 669"/>
                <a:gd name="T6" fmla="*/ 26 w 597"/>
                <a:gd name="T7" fmla="*/ 23 h 669"/>
                <a:gd name="T8" fmla="*/ 26 w 597"/>
                <a:gd name="T9" fmla="*/ 26 h 669"/>
                <a:gd name="T10" fmla="*/ 26 w 597"/>
                <a:gd name="T11" fmla="*/ 28 h 669"/>
                <a:gd name="T12" fmla="*/ 26 w 597"/>
                <a:gd name="T13" fmla="*/ 30 h 669"/>
                <a:gd name="T14" fmla="*/ 28 w 597"/>
                <a:gd name="T15" fmla="*/ 32 h 669"/>
                <a:gd name="T16" fmla="*/ 30 w 597"/>
                <a:gd name="T17" fmla="*/ 35 h 669"/>
                <a:gd name="T18" fmla="*/ 26 w 597"/>
                <a:gd name="T19" fmla="*/ 35 h 669"/>
                <a:gd name="T20" fmla="*/ 23 w 597"/>
                <a:gd name="T21" fmla="*/ 35 h 669"/>
                <a:gd name="T22" fmla="*/ 20 w 597"/>
                <a:gd name="T23" fmla="*/ 35 h 669"/>
                <a:gd name="T24" fmla="*/ 17 w 597"/>
                <a:gd name="T25" fmla="*/ 34 h 669"/>
                <a:gd name="T26" fmla="*/ 17 w 597"/>
                <a:gd name="T27" fmla="*/ 34 h 669"/>
                <a:gd name="T28" fmla="*/ 14 w 597"/>
                <a:gd name="T29" fmla="*/ 34 h 669"/>
                <a:gd name="T30" fmla="*/ 11 w 597"/>
                <a:gd name="T31" fmla="*/ 33 h 669"/>
                <a:gd name="T32" fmla="*/ 8 w 597"/>
                <a:gd name="T33" fmla="*/ 33 h 669"/>
                <a:gd name="T34" fmla="*/ 5 w 597"/>
                <a:gd name="T35" fmla="*/ 33 h 669"/>
                <a:gd name="T36" fmla="*/ 3 w 597"/>
                <a:gd name="T37" fmla="*/ 33 h 669"/>
                <a:gd name="T38" fmla="*/ 0 w 597"/>
                <a:gd name="T39" fmla="*/ 33 h 669"/>
                <a:gd name="T40" fmla="*/ 0 w 597"/>
                <a:gd name="T41" fmla="*/ 31 h 669"/>
                <a:gd name="T42" fmla="*/ 0 w 597"/>
                <a:gd name="T43" fmla="*/ 29 h 669"/>
                <a:gd name="T44" fmla="*/ 2 w 597"/>
                <a:gd name="T45" fmla="*/ 25 h 669"/>
                <a:gd name="T46" fmla="*/ 3 w 597"/>
                <a:gd name="T47" fmla="*/ 21 h 669"/>
                <a:gd name="T48" fmla="*/ 4 w 597"/>
                <a:gd name="T49" fmla="*/ 19 h 669"/>
                <a:gd name="T50" fmla="*/ 5 w 597"/>
                <a:gd name="T51" fmla="*/ 17 h 669"/>
                <a:gd name="T52" fmla="*/ 5 w 597"/>
                <a:gd name="T53" fmla="*/ 14 h 669"/>
                <a:gd name="T54" fmla="*/ 5 w 597"/>
                <a:gd name="T55" fmla="*/ 11 h 669"/>
                <a:gd name="T56" fmla="*/ 3 w 597"/>
                <a:gd name="T57" fmla="*/ 9 h 669"/>
                <a:gd name="T58" fmla="*/ 5 w 597"/>
                <a:gd name="T59" fmla="*/ 8 h 669"/>
                <a:gd name="T60" fmla="*/ 3 w 597"/>
                <a:gd name="T61" fmla="*/ 4 h 669"/>
                <a:gd name="T62" fmla="*/ 2 w 597"/>
                <a:gd name="T63" fmla="*/ 1 h 669"/>
                <a:gd name="T64" fmla="*/ 4 w 597"/>
                <a:gd name="T65" fmla="*/ 0 h 669"/>
                <a:gd name="T66" fmla="*/ 6 w 597"/>
                <a:gd name="T67" fmla="*/ 0 h 669"/>
                <a:gd name="T68" fmla="*/ 9 w 597"/>
                <a:gd name="T69" fmla="*/ 0 h 669"/>
                <a:gd name="T70" fmla="*/ 11 w 597"/>
                <a:gd name="T71" fmla="*/ 0 h 669"/>
                <a:gd name="T72" fmla="*/ 13 w 597"/>
                <a:gd name="T73" fmla="*/ 0 h 669"/>
                <a:gd name="T74" fmla="*/ 14 w 597"/>
                <a:gd name="T75" fmla="*/ 3 h 669"/>
                <a:gd name="T76" fmla="*/ 15 w 597"/>
                <a:gd name="T77" fmla="*/ 6 h 669"/>
                <a:gd name="T78" fmla="*/ 17 w 597"/>
                <a:gd name="T79" fmla="*/ 7 h 669"/>
                <a:gd name="T80" fmla="*/ 20 w 597"/>
                <a:gd name="T81" fmla="*/ 6 h 669"/>
                <a:gd name="T82" fmla="*/ 21 w 597"/>
                <a:gd name="T83" fmla="*/ 3 h 669"/>
                <a:gd name="T84" fmla="*/ 23 w 597"/>
                <a:gd name="T85" fmla="*/ 3 h 669"/>
                <a:gd name="T86" fmla="*/ 23 w 597"/>
                <a:gd name="T87" fmla="*/ 4 h 669"/>
                <a:gd name="T88" fmla="*/ 26 w 597"/>
                <a:gd name="T89" fmla="*/ 5 h 669"/>
                <a:gd name="T90" fmla="*/ 27 w 597"/>
                <a:gd name="T91" fmla="*/ 8 h 669"/>
                <a:gd name="T92" fmla="*/ 27 w 597"/>
                <a:gd name="T93" fmla="*/ 11 h 669"/>
                <a:gd name="T94" fmla="*/ 28 w 597"/>
                <a:gd name="T95" fmla="*/ 14 h 669"/>
                <a:gd name="T96" fmla="*/ 28 w 597"/>
                <a:gd name="T97" fmla="*/ 15 h 669"/>
                <a:gd name="T98" fmla="*/ 30 w 597"/>
                <a:gd name="T99" fmla="*/ 15 h 669"/>
                <a:gd name="T100" fmla="*/ 32 w 597"/>
                <a:gd name="T101" fmla="*/ 15 h 669"/>
                <a:gd name="T102" fmla="*/ 32 w 597"/>
                <a:gd name="T103" fmla="*/ 18 h 669"/>
                <a:gd name="T104" fmla="*/ 32 w 597"/>
                <a:gd name="T105" fmla="*/ 21 h 6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7"/>
                <a:gd name="T160" fmla="*/ 0 h 669"/>
                <a:gd name="T161" fmla="*/ 597 w 597"/>
                <a:gd name="T162" fmla="*/ 669 h 66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7" h="669">
                  <a:moveTo>
                    <a:pt x="596" y="391"/>
                  </a:moveTo>
                  <a:lnTo>
                    <a:pt x="546" y="393"/>
                  </a:lnTo>
                  <a:lnTo>
                    <a:pt x="499" y="394"/>
                  </a:lnTo>
                  <a:lnTo>
                    <a:pt x="497" y="439"/>
                  </a:lnTo>
                  <a:lnTo>
                    <a:pt x="497" y="482"/>
                  </a:lnTo>
                  <a:lnTo>
                    <a:pt x="496" y="526"/>
                  </a:lnTo>
                  <a:lnTo>
                    <a:pt x="494" y="570"/>
                  </a:lnTo>
                  <a:lnTo>
                    <a:pt x="529" y="611"/>
                  </a:lnTo>
                  <a:lnTo>
                    <a:pt x="563" y="651"/>
                  </a:lnTo>
                  <a:lnTo>
                    <a:pt x="490" y="660"/>
                  </a:lnTo>
                  <a:lnTo>
                    <a:pt x="418" y="669"/>
                  </a:lnTo>
                  <a:lnTo>
                    <a:pt x="372" y="658"/>
                  </a:lnTo>
                  <a:lnTo>
                    <a:pt x="327" y="648"/>
                  </a:lnTo>
                  <a:lnTo>
                    <a:pt x="320" y="637"/>
                  </a:lnTo>
                  <a:lnTo>
                    <a:pt x="263" y="636"/>
                  </a:lnTo>
                  <a:lnTo>
                    <a:pt x="208" y="633"/>
                  </a:lnTo>
                  <a:lnTo>
                    <a:pt x="151" y="631"/>
                  </a:lnTo>
                  <a:lnTo>
                    <a:pt x="96" y="630"/>
                  </a:lnTo>
                  <a:lnTo>
                    <a:pt x="58" y="615"/>
                  </a:lnTo>
                  <a:lnTo>
                    <a:pt x="0" y="630"/>
                  </a:lnTo>
                  <a:lnTo>
                    <a:pt x="5" y="585"/>
                  </a:lnTo>
                  <a:lnTo>
                    <a:pt x="8" y="540"/>
                  </a:lnTo>
                  <a:lnTo>
                    <a:pt x="30" y="472"/>
                  </a:lnTo>
                  <a:lnTo>
                    <a:pt x="52" y="403"/>
                  </a:lnTo>
                  <a:lnTo>
                    <a:pt x="78" y="366"/>
                  </a:lnTo>
                  <a:lnTo>
                    <a:pt x="102" y="329"/>
                  </a:lnTo>
                  <a:lnTo>
                    <a:pt x="93" y="255"/>
                  </a:lnTo>
                  <a:lnTo>
                    <a:pt x="81" y="214"/>
                  </a:lnTo>
                  <a:lnTo>
                    <a:pt x="67" y="170"/>
                  </a:lnTo>
                  <a:lnTo>
                    <a:pt x="84" y="144"/>
                  </a:lnTo>
                  <a:lnTo>
                    <a:pt x="60" y="78"/>
                  </a:lnTo>
                  <a:lnTo>
                    <a:pt x="35" y="12"/>
                  </a:lnTo>
                  <a:lnTo>
                    <a:pt x="75" y="0"/>
                  </a:lnTo>
                  <a:lnTo>
                    <a:pt x="117" y="2"/>
                  </a:lnTo>
                  <a:lnTo>
                    <a:pt x="158" y="3"/>
                  </a:lnTo>
                  <a:lnTo>
                    <a:pt x="200" y="5"/>
                  </a:lnTo>
                  <a:lnTo>
                    <a:pt x="242" y="8"/>
                  </a:lnTo>
                  <a:lnTo>
                    <a:pt x="261" y="58"/>
                  </a:lnTo>
                  <a:lnTo>
                    <a:pt x="281" y="111"/>
                  </a:lnTo>
                  <a:lnTo>
                    <a:pt x="315" y="124"/>
                  </a:lnTo>
                  <a:lnTo>
                    <a:pt x="375" y="112"/>
                  </a:lnTo>
                  <a:lnTo>
                    <a:pt x="385" y="63"/>
                  </a:lnTo>
                  <a:lnTo>
                    <a:pt x="435" y="67"/>
                  </a:lnTo>
                  <a:lnTo>
                    <a:pt x="433" y="79"/>
                  </a:lnTo>
                  <a:lnTo>
                    <a:pt x="497" y="88"/>
                  </a:lnTo>
                  <a:lnTo>
                    <a:pt x="499" y="151"/>
                  </a:lnTo>
                  <a:lnTo>
                    <a:pt x="500" y="215"/>
                  </a:lnTo>
                  <a:lnTo>
                    <a:pt x="515" y="272"/>
                  </a:lnTo>
                  <a:lnTo>
                    <a:pt x="517" y="294"/>
                  </a:lnTo>
                  <a:lnTo>
                    <a:pt x="557" y="285"/>
                  </a:lnTo>
                  <a:lnTo>
                    <a:pt x="597" y="276"/>
                  </a:lnTo>
                  <a:lnTo>
                    <a:pt x="597" y="335"/>
                  </a:lnTo>
                  <a:lnTo>
                    <a:pt x="596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4" name="Freeform 620"/>
            <p:cNvSpPr>
              <a:spLocks noChangeAspect="1"/>
            </p:cNvSpPr>
            <p:nvPr/>
          </p:nvSpPr>
          <p:spPr bwMode="auto">
            <a:xfrm>
              <a:off x="2842" y="2863"/>
              <a:ext cx="18" cy="27"/>
            </a:xfrm>
            <a:custGeom>
              <a:avLst/>
              <a:gdLst>
                <a:gd name="T0" fmla="*/ 0 w 50"/>
                <a:gd name="T1" fmla="*/ 4 h 72"/>
                <a:gd name="T2" fmla="*/ 0 w 50"/>
                <a:gd name="T3" fmla="*/ 2 h 72"/>
                <a:gd name="T4" fmla="*/ 1 w 50"/>
                <a:gd name="T5" fmla="*/ 0 h 72"/>
                <a:gd name="T6" fmla="*/ 2 w 50"/>
                <a:gd name="T7" fmla="*/ 0 h 72"/>
                <a:gd name="T8" fmla="*/ 1 w 50"/>
                <a:gd name="T9" fmla="*/ 2 h 72"/>
                <a:gd name="T10" fmla="*/ 1 w 50"/>
                <a:gd name="T11" fmla="*/ 4 h 72"/>
                <a:gd name="T12" fmla="*/ 0 w 50"/>
                <a:gd name="T13" fmla="*/ 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72"/>
                <a:gd name="T23" fmla="*/ 50 w 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72">
                  <a:moveTo>
                    <a:pt x="7" y="72"/>
                  </a:moveTo>
                  <a:lnTo>
                    <a:pt x="0" y="30"/>
                  </a:lnTo>
                  <a:lnTo>
                    <a:pt x="32" y="0"/>
                  </a:lnTo>
                  <a:lnTo>
                    <a:pt x="50" y="9"/>
                  </a:lnTo>
                  <a:lnTo>
                    <a:pt x="28" y="26"/>
                  </a:lnTo>
                  <a:lnTo>
                    <a:pt x="23" y="69"/>
                  </a:lnTo>
                  <a:lnTo>
                    <a:pt x="7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5" name="Freeform 621"/>
            <p:cNvSpPr>
              <a:spLocks noChangeAspect="1"/>
            </p:cNvSpPr>
            <p:nvPr/>
          </p:nvSpPr>
          <p:spPr bwMode="auto">
            <a:xfrm>
              <a:off x="1270" y="2661"/>
              <a:ext cx="714" cy="809"/>
            </a:xfrm>
            <a:custGeom>
              <a:avLst/>
              <a:gdLst>
                <a:gd name="T0" fmla="*/ 75 w 1903"/>
                <a:gd name="T1" fmla="*/ 22 h 2155"/>
                <a:gd name="T2" fmla="*/ 74 w 1903"/>
                <a:gd name="T3" fmla="*/ 20 h 2155"/>
                <a:gd name="T4" fmla="*/ 71 w 1903"/>
                <a:gd name="T5" fmla="*/ 18 h 2155"/>
                <a:gd name="T6" fmla="*/ 68 w 1903"/>
                <a:gd name="T7" fmla="*/ 18 h 2155"/>
                <a:gd name="T8" fmla="*/ 64 w 1903"/>
                <a:gd name="T9" fmla="*/ 20 h 2155"/>
                <a:gd name="T10" fmla="*/ 61 w 1903"/>
                <a:gd name="T11" fmla="*/ 21 h 2155"/>
                <a:gd name="T12" fmla="*/ 55 w 1903"/>
                <a:gd name="T13" fmla="*/ 20 h 2155"/>
                <a:gd name="T14" fmla="*/ 60 w 1903"/>
                <a:gd name="T15" fmla="*/ 14 h 2155"/>
                <a:gd name="T16" fmla="*/ 59 w 1903"/>
                <a:gd name="T17" fmla="*/ 7 h 2155"/>
                <a:gd name="T18" fmla="*/ 57 w 1903"/>
                <a:gd name="T19" fmla="*/ 3 h 2155"/>
                <a:gd name="T20" fmla="*/ 54 w 1903"/>
                <a:gd name="T21" fmla="*/ 9 h 2155"/>
                <a:gd name="T22" fmla="*/ 45 w 1903"/>
                <a:gd name="T23" fmla="*/ 9 h 2155"/>
                <a:gd name="T24" fmla="*/ 39 w 1903"/>
                <a:gd name="T25" fmla="*/ 11 h 2155"/>
                <a:gd name="T26" fmla="*/ 36 w 1903"/>
                <a:gd name="T27" fmla="*/ 3 h 2155"/>
                <a:gd name="T28" fmla="*/ 34 w 1903"/>
                <a:gd name="T29" fmla="*/ 0 h 2155"/>
                <a:gd name="T30" fmla="*/ 28 w 1903"/>
                <a:gd name="T31" fmla="*/ 5 h 2155"/>
                <a:gd name="T32" fmla="*/ 25 w 1903"/>
                <a:gd name="T33" fmla="*/ 8 h 2155"/>
                <a:gd name="T34" fmla="*/ 21 w 1903"/>
                <a:gd name="T35" fmla="*/ 13 h 2155"/>
                <a:gd name="T36" fmla="*/ 17 w 1903"/>
                <a:gd name="T37" fmla="*/ 12 h 2155"/>
                <a:gd name="T38" fmla="*/ 14 w 1903"/>
                <a:gd name="T39" fmla="*/ 10 h 2155"/>
                <a:gd name="T40" fmla="*/ 12 w 1903"/>
                <a:gd name="T41" fmla="*/ 13 h 2155"/>
                <a:gd name="T42" fmla="*/ 11 w 1903"/>
                <a:gd name="T43" fmla="*/ 20 h 2155"/>
                <a:gd name="T44" fmla="*/ 7 w 1903"/>
                <a:gd name="T45" fmla="*/ 28 h 2155"/>
                <a:gd name="T46" fmla="*/ 1 w 1903"/>
                <a:gd name="T47" fmla="*/ 35 h 2155"/>
                <a:gd name="T48" fmla="*/ 2 w 1903"/>
                <a:gd name="T49" fmla="*/ 43 h 2155"/>
                <a:gd name="T50" fmla="*/ 9 w 1903"/>
                <a:gd name="T51" fmla="*/ 43 h 2155"/>
                <a:gd name="T52" fmla="*/ 15 w 1903"/>
                <a:gd name="T53" fmla="*/ 48 h 2155"/>
                <a:gd name="T54" fmla="*/ 23 w 1903"/>
                <a:gd name="T55" fmla="*/ 44 h 2155"/>
                <a:gd name="T56" fmla="*/ 27 w 1903"/>
                <a:gd name="T57" fmla="*/ 52 h 2155"/>
                <a:gd name="T58" fmla="*/ 36 w 1903"/>
                <a:gd name="T59" fmla="*/ 57 h 2155"/>
                <a:gd name="T60" fmla="*/ 37 w 1903"/>
                <a:gd name="T61" fmla="*/ 63 h 2155"/>
                <a:gd name="T62" fmla="*/ 43 w 1903"/>
                <a:gd name="T63" fmla="*/ 68 h 2155"/>
                <a:gd name="T64" fmla="*/ 43 w 1903"/>
                <a:gd name="T65" fmla="*/ 74 h 2155"/>
                <a:gd name="T66" fmla="*/ 47 w 1903"/>
                <a:gd name="T67" fmla="*/ 80 h 2155"/>
                <a:gd name="T68" fmla="*/ 52 w 1903"/>
                <a:gd name="T69" fmla="*/ 85 h 2155"/>
                <a:gd name="T70" fmla="*/ 55 w 1903"/>
                <a:gd name="T71" fmla="*/ 90 h 2155"/>
                <a:gd name="T72" fmla="*/ 51 w 1903"/>
                <a:gd name="T73" fmla="*/ 98 h 2155"/>
                <a:gd name="T74" fmla="*/ 47 w 1903"/>
                <a:gd name="T75" fmla="*/ 104 h 2155"/>
                <a:gd name="T76" fmla="*/ 54 w 1903"/>
                <a:gd name="T77" fmla="*/ 107 h 2155"/>
                <a:gd name="T78" fmla="*/ 60 w 1903"/>
                <a:gd name="T79" fmla="*/ 114 h 2155"/>
                <a:gd name="T80" fmla="*/ 62 w 1903"/>
                <a:gd name="T81" fmla="*/ 107 h 2155"/>
                <a:gd name="T82" fmla="*/ 64 w 1903"/>
                <a:gd name="T83" fmla="*/ 104 h 2155"/>
                <a:gd name="T84" fmla="*/ 62 w 1903"/>
                <a:gd name="T85" fmla="*/ 109 h 2155"/>
                <a:gd name="T86" fmla="*/ 67 w 1903"/>
                <a:gd name="T87" fmla="*/ 102 h 2155"/>
                <a:gd name="T88" fmla="*/ 69 w 1903"/>
                <a:gd name="T89" fmla="*/ 96 h 2155"/>
                <a:gd name="T90" fmla="*/ 68 w 1903"/>
                <a:gd name="T91" fmla="*/ 90 h 2155"/>
                <a:gd name="T92" fmla="*/ 74 w 1903"/>
                <a:gd name="T93" fmla="*/ 85 h 2155"/>
                <a:gd name="T94" fmla="*/ 80 w 1903"/>
                <a:gd name="T95" fmla="*/ 83 h 2155"/>
                <a:gd name="T96" fmla="*/ 84 w 1903"/>
                <a:gd name="T97" fmla="*/ 82 h 2155"/>
                <a:gd name="T98" fmla="*/ 88 w 1903"/>
                <a:gd name="T99" fmla="*/ 74 h 2155"/>
                <a:gd name="T100" fmla="*/ 90 w 1903"/>
                <a:gd name="T101" fmla="*/ 63 h 2155"/>
                <a:gd name="T102" fmla="*/ 90 w 1903"/>
                <a:gd name="T103" fmla="*/ 56 h 2155"/>
                <a:gd name="T104" fmla="*/ 93 w 1903"/>
                <a:gd name="T105" fmla="*/ 51 h 2155"/>
                <a:gd name="T106" fmla="*/ 96 w 1903"/>
                <a:gd name="T107" fmla="*/ 46 h 2155"/>
                <a:gd name="T108" fmla="*/ 99 w 1903"/>
                <a:gd name="T109" fmla="*/ 33 h 2155"/>
                <a:gd name="T110" fmla="*/ 92 w 1903"/>
                <a:gd name="T111" fmla="*/ 27 h 2155"/>
                <a:gd name="T112" fmla="*/ 80 w 1903"/>
                <a:gd name="T113" fmla="*/ 23 h 21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03"/>
                <a:gd name="T172" fmla="*/ 0 h 2155"/>
                <a:gd name="T173" fmla="*/ 1903 w 1903"/>
                <a:gd name="T174" fmla="*/ 2155 h 21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03" h="2155">
                  <a:moveTo>
                    <a:pt x="1445" y="422"/>
                  </a:moveTo>
                  <a:lnTo>
                    <a:pt x="1434" y="430"/>
                  </a:lnTo>
                  <a:lnTo>
                    <a:pt x="1416" y="466"/>
                  </a:lnTo>
                  <a:lnTo>
                    <a:pt x="1430" y="422"/>
                  </a:lnTo>
                  <a:lnTo>
                    <a:pt x="1424" y="412"/>
                  </a:lnTo>
                  <a:lnTo>
                    <a:pt x="1416" y="416"/>
                  </a:lnTo>
                  <a:lnTo>
                    <a:pt x="1419" y="391"/>
                  </a:lnTo>
                  <a:lnTo>
                    <a:pt x="1403" y="375"/>
                  </a:lnTo>
                  <a:lnTo>
                    <a:pt x="1385" y="376"/>
                  </a:lnTo>
                  <a:lnTo>
                    <a:pt x="1379" y="369"/>
                  </a:lnTo>
                  <a:lnTo>
                    <a:pt x="1361" y="360"/>
                  </a:lnTo>
                  <a:lnTo>
                    <a:pt x="1342" y="349"/>
                  </a:lnTo>
                  <a:lnTo>
                    <a:pt x="1322" y="342"/>
                  </a:lnTo>
                  <a:lnTo>
                    <a:pt x="1306" y="337"/>
                  </a:lnTo>
                  <a:lnTo>
                    <a:pt x="1280" y="324"/>
                  </a:lnTo>
                  <a:lnTo>
                    <a:pt x="1279" y="330"/>
                  </a:lnTo>
                  <a:lnTo>
                    <a:pt x="1248" y="336"/>
                  </a:lnTo>
                  <a:lnTo>
                    <a:pt x="1230" y="370"/>
                  </a:lnTo>
                  <a:lnTo>
                    <a:pt x="1228" y="378"/>
                  </a:lnTo>
                  <a:lnTo>
                    <a:pt x="1210" y="386"/>
                  </a:lnTo>
                  <a:lnTo>
                    <a:pt x="1176" y="434"/>
                  </a:lnTo>
                  <a:lnTo>
                    <a:pt x="1180" y="392"/>
                  </a:lnTo>
                  <a:lnTo>
                    <a:pt x="1166" y="404"/>
                  </a:lnTo>
                  <a:lnTo>
                    <a:pt x="1149" y="395"/>
                  </a:lnTo>
                  <a:lnTo>
                    <a:pt x="1131" y="397"/>
                  </a:lnTo>
                  <a:lnTo>
                    <a:pt x="1116" y="343"/>
                  </a:lnTo>
                  <a:lnTo>
                    <a:pt x="1082" y="361"/>
                  </a:lnTo>
                  <a:lnTo>
                    <a:pt x="1048" y="379"/>
                  </a:lnTo>
                  <a:lnTo>
                    <a:pt x="1031" y="375"/>
                  </a:lnTo>
                  <a:lnTo>
                    <a:pt x="1067" y="352"/>
                  </a:lnTo>
                  <a:lnTo>
                    <a:pt x="1097" y="292"/>
                  </a:lnTo>
                  <a:lnTo>
                    <a:pt x="1130" y="257"/>
                  </a:lnTo>
                  <a:lnTo>
                    <a:pt x="1161" y="221"/>
                  </a:lnTo>
                  <a:lnTo>
                    <a:pt x="1148" y="191"/>
                  </a:lnTo>
                  <a:lnTo>
                    <a:pt x="1124" y="170"/>
                  </a:lnTo>
                  <a:lnTo>
                    <a:pt x="1113" y="124"/>
                  </a:lnTo>
                  <a:lnTo>
                    <a:pt x="1103" y="76"/>
                  </a:lnTo>
                  <a:lnTo>
                    <a:pt x="1101" y="81"/>
                  </a:lnTo>
                  <a:lnTo>
                    <a:pt x="1083" y="52"/>
                  </a:lnTo>
                  <a:lnTo>
                    <a:pt x="1085" y="64"/>
                  </a:lnTo>
                  <a:lnTo>
                    <a:pt x="1079" y="64"/>
                  </a:lnTo>
                  <a:lnTo>
                    <a:pt x="1076" y="67"/>
                  </a:lnTo>
                  <a:lnTo>
                    <a:pt x="1045" y="118"/>
                  </a:lnTo>
                  <a:lnTo>
                    <a:pt x="1013" y="170"/>
                  </a:lnTo>
                  <a:lnTo>
                    <a:pt x="966" y="167"/>
                  </a:lnTo>
                  <a:lnTo>
                    <a:pt x="933" y="161"/>
                  </a:lnTo>
                  <a:lnTo>
                    <a:pt x="904" y="151"/>
                  </a:lnTo>
                  <a:lnTo>
                    <a:pt x="861" y="160"/>
                  </a:lnTo>
                  <a:lnTo>
                    <a:pt x="864" y="188"/>
                  </a:lnTo>
                  <a:lnTo>
                    <a:pt x="842" y="182"/>
                  </a:lnTo>
                  <a:lnTo>
                    <a:pt x="792" y="191"/>
                  </a:lnTo>
                  <a:lnTo>
                    <a:pt x="743" y="215"/>
                  </a:lnTo>
                  <a:lnTo>
                    <a:pt x="713" y="216"/>
                  </a:lnTo>
                  <a:lnTo>
                    <a:pt x="682" y="175"/>
                  </a:lnTo>
                  <a:lnTo>
                    <a:pt x="676" y="110"/>
                  </a:lnTo>
                  <a:lnTo>
                    <a:pt x="689" y="60"/>
                  </a:lnTo>
                  <a:lnTo>
                    <a:pt x="669" y="31"/>
                  </a:lnTo>
                  <a:lnTo>
                    <a:pt x="664" y="0"/>
                  </a:lnTo>
                  <a:lnTo>
                    <a:pt x="636" y="2"/>
                  </a:lnTo>
                  <a:lnTo>
                    <a:pt x="640" y="3"/>
                  </a:lnTo>
                  <a:lnTo>
                    <a:pt x="627" y="33"/>
                  </a:lnTo>
                  <a:lnTo>
                    <a:pt x="586" y="49"/>
                  </a:lnTo>
                  <a:lnTo>
                    <a:pt x="546" y="67"/>
                  </a:lnTo>
                  <a:lnTo>
                    <a:pt x="537" y="87"/>
                  </a:lnTo>
                  <a:lnTo>
                    <a:pt x="492" y="72"/>
                  </a:lnTo>
                  <a:lnTo>
                    <a:pt x="445" y="55"/>
                  </a:lnTo>
                  <a:lnTo>
                    <a:pt x="460" y="84"/>
                  </a:lnTo>
                  <a:lnTo>
                    <a:pt x="474" y="145"/>
                  </a:lnTo>
                  <a:lnTo>
                    <a:pt x="506" y="157"/>
                  </a:lnTo>
                  <a:lnTo>
                    <a:pt x="497" y="172"/>
                  </a:lnTo>
                  <a:lnTo>
                    <a:pt x="455" y="210"/>
                  </a:lnTo>
                  <a:lnTo>
                    <a:pt x="404" y="248"/>
                  </a:lnTo>
                  <a:lnTo>
                    <a:pt x="398" y="243"/>
                  </a:lnTo>
                  <a:lnTo>
                    <a:pt x="371" y="246"/>
                  </a:lnTo>
                  <a:lnTo>
                    <a:pt x="334" y="222"/>
                  </a:lnTo>
                  <a:lnTo>
                    <a:pt x="322" y="218"/>
                  </a:lnTo>
                  <a:lnTo>
                    <a:pt x="304" y="173"/>
                  </a:lnTo>
                  <a:lnTo>
                    <a:pt x="279" y="193"/>
                  </a:lnTo>
                  <a:lnTo>
                    <a:pt x="267" y="187"/>
                  </a:lnTo>
                  <a:lnTo>
                    <a:pt x="271" y="194"/>
                  </a:lnTo>
                  <a:lnTo>
                    <a:pt x="230" y="194"/>
                  </a:lnTo>
                  <a:lnTo>
                    <a:pt x="188" y="194"/>
                  </a:lnTo>
                  <a:lnTo>
                    <a:pt x="194" y="231"/>
                  </a:lnTo>
                  <a:lnTo>
                    <a:pt x="221" y="243"/>
                  </a:lnTo>
                  <a:lnTo>
                    <a:pt x="212" y="255"/>
                  </a:lnTo>
                  <a:lnTo>
                    <a:pt x="177" y="257"/>
                  </a:lnTo>
                  <a:lnTo>
                    <a:pt x="188" y="310"/>
                  </a:lnTo>
                  <a:lnTo>
                    <a:pt x="209" y="367"/>
                  </a:lnTo>
                  <a:lnTo>
                    <a:pt x="197" y="445"/>
                  </a:lnTo>
                  <a:lnTo>
                    <a:pt x="186" y="522"/>
                  </a:lnTo>
                  <a:lnTo>
                    <a:pt x="168" y="521"/>
                  </a:lnTo>
                  <a:lnTo>
                    <a:pt x="128" y="531"/>
                  </a:lnTo>
                  <a:lnTo>
                    <a:pt x="89" y="551"/>
                  </a:lnTo>
                  <a:lnTo>
                    <a:pt x="51" y="569"/>
                  </a:lnTo>
                  <a:lnTo>
                    <a:pt x="37" y="610"/>
                  </a:lnTo>
                  <a:lnTo>
                    <a:pt x="25" y="654"/>
                  </a:lnTo>
                  <a:lnTo>
                    <a:pt x="0" y="697"/>
                  </a:lnTo>
                  <a:lnTo>
                    <a:pt x="22" y="739"/>
                  </a:lnTo>
                  <a:lnTo>
                    <a:pt x="43" y="782"/>
                  </a:lnTo>
                  <a:lnTo>
                    <a:pt x="42" y="806"/>
                  </a:lnTo>
                  <a:lnTo>
                    <a:pt x="61" y="810"/>
                  </a:lnTo>
                  <a:lnTo>
                    <a:pt x="89" y="833"/>
                  </a:lnTo>
                  <a:lnTo>
                    <a:pt x="128" y="842"/>
                  </a:lnTo>
                  <a:lnTo>
                    <a:pt x="161" y="815"/>
                  </a:lnTo>
                  <a:lnTo>
                    <a:pt x="164" y="857"/>
                  </a:lnTo>
                  <a:lnTo>
                    <a:pt x="168" y="898"/>
                  </a:lnTo>
                  <a:lnTo>
                    <a:pt x="219" y="894"/>
                  </a:lnTo>
                  <a:lnTo>
                    <a:pt x="282" y="897"/>
                  </a:lnTo>
                  <a:lnTo>
                    <a:pt x="304" y="880"/>
                  </a:lnTo>
                  <a:lnTo>
                    <a:pt x="345" y="855"/>
                  </a:lnTo>
                  <a:lnTo>
                    <a:pt x="385" y="830"/>
                  </a:lnTo>
                  <a:lnTo>
                    <a:pt x="424" y="834"/>
                  </a:lnTo>
                  <a:lnTo>
                    <a:pt x="428" y="880"/>
                  </a:lnTo>
                  <a:lnTo>
                    <a:pt x="433" y="925"/>
                  </a:lnTo>
                  <a:lnTo>
                    <a:pt x="470" y="967"/>
                  </a:lnTo>
                  <a:lnTo>
                    <a:pt x="504" y="979"/>
                  </a:lnTo>
                  <a:lnTo>
                    <a:pt x="548" y="1000"/>
                  </a:lnTo>
                  <a:lnTo>
                    <a:pt x="603" y="1036"/>
                  </a:lnTo>
                  <a:lnTo>
                    <a:pt x="657" y="1046"/>
                  </a:lnTo>
                  <a:lnTo>
                    <a:pt x="671" y="1068"/>
                  </a:lnTo>
                  <a:lnTo>
                    <a:pt x="679" y="1124"/>
                  </a:lnTo>
                  <a:lnTo>
                    <a:pt x="670" y="1124"/>
                  </a:lnTo>
                  <a:lnTo>
                    <a:pt x="688" y="1145"/>
                  </a:lnTo>
                  <a:lnTo>
                    <a:pt x="695" y="1188"/>
                  </a:lnTo>
                  <a:lnTo>
                    <a:pt x="739" y="1192"/>
                  </a:lnTo>
                  <a:lnTo>
                    <a:pt x="783" y="1197"/>
                  </a:lnTo>
                  <a:lnTo>
                    <a:pt x="789" y="1246"/>
                  </a:lnTo>
                  <a:lnTo>
                    <a:pt x="819" y="1276"/>
                  </a:lnTo>
                  <a:lnTo>
                    <a:pt x="830" y="1297"/>
                  </a:lnTo>
                  <a:lnTo>
                    <a:pt x="819" y="1339"/>
                  </a:lnTo>
                  <a:lnTo>
                    <a:pt x="809" y="1380"/>
                  </a:lnTo>
                  <a:lnTo>
                    <a:pt x="816" y="1397"/>
                  </a:lnTo>
                  <a:lnTo>
                    <a:pt x="809" y="1404"/>
                  </a:lnTo>
                  <a:lnTo>
                    <a:pt x="819" y="1428"/>
                  </a:lnTo>
                  <a:lnTo>
                    <a:pt x="827" y="1506"/>
                  </a:lnTo>
                  <a:lnTo>
                    <a:pt x="895" y="1516"/>
                  </a:lnTo>
                  <a:lnTo>
                    <a:pt x="930" y="1521"/>
                  </a:lnTo>
                  <a:lnTo>
                    <a:pt x="945" y="1567"/>
                  </a:lnTo>
                  <a:lnTo>
                    <a:pt x="960" y="1612"/>
                  </a:lnTo>
                  <a:lnTo>
                    <a:pt x="985" y="1612"/>
                  </a:lnTo>
                  <a:lnTo>
                    <a:pt x="1010" y="1615"/>
                  </a:lnTo>
                  <a:lnTo>
                    <a:pt x="1009" y="1658"/>
                  </a:lnTo>
                  <a:lnTo>
                    <a:pt x="1007" y="1703"/>
                  </a:lnTo>
                  <a:lnTo>
                    <a:pt x="1037" y="1704"/>
                  </a:lnTo>
                  <a:lnTo>
                    <a:pt x="1060" y="1774"/>
                  </a:lnTo>
                  <a:lnTo>
                    <a:pt x="1030" y="1801"/>
                  </a:lnTo>
                  <a:lnTo>
                    <a:pt x="1000" y="1828"/>
                  </a:lnTo>
                  <a:lnTo>
                    <a:pt x="973" y="1861"/>
                  </a:lnTo>
                  <a:lnTo>
                    <a:pt x="948" y="1892"/>
                  </a:lnTo>
                  <a:lnTo>
                    <a:pt x="922" y="1925"/>
                  </a:lnTo>
                  <a:lnTo>
                    <a:pt x="897" y="1958"/>
                  </a:lnTo>
                  <a:lnTo>
                    <a:pt x="898" y="1959"/>
                  </a:lnTo>
                  <a:lnTo>
                    <a:pt x="922" y="1953"/>
                  </a:lnTo>
                  <a:lnTo>
                    <a:pt x="980" y="1998"/>
                  </a:lnTo>
                  <a:lnTo>
                    <a:pt x="994" y="2000"/>
                  </a:lnTo>
                  <a:lnTo>
                    <a:pt x="1024" y="2017"/>
                  </a:lnTo>
                  <a:lnTo>
                    <a:pt x="1074" y="2053"/>
                  </a:lnTo>
                  <a:lnTo>
                    <a:pt x="1124" y="2091"/>
                  </a:lnTo>
                  <a:lnTo>
                    <a:pt x="1119" y="2116"/>
                  </a:lnTo>
                  <a:lnTo>
                    <a:pt x="1130" y="2155"/>
                  </a:lnTo>
                  <a:lnTo>
                    <a:pt x="1148" y="2120"/>
                  </a:lnTo>
                  <a:lnTo>
                    <a:pt x="1164" y="2085"/>
                  </a:lnTo>
                  <a:lnTo>
                    <a:pt x="1167" y="2052"/>
                  </a:lnTo>
                  <a:lnTo>
                    <a:pt x="1180" y="2017"/>
                  </a:lnTo>
                  <a:lnTo>
                    <a:pt x="1200" y="1991"/>
                  </a:lnTo>
                  <a:lnTo>
                    <a:pt x="1195" y="1959"/>
                  </a:lnTo>
                  <a:lnTo>
                    <a:pt x="1197" y="1958"/>
                  </a:lnTo>
                  <a:lnTo>
                    <a:pt x="1219" y="1965"/>
                  </a:lnTo>
                  <a:lnTo>
                    <a:pt x="1231" y="1967"/>
                  </a:lnTo>
                  <a:lnTo>
                    <a:pt x="1210" y="2007"/>
                  </a:lnTo>
                  <a:lnTo>
                    <a:pt x="1189" y="2046"/>
                  </a:lnTo>
                  <a:lnTo>
                    <a:pt x="1174" y="2056"/>
                  </a:lnTo>
                  <a:lnTo>
                    <a:pt x="1179" y="2062"/>
                  </a:lnTo>
                  <a:lnTo>
                    <a:pt x="1210" y="2017"/>
                  </a:lnTo>
                  <a:lnTo>
                    <a:pt x="1243" y="1973"/>
                  </a:lnTo>
                  <a:lnTo>
                    <a:pt x="1263" y="1928"/>
                  </a:lnTo>
                  <a:lnTo>
                    <a:pt x="1283" y="1883"/>
                  </a:lnTo>
                  <a:lnTo>
                    <a:pt x="1297" y="1859"/>
                  </a:lnTo>
                  <a:lnTo>
                    <a:pt x="1300" y="1858"/>
                  </a:lnTo>
                  <a:lnTo>
                    <a:pt x="1300" y="1813"/>
                  </a:lnTo>
                  <a:lnTo>
                    <a:pt x="1300" y="1768"/>
                  </a:lnTo>
                  <a:lnTo>
                    <a:pt x="1289" y="1738"/>
                  </a:lnTo>
                  <a:lnTo>
                    <a:pt x="1288" y="1719"/>
                  </a:lnTo>
                  <a:lnTo>
                    <a:pt x="1295" y="1700"/>
                  </a:lnTo>
                  <a:lnTo>
                    <a:pt x="1289" y="1695"/>
                  </a:lnTo>
                  <a:lnTo>
                    <a:pt x="1309" y="1691"/>
                  </a:lnTo>
                  <a:lnTo>
                    <a:pt x="1351" y="1650"/>
                  </a:lnTo>
                  <a:lnTo>
                    <a:pt x="1392" y="1612"/>
                  </a:lnTo>
                  <a:lnTo>
                    <a:pt x="1433" y="1600"/>
                  </a:lnTo>
                  <a:lnTo>
                    <a:pt x="1470" y="1573"/>
                  </a:lnTo>
                  <a:lnTo>
                    <a:pt x="1486" y="1561"/>
                  </a:lnTo>
                  <a:lnTo>
                    <a:pt x="1518" y="1561"/>
                  </a:lnTo>
                  <a:lnTo>
                    <a:pt x="1503" y="1564"/>
                  </a:lnTo>
                  <a:lnTo>
                    <a:pt x="1534" y="1552"/>
                  </a:lnTo>
                  <a:lnTo>
                    <a:pt x="1542" y="1550"/>
                  </a:lnTo>
                  <a:lnTo>
                    <a:pt x="1597" y="1550"/>
                  </a:lnTo>
                  <a:lnTo>
                    <a:pt x="1610" y="1519"/>
                  </a:lnTo>
                  <a:lnTo>
                    <a:pt x="1640" y="1503"/>
                  </a:lnTo>
                  <a:lnTo>
                    <a:pt x="1645" y="1441"/>
                  </a:lnTo>
                  <a:lnTo>
                    <a:pt x="1669" y="1398"/>
                  </a:lnTo>
                  <a:lnTo>
                    <a:pt x="1691" y="1356"/>
                  </a:lnTo>
                  <a:lnTo>
                    <a:pt x="1698" y="1282"/>
                  </a:lnTo>
                  <a:lnTo>
                    <a:pt x="1710" y="1253"/>
                  </a:lnTo>
                  <a:lnTo>
                    <a:pt x="1713" y="1200"/>
                  </a:lnTo>
                  <a:lnTo>
                    <a:pt x="1716" y="1148"/>
                  </a:lnTo>
                  <a:lnTo>
                    <a:pt x="1713" y="1106"/>
                  </a:lnTo>
                  <a:lnTo>
                    <a:pt x="1712" y="1065"/>
                  </a:lnTo>
                  <a:lnTo>
                    <a:pt x="1706" y="1049"/>
                  </a:lnTo>
                  <a:lnTo>
                    <a:pt x="1713" y="997"/>
                  </a:lnTo>
                  <a:lnTo>
                    <a:pt x="1728" y="992"/>
                  </a:lnTo>
                  <a:lnTo>
                    <a:pt x="1733" y="1009"/>
                  </a:lnTo>
                  <a:lnTo>
                    <a:pt x="1758" y="965"/>
                  </a:lnTo>
                  <a:lnTo>
                    <a:pt x="1783" y="922"/>
                  </a:lnTo>
                  <a:lnTo>
                    <a:pt x="1783" y="916"/>
                  </a:lnTo>
                  <a:lnTo>
                    <a:pt x="1794" y="904"/>
                  </a:lnTo>
                  <a:lnTo>
                    <a:pt x="1822" y="864"/>
                  </a:lnTo>
                  <a:lnTo>
                    <a:pt x="1852" y="824"/>
                  </a:lnTo>
                  <a:lnTo>
                    <a:pt x="1894" y="763"/>
                  </a:lnTo>
                  <a:lnTo>
                    <a:pt x="1903" y="685"/>
                  </a:lnTo>
                  <a:lnTo>
                    <a:pt x="1882" y="628"/>
                  </a:lnTo>
                  <a:lnTo>
                    <a:pt x="1861" y="572"/>
                  </a:lnTo>
                  <a:lnTo>
                    <a:pt x="1822" y="566"/>
                  </a:lnTo>
                  <a:lnTo>
                    <a:pt x="1782" y="558"/>
                  </a:lnTo>
                  <a:lnTo>
                    <a:pt x="1730" y="512"/>
                  </a:lnTo>
                  <a:lnTo>
                    <a:pt x="1678" y="466"/>
                  </a:lnTo>
                  <a:lnTo>
                    <a:pt x="1610" y="446"/>
                  </a:lnTo>
                  <a:lnTo>
                    <a:pt x="1564" y="448"/>
                  </a:lnTo>
                  <a:lnTo>
                    <a:pt x="1521" y="437"/>
                  </a:lnTo>
                  <a:lnTo>
                    <a:pt x="1477" y="428"/>
                  </a:lnTo>
                  <a:lnTo>
                    <a:pt x="1440" y="440"/>
                  </a:lnTo>
                  <a:lnTo>
                    <a:pt x="144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6" name="Freeform 622"/>
            <p:cNvSpPr>
              <a:spLocks noChangeAspect="1"/>
            </p:cNvSpPr>
            <p:nvPr/>
          </p:nvSpPr>
          <p:spPr bwMode="auto">
            <a:xfrm>
              <a:off x="1690" y="2772"/>
              <a:ext cx="44" cy="36"/>
            </a:xfrm>
            <a:custGeom>
              <a:avLst/>
              <a:gdLst>
                <a:gd name="T0" fmla="*/ 3 w 117"/>
                <a:gd name="T1" fmla="*/ 5 h 96"/>
                <a:gd name="T2" fmla="*/ 3 w 117"/>
                <a:gd name="T3" fmla="*/ 5 h 96"/>
                <a:gd name="T4" fmla="*/ 2 w 117"/>
                <a:gd name="T5" fmla="*/ 4 h 96"/>
                <a:gd name="T6" fmla="*/ 1 w 117"/>
                <a:gd name="T7" fmla="*/ 5 h 96"/>
                <a:gd name="T8" fmla="*/ 0 w 117"/>
                <a:gd name="T9" fmla="*/ 3 h 96"/>
                <a:gd name="T10" fmla="*/ 0 w 117"/>
                <a:gd name="T11" fmla="*/ 3 h 96"/>
                <a:gd name="T12" fmla="*/ 0 w 117"/>
                <a:gd name="T13" fmla="*/ 2 h 96"/>
                <a:gd name="T14" fmla="*/ 1 w 117"/>
                <a:gd name="T15" fmla="*/ 0 h 96"/>
                <a:gd name="T16" fmla="*/ 3 w 117"/>
                <a:gd name="T17" fmla="*/ 0 h 96"/>
                <a:gd name="T18" fmla="*/ 6 w 117"/>
                <a:gd name="T19" fmla="*/ 1 h 96"/>
                <a:gd name="T20" fmla="*/ 5 w 117"/>
                <a:gd name="T21" fmla="*/ 3 h 96"/>
                <a:gd name="T22" fmla="*/ 5 w 117"/>
                <a:gd name="T23" fmla="*/ 3 h 96"/>
                <a:gd name="T24" fmla="*/ 5 w 117"/>
                <a:gd name="T25" fmla="*/ 4 h 96"/>
                <a:gd name="T26" fmla="*/ 4 w 117"/>
                <a:gd name="T27" fmla="*/ 4 h 96"/>
                <a:gd name="T28" fmla="*/ 3 w 117"/>
                <a:gd name="T29" fmla="*/ 5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96"/>
                <a:gd name="T47" fmla="*/ 117 w 117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96">
                  <a:moveTo>
                    <a:pt x="60" y="87"/>
                  </a:moveTo>
                  <a:lnTo>
                    <a:pt x="51" y="91"/>
                  </a:lnTo>
                  <a:lnTo>
                    <a:pt x="26" y="81"/>
                  </a:lnTo>
                  <a:lnTo>
                    <a:pt x="17" y="96"/>
                  </a:lnTo>
                  <a:lnTo>
                    <a:pt x="0" y="54"/>
                  </a:lnTo>
                  <a:lnTo>
                    <a:pt x="8" y="54"/>
                  </a:lnTo>
                  <a:lnTo>
                    <a:pt x="3" y="30"/>
                  </a:lnTo>
                  <a:lnTo>
                    <a:pt x="20" y="0"/>
                  </a:lnTo>
                  <a:lnTo>
                    <a:pt x="67" y="8"/>
                  </a:lnTo>
                  <a:lnTo>
                    <a:pt x="117" y="15"/>
                  </a:lnTo>
                  <a:lnTo>
                    <a:pt x="94" y="60"/>
                  </a:lnTo>
                  <a:lnTo>
                    <a:pt x="90" y="66"/>
                  </a:lnTo>
                  <a:lnTo>
                    <a:pt x="84" y="80"/>
                  </a:lnTo>
                  <a:lnTo>
                    <a:pt x="76" y="80"/>
                  </a:ln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7" name="Freeform 623"/>
            <p:cNvSpPr>
              <a:spLocks noChangeAspect="1"/>
            </p:cNvSpPr>
            <p:nvPr/>
          </p:nvSpPr>
          <p:spPr bwMode="auto">
            <a:xfrm>
              <a:off x="2795" y="2721"/>
              <a:ext cx="35" cy="28"/>
            </a:xfrm>
            <a:custGeom>
              <a:avLst/>
              <a:gdLst>
                <a:gd name="T0" fmla="*/ 1 w 91"/>
                <a:gd name="T1" fmla="*/ 4 h 74"/>
                <a:gd name="T2" fmla="*/ 0 w 91"/>
                <a:gd name="T3" fmla="*/ 3 h 74"/>
                <a:gd name="T4" fmla="*/ 0 w 91"/>
                <a:gd name="T5" fmla="*/ 2 h 74"/>
                <a:gd name="T6" fmla="*/ 1 w 91"/>
                <a:gd name="T7" fmla="*/ 0 h 74"/>
                <a:gd name="T8" fmla="*/ 3 w 91"/>
                <a:gd name="T9" fmla="*/ 0 h 74"/>
                <a:gd name="T10" fmla="*/ 5 w 91"/>
                <a:gd name="T11" fmla="*/ 1 h 74"/>
                <a:gd name="T12" fmla="*/ 5 w 91"/>
                <a:gd name="T13" fmla="*/ 4 h 74"/>
                <a:gd name="T14" fmla="*/ 3 w 91"/>
                <a:gd name="T15" fmla="*/ 4 h 74"/>
                <a:gd name="T16" fmla="*/ 1 w 91"/>
                <a:gd name="T17" fmla="*/ 4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"/>
                <a:gd name="T28" fmla="*/ 0 h 74"/>
                <a:gd name="T29" fmla="*/ 91 w 91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" h="74">
                  <a:moveTo>
                    <a:pt x="15" y="74"/>
                  </a:moveTo>
                  <a:lnTo>
                    <a:pt x="0" y="67"/>
                  </a:lnTo>
                  <a:lnTo>
                    <a:pt x="4" y="46"/>
                  </a:lnTo>
                  <a:lnTo>
                    <a:pt x="16" y="0"/>
                  </a:lnTo>
                  <a:lnTo>
                    <a:pt x="53" y="4"/>
                  </a:lnTo>
                  <a:lnTo>
                    <a:pt x="89" y="10"/>
                  </a:lnTo>
                  <a:lnTo>
                    <a:pt x="91" y="74"/>
                  </a:lnTo>
                  <a:lnTo>
                    <a:pt x="53" y="74"/>
                  </a:lnTo>
                  <a:lnTo>
                    <a:pt x="1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8" name="Freeform 624"/>
            <p:cNvSpPr>
              <a:spLocks noChangeAspect="1"/>
            </p:cNvSpPr>
            <p:nvPr/>
          </p:nvSpPr>
          <p:spPr bwMode="auto">
            <a:xfrm>
              <a:off x="2777" y="2692"/>
              <a:ext cx="9" cy="11"/>
            </a:xfrm>
            <a:custGeom>
              <a:avLst/>
              <a:gdLst>
                <a:gd name="T0" fmla="*/ 2 w 22"/>
                <a:gd name="T1" fmla="*/ 0 h 28"/>
                <a:gd name="T2" fmla="*/ 1 w 22"/>
                <a:gd name="T3" fmla="*/ 0 h 28"/>
                <a:gd name="T4" fmla="*/ 0 w 22"/>
                <a:gd name="T5" fmla="*/ 2 h 28"/>
                <a:gd name="T6" fmla="*/ 2 w 22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8"/>
                <a:gd name="T14" fmla="*/ 22 w 22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8">
                  <a:moveTo>
                    <a:pt x="22" y="3"/>
                  </a:moveTo>
                  <a:lnTo>
                    <a:pt x="15" y="0"/>
                  </a:lnTo>
                  <a:lnTo>
                    <a:pt x="0" y="28"/>
                  </a:ln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9" name="Freeform 625"/>
            <p:cNvSpPr>
              <a:spLocks noChangeAspect="1"/>
            </p:cNvSpPr>
            <p:nvPr/>
          </p:nvSpPr>
          <p:spPr bwMode="auto">
            <a:xfrm>
              <a:off x="2782" y="2725"/>
              <a:ext cx="105" cy="127"/>
            </a:xfrm>
            <a:custGeom>
              <a:avLst/>
              <a:gdLst>
                <a:gd name="T0" fmla="*/ 2 w 277"/>
                <a:gd name="T1" fmla="*/ 3 h 337"/>
                <a:gd name="T2" fmla="*/ 2 w 277"/>
                <a:gd name="T3" fmla="*/ 5 h 337"/>
                <a:gd name="T4" fmla="*/ 1 w 277"/>
                <a:gd name="T5" fmla="*/ 5 h 337"/>
                <a:gd name="T6" fmla="*/ 3 w 277"/>
                <a:gd name="T7" fmla="*/ 6 h 337"/>
                <a:gd name="T8" fmla="*/ 2 w 277"/>
                <a:gd name="T9" fmla="*/ 6 h 337"/>
                <a:gd name="T10" fmla="*/ 1 w 277"/>
                <a:gd name="T11" fmla="*/ 9 h 337"/>
                <a:gd name="T12" fmla="*/ 0 w 277"/>
                <a:gd name="T13" fmla="*/ 9 h 337"/>
                <a:gd name="T14" fmla="*/ 1 w 277"/>
                <a:gd name="T15" fmla="*/ 11 h 337"/>
                <a:gd name="T16" fmla="*/ 2 w 277"/>
                <a:gd name="T17" fmla="*/ 11 h 337"/>
                <a:gd name="T18" fmla="*/ 1 w 277"/>
                <a:gd name="T19" fmla="*/ 11 h 337"/>
                <a:gd name="T20" fmla="*/ 2 w 277"/>
                <a:gd name="T21" fmla="*/ 12 h 337"/>
                <a:gd name="T22" fmla="*/ 2 w 277"/>
                <a:gd name="T23" fmla="*/ 12 h 337"/>
                <a:gd name="T24" fmla="*/ 3 w 277"/>
                <a:gd name="T25" fmla="*/ 14 h 337"/>
                <a:gd name="T26" fmla="*/ 3 w 277"/>
                <a:gd name="T27" fmla="*/ 14 h 337"/>
                <a:gd name="T28" fmla="*/ 5 w 277"/>
                <a:gd name="T29" fmla="*/ 16 h 337"/>
                <a:gd name="T30" fmla="*/ 6 w 277"/>
                <a:gd name="T31" fmla="*/ 18 h 337"/>
                <a:gd name="T32" fmla="*/ 7 w 277"/>
                <a:gd name="T33" fmla="*/ 17 h 337"/>
                <a:gd name="T34" fmla="*/ 8 w 277"/>
                <a:gd name="T35" fmla="*/ 17 h 337"/>
                <a:gd name="T36" fmla="*/ 8 w 277"/>
                <a:gd name="T37" fmla="*/ 17 h 337"/>
                <a:gd name="T38" fmla="*/ 8 w 277"/>
                <a:gd name="T39" fmla="*/ 15 h 337"/>
                <a:gd name="T40" fmla="*/ 8 w 277"/>
                <a:gd name="T41" fmla="*/ 15 h 337"/>
                <a:gd name="T42" fmla="*/ 8 w 277"/>
                <a:gd name="T43" fmla="*/ 14 h 337"/>
                <a:gd name="T44" fmla="*/ 10 w 277"/>
                <a:gd name="T45" fmla="*/ 14 h 337"/>
                <a:gd name="T46" fmla="*/ 10 w 277"/>
                <a:gd name="T47" fmla="*/ 12 h 337"/>
                <a:gd name="T48" fmla="*/ 11 w 277"/>
                <a:gd name="T49" fmla="*/ 14 h 337"/>
                <a:gd name="T50" fmla="*/ 13 w 277"/>
                <a:gd name="T51" fmla="*/ 13 h 337"/>
                <a:gd name="T52" fmla="*/ 14 w 277"/>
                <a:gd name="T53" fmla="*/ 14 h 337"/>
                <a:gd name="T54" fmla="*/ 14 w 277"/>
                <a:gd name="T55" fmla="*/ 13 h 337"/>
                <a:gd name="T56" fmla="*/ 15 w 277"/>
                <a:gd name="T57" fmla="*/ 9 h 337"/>
                <a:gd name="T58" fmla="*/ 14 w 277"/>
                <a:gd name="T59" fmla="*/ 6 h 337"/>
                <a:gd name="T60" fmla="*/ 15 w 277"/>
                <a:gd name="T61" fmla="*/ 5 h 337"/>
                <a:gd name="T62" fmla="*/ 15 w 277"/>
                <a:gd name="T63" fmla="*/ 3 h 337"/>
                <a:gd name="T64" fmla="*/ 12 w 277"/>
                <a:gd name="T65" fmla="*/ 3 h 337"/>
                <a:gd name="T66" fmla="*/ 12 w 277"/>
                <a:gd name="T67" fmla="*/ 0 h 337"/>
                <a:gd name="T68" fmla="*/ 9 w 277"/>
                <a:gd name="T69" fmla="*/ 0 h 337"/>
                <a:gd name="T70" fmla="*/ 6 w 277"/>
                <a:gd name="T71" fmla="*/ 0 h 337"/>
                <a:gd name="T72" fmla="*/ 7 w 277"/>
                <a:gd name="T73" fmla="*/ 3 h 337"/>
                <a:gd name="T74" fmla="*/ 5 w 277"/>
                <a:gd name="T75" fmla="*/ 3 h 337"/>
                <a:gd name="T76" fmla="*/ 3 w 277"/>
                <a:gd name="T77" fmla="*/ 3 h 337"/>
                <a:gd name="T78" fmla="*/ 2 w 277"/>
                <a:gd name="T79" fmla="*/ 3 h 3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77"/>
                <a:gd name="T121" fmla="*/ 0 h 337"/>
                <a:gd name="T122" fmla="*/ 277 w 277"/>
                <a:gd name="T123" fmla="*/ 337 h 3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77" h="337">
                  <a:moveTo>
                    <a:pt x="46" y="63"/>
                  </a:moveTo>
                  <a:lnTo>
                    <a:pt x="39" y="85"/>
                  </a:lnTo>
                  <a:lnTo>
                    <a:pt x="25" y="85"/>
                  </a:lnTo>
                  <a:lnTo>
                    <a:pt x="57" y="111"/>
                  </a:lnTo>
                  <a:lnTo>
                    <a:pt x="28" y="108"/>
                  </a:lnTo>
                  <a:lnTo>
                    <a:pt x="12" y="160"/>
                  </a:lnTo>
                  <a:lnTo>
                    <a:pt x="0" y="160"/>
                  </a:lnTo>
                  <a:lnTo>
                    <a:pt x="19" y="197"/>
                  </a:lnTo>
                  <a:lnTo>
                    <a:pt x="30" y="208"/>
                  </a:lnTo>
                  <a:lnTo>
                    <a:pt x="13" y="194"/>
                  </a:lnTo>
                  <a:lnTo>
                    <a:pt x="34" y="227"/>
                  </a:lnTo>
                  <a:lnTo>
                    <a:pt x="28" y="225"/>
                  </a:lnTo>
                  <a:lnTo>
                    <a:pt x="58" y="260"/>
                  </a:lnTo>
                  <a:lnTo>
                    <a:pt x="51" y="258"/>
                  </a:lnTo>
                  <a:lnTo>
                    <a:pt x="82" y="297"/>
                  </a:lnTo>
                  <a:lnTo>
                    <a:pt x="115" y="337"/>
                  </a:lnTo>
                  <a:lnTo>
                    <a:pt x="130" y="313"/>
                  </a:lnTo>
                  <a:lnTo>
                    <a:pt x="143" y="322"/>
                  </a:lnTo>
                  <a:lnTo>
                    <a:pt x="152" y="312"/>
                  </a:lnTo>
                  <a:lnTo>
                    <a:pt x="143" y="288"/>
                  </a:lnTo>
                  <a:lnTo>
                    <a:pt x="137" y="273"/>
                  </a:lnTo>
                  <a:lnTo>
                    <a:pt x="136" y="258"/>
                  </a:lnTo>
                  <a:lnTo>
                    <a:pt x="180" y="254"/>
                  </a:lnTo>
                  <a:lnTo>
                    <a:pt x="183" y="219"/>
                  </a:lnTo>
                  <a:lnTo>
                    <a:pt x="212" y="251"/>
                  </a:lnTo>
                  <a:lnTo>
                    <a:pt x="240" y="240"/>
                  </a:lnTo>
                  <a:lnTo>
                    <a:pt x="248" y="255"/>
                  </a:lnTo>
                  <a:lnTo>
                    <a:pt x="264" y="240"/>
                  </a:lnTo>
                  <a:lnTo>
                    <a:pt x="277" y="166"/>
                  </a:lnTo>
                  <a:lnTo>
                    <a:pt x="249" y="117"/>
                  </a:lnTo>
                  <a:lnTo>
                    <a:pt x="272" y="85"/>
                  </a:lnTo>
                  <a:lnTo>
                    <a:pt x="269" y="48"/>
                  </a:lnTo>
                  <a:lnTo>
                    <a:pt x="215" y="52"/>
                  </a:lnTo>
                  <a:lnTo>
                    <a:pt x="219" y="0"/>
                  </a:lnTo>
                  <a:lnTo>
                    <a:pt x="172" y="0"/>
                  </a:lnTo>
                  <a:lnTo>
                    <a:pt x="122" y="0"/>
                  </a:lnTo>
                  <a:lnTo>
                    <a:pt x="124" y="64"/>
                  </a:lnTo>
                  <a:lnTo>
                    <a:pt x="86" y="64"/>
                  </a:lnTo>
                  <a:lnTo>
                    <a:pt x="48" y="64"/>
                  </a:lnTo>
                  <a:lnTo>
                    <a:pt x="46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0" name="Freeform 626"/>
            <p:cNvSpPr>
              <a:spLocks noChangeAspect="1"/>
            </p:cNvSpPr>
            <p:nvPr/>
          </p:nvSpPr>
          <p:spPr bwMode="auto">
            <a:xfrm>
              <a:off x="1497" y="3172"/>
              <a:ext cx="152" cy="168"/>
            </a:xfrm>
            <a:custGeom>
              <a:avLst/>
              <a:gdLst>
                <a:gd name="T0" fmla="*/ 1 w 404"/>
                <a:gd name="T1" fmla="*/ 2 h 449"/>
                <a:gd name="T2" fmla="*/ 1 w 404"/>
                <a:gd name="T3" fmla="*/ 5 h 449"/>
                <a:gd name="T4" fmla="*/ 0 w 404"/>
                <a:gd name="T5" fmla="*/ 8 h 449"/>
                <a:gd name="T6" fmla="*/ 3 w 404"/>
                <a:gd name="T7" fmla="*/ 10 h 449"/>
                <a:gd name="T8" fmla="*/ 5 w 404"/>
                <a:gd name="T9" fmla="*/ 13 h 449"/>
                <a:gd name="T10" fmla="*/ 7 w 404"/>
                <a:gd name="T11" fmla="*/ 14 h 449"/>
                <a:gd name="T12" fmla="*/ 9 w 404"/>
                <a:gd name="T13" fmla="*/ 15 h 449"/>
                <a:gd name="T14" fmla="*/ 11 w 404"/>
                <a:gd name="T15" fmla="*/ 16 h 449"/>
                <a:gd name="T16" fmla="*/ 14 w 404"/>
                <a:gd name="T17" fmla="*/ 18 h 449"/>
                <a:gd name="T18" fmla="*/ 13 w 404"/>
                <a:gd name="T19" fmla="*/ 21 h 449"/>
                <a:gd name="T20" fmla="*/ 12 w 404"/>
                <a:gd name="T21" fmla="*/ 23 h 449"/>
                <a:gd name="T22" fmla="*/ 15 w 404"/>
                <a:gd name="T23" fmla="*/ 23 h 449"/>
                <a:gd name="T24" fmla="*/ 18 w 404"/>
                <a:gd name="T25" fmla="*/ 24 h 449"/>
                <a:gd name="T26" fmla="*/ 20 w 404"/>
                <a:gd name="T27" fmla="*/ 23 h 449"/>
                <a:gd name="T28" fmla="*/ 21 w 404"/>
                <a:gd name="T29" fmla="*/ 20 h 449"/>
                <a:gd name="T30" fmla="*/ 21 w 404"/>
                <a:gd name="T31" fmla="*/ 18 h 449"/>
                <a:gd name="T32" fmla="*/ 21 w 404"/>
                <a:gd name="T33" fmla="*/ 16 h 449"/>
                <a:gd name="T34" fmla="*/ 21 w 404"/>
                <a:gd name="T35" fmla="*/ 13 h 449"/>
                <a:gd name="T36" fmla="*/ 20 w 404"/>
                <a:gd name="T37" fmla="*/ 13 h 449"/>
                <a:gd name="T38" fmla="*/ 19 w 404"/>
                <a:gd name="T39" fmla="*/ 13 h 449"/>
                <a:gd name="T40" fmla="*/ 18 w 404"/>
                <a:gd name="T41" fmla="*/ 11 h 449"/>
                <a:gd name="T42" fmla="*/ 17 w 404"/>
                <a:gd name="T43" fmla="*/ 9 h 449"/>
                <a:gd name="T44" fmla="*/ 15 w 404"/>
                <a:gd name="T45" fmla="*/ 8 h 449"/>
                <a:gd name="T46" fmla="*/ 12 w 404"/>
                <a:gd name="T47" fmla="*/ 8 h 449"/>
                <a:gd name="T48" fmla="*/ 11 w 404"/>
                <a:gd name="T49" fmla="*/ 4 h 449"/>
                <a:gd name="T50" fmla="*/ 11 w 404"/>
                <a:gd name="T51" fmla="*/ 2 h 449"/>
                <a:gd name="T52" fmla="*/ 11 w 404"/>
                <a:gd name="T53" fmla="*/ 2 h 449"/>
                <a:gd name="T54" fmla="*/ 8 w 404"/>
                <a:gd name="T55" fmla="*/ 0 h 449"/>
                <a:gd name="T56" fmla="*/ 5 w 404"/>
                <a:gd name="T57" fmla="*/ 0 h 449"/>
                <a:gd name="T58" fmla="*/ 2 w 404"/>
                <a:gd name="T59" fmla="*/ 1 h 449"/>
                <a:gd name="T60" fmla="*/ 1 w 404"/>
                <a:gd name="T61" fmla="*/ 2 h 4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4"/>
                <a:gd name="T94" fmla="*/ 0 h 449"/>
                <a:gd name="T95" fmla="*/ 404 w 404"/>
                <a:gd name="T96" fmla="*/ 449 h 44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4" h="449">
                  <a:moveTo>
                    <a:pt x="22" y="42"/>
                  </a:moveTo>
                  <a:lnTo>
                    <a:pt x="12" y="100"/>
                  </a:lnTo>
                  <a:lnTo>
                    <a:pt x="0" y="160"/>
                  </a:lnTo>
                  <a:lnTo>
                    <a:pt x="48" y="204"/>
                  </a:lnTo>
                  <a:lnTo>
                    <a:pt x="94" y="251"/>
                  </a:lnTo>
                  <a:lnTo>
                    <a:pt x="134" y="268"/>
                  </a:lnTo>
                  <a:lnTo>
                    <a:pt x="174" y="286"/>
                  </a:lnTo>
                  <a:lnTo>
                    <a:pt x="216" y="312"/>
                  </a:lnTo>
                  <a:lnTo>
                    <a:pt x="261" y="337"/>
                  </a:lnTo>
                  <a:lnTo>
                    <a:pt x="242" y="389"/>
                  </a:lnTo>
                  <a:lnTo>
                    <a:pt x="224" y="440"/>
                  </a:lnTo>
                  <a:lnTo>
                    <a:pt x="280" y="445"/>
                  </a:lnTo>
                  <a:lnTo>
                    <a:pt x="336" y="449"/>
                  </a:lnTo>
                  <a:lnTo>
                    <a:pt x="367" y="437"/>
                  </a:lnTo>
                  <a:lnTo>
                    <a:pt x="404" y="379"/>
                  </a:lnTo>
                  <a:lnTo>
                    <a:pt x="401" y="345"/>
                  </a:lnTo>
                  <a:lnTo>
                    <a:pt x="403" y="300"/>
                  </a:lnTo>
                  <a:lnTo>
                    <a:pt x="404" y="257"/>
                  </a:lnTo>
                  <a:lnTo>
                    <a:pt x="379" y="254"/>
                  </a:lnTo>
                  <a:lnTo>
                    <a:pt x="354" y="254"/>
                  </a:lnTo>
                  <a:lnTo>
                    <a:pt x="339" y="209"/>
                  </a:lnTo>
                  <a:lnTo>
                    <a:pt x="324" y="163"/>
                  </a:lnTo>
                  <a:lnTo>
                    <a:pt x="289" y="158"/>
                  </a:lnTo>
                  <a:lnTo>
                    <a:pt x="221" y="148"/>
                  </a:lnTo>
                  <a:lnTo>
                    <a:pt x="213" y="70"/>
                  </a:lnTo>
                  <a:lnTo>
                    <a:pt x="203" y="46"/>
                  </a:lnTo>
                  <a:lnTo>
                    <a:pt x="203" y="37"/>
                  </a:lnTo>
                  <a:lnTo>
                    <a:pt x="154" y="0"/>
                  </a:lnTo>
                  <a:lnTo>
                    <a:pt x="91" y="9"/>
                  </a:lnTo>
                  <a:lnTo>
                    <a:pt x="28" y="18"/>
                  </a:ln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1" name="Freeform 627"/>
            <p:cNvSpPr>
              <a:spLocks noChangeAspect="1"/>
            </p:cNvSpPr>
            <p:nvPr/>
          </p:nvSpPr>
          <p:spPr bwMode="auto">
            <a:xfrm>
              <a:off x="2740" y="2761"/>
              <a:ext cx="5" cy="8"/>
            </a:xfrm>
            <a:custGeom>
              <a:avLst/>
              <a:gdLst>
                <a:gd name="T0" fmla="*/ 1 w 14"/>
                <a:gd name="T1" fmla="*/ 0 h 21"/>
                <a:gd name="T2" fmla="*/ 0 w 14"/>
                <a:gd name="T3" fmla="*/ 1 h 21"/>
                <a:gd name="T4" fmla="*/ 0 w 14"/>
                <a:gd name="T5" fmla="*/ 1 h 21"/>
                <a:gd name="T6" fmla="*/ 0 w 14"/>
                <a:gd name="T7" fmla="*/ 0 h 21"/>
                <a:gd name="T8" fmla="*/ 1 w 14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14" y="6"/>
                  </a:moveTo>
                  <a:lnTo>
                    <a:pt x="3" y="21"/>
                  </a:lnTo>
                  <a:lnTo>
                    <a:pt x="0" y="11"/>
                  </a:lnTo>
                  <a:lnTo>
                    <a:pt x="6" y="0"/>
                  </a:ln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2" name="Freeform 628"/>
            <p:cNvSpPr>
              <a:spLocks noChangeAspect="1"/>
            </p:cNvSpPr>
            <p:nvPr/>
          </p:nvSpPr>
          <p:spPr bwMode="auto">
            <a:xfrm>
              <a:off x="3161" y="2791"/>
              <a:ext cx="199" cy="221"/>
            </a:xfrm>
            <a:custGeom>
              <a:avLst/>
              <a:gdLst>
                <a:gd name="T0" fmla="*/ 21 w 528"/>
                <a:gd name="T1" fmla="*/ 7 h 589"/>
                <a:gd name="T2" fmla="*/ 21 w 528"/>
                <a:gd name="T3" fmla="*/ 6 h 589"/>
                <a:gd name="T4" fmla="*/ 19 w 528"/>
                <a:gd name="T5" fmla="*/ 5 h 589"/>
                <a:gd name="T6" fmla="*/ 17 w 528"/>
                <a:gd name="T7" fmla="*/ 3 h 589"/>
                <a:gd name="T8" fmla="*/ 14 w 528"/>
                <a:gd name="T9" fmla="*/ 2 h 589"/>
                <a:gd name="T10" fmla="*/ 12 w 528"/>
                <a:gd name="T11" fmla="*/ 0 h 589"/>
                <a:gd name="T12" fmla="*/ 9 w 528"/>
                <a:gd name="T13" fmla="*/ 0 h 589"/>
                <a:gd name="T14" fmla="*/ 7 w 528"/>
                <a:gd name="T15" fmla="*/ 0 h 589"/>
                <a:gd name="T16" fmla="*/ 5 w 528"/>
                <a:gd name="T17" fmla="*/ 0 h 589"/>
                <a:gd name="T18" fmla="*/ 3 w 528"/>
                <a:gd name="T19" fmla="*/ 0 h 589"/>
                <a:gd name="T20" fmla="*/ 4 w 528"/>
                <a:gd name="T21" fmla="*/ 4 h 589"/>
                <a:gd name="T22" fmla="*/ 3 w 528"/>
                <a:gd name="T23" fmla="*/ 4 h 589"/>
                <a:gd name="T24" fmla="*/ 3 w 528"/>
                <a:gd name="T25" fmla="*/ 6 h 589"/>
                <a:gd name="T26" fmla="*/ 3 w 528"/>
                <a:gd name="T27" fmla="*/ 6 h 589"/>
                <a:gd name="T28" fmla="*/ 2 w 528"/>
                <a:gd name="T29" fmla="*/ 8 h 589"/>
                <a:gd name="T30" fmla="*/ 1 w 528"/>
                <a:gd name="T31" fmla="*/ 10 h 589"/>
                <a:gd name="T32" fmla="*/ 0 w 528"/>
                <a:gd name="T33" fmla="*/ 10 h 589"/>
                <a:gd name="T34" fmla="*/ 0 w 528"/>
                <a:gd name="T35" fmla="*/ 12 h 589"/>
                <a:gd name="T36" fmla="*/ 0 w 528"/>
                <a:gd name="T37" fmla="*/ 14 h 589"/>
                <a:gd name="T38" fmla="*/ 1 w 528"/>
                <a:gd name="T39" fmla="*/ 17 h 589"/>
                <a:gd name="T40" fmla="*/ 2 w 528"/>
                <a:gd name="T41" fmla="*/ 19 h 589"/>
                <a:gd name="T42" fmla="*/ 3 w 528"/>
                <a:gd name="T43" fmla="*/ 21 h 589"/>
                <a:gd name="T44" fmla="*/ 3 w 528"/>
                <a:gd name="T45" fmla="*/ 21 h 589"/>
                <a:gd name="T46" fmla="*/ 6 w 528"/>
                <a:gd name="T47" fmla="*/ 23 h 589"/>
                <a:gd name="T48" fmla="*/ 9 w 528"/>
                <a:gd name="T49" fmla="*/ 24 h 589"/>
                <a:gd name="T50" fmla="*/ 12 w 528"/>
                <a:gd name="T51" fmla="*/ 25 h 589"/>
                <a:gd name="T52" fmla="*/ 12 w 528"/>
                <a:gd name="T53" fmla="*/ 26 h 589"/>
                <a:gd name="T54" fmla="*/ 13 w 528"/>
                <a:gd name="T55" fmla="*/ 29 h 589"/>
                <a:gd name="T56" fmla="*/ 14 w 528"/>
                <a:gd name="T57" fmla="*/ 31 h 589"/>
                <a:gd name="T58" fmla="*/ 15 w 528"/>
                <a:gd name="T59" fmla="*/ 31 h 589"/>
                <a:gd name="T60" fmla="*/ 17 w 528"/>
                <a:gd name="T61" fmla="*/ 31 h 589"/>
                <a:gd name="T62" fmla="*/ 20 w 528"/>
                <a:gd name="T63" fmla="*/ 31 h 589"/>
                <a:gd name="T64" fmla="*/ 21 w 528"/>
                <a:gd name="T65" fmla="*/ 30 h 589"/>
                <a:gd name="T66" fmla="*/ 23 w 528"/>
                <a:gd name="T67" fmla="*/ 30 h 589"/>
                <a:gd name="T68" fmla="*/ 26 w 528"/>
                <a:gd name="T69" fmla="*/ 29 h 589"/>
                <a:gd name="T70" fmla="*/ 28 w 528"/>
                <a:gd name="T71" fmla="*/ 28 h 589"/>
                <a:gd name="T72" fmla="*/ 26 w 528"/>
                <a:gd name="T73" fmla="*/ 26 h 589"/>
                <a:gd name="T74" fmla="*/ 26 w 528"/>
                <a:gd name="T75" fmla="*/ 23 h 589"/>
                <a:gd name="T76" fmla="*/ 26 w 528"/>
                <a:gd name="T77" fmla="*/ 21 h 589"/>
                <a:gd name="T78" fmla="*/ 25 w 528"/>
                <a:gd name="T79" fmla="*/ 20 h 589"/>
                <a:gd name="T80" fmla="*/ 26 w 528"/>
                <a:gd name="T81" fmla="*/ 17 h 589"/>
                <a:gd name="T82" fmla="*/ 24 w 528"/>
                <a:gd name="T83" fmla="*/ 15 h 589"/>
                <a:gd name="T84" fmla="*/ 25 w 528"/>
                <a:gd name="T85" fmla="*/ 11 h 589"/>
                <a:gd name="T86" fmla="*/ 23 w 528"/>
                <a:gd name="T87" fmla="*/ 9 h 589"/>
                <a:gd name="T88" fmla="*/ 21 w 528"/>
                <a:gd name="T89" fmla="*/ 7 h 5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8"/>
                <a:gd name="T136" fmla="*/ 0 h 589"/>
                <a:gd name="T137" fmla="*/ 528 w 528"/>
                <a:gd name="T138" fmla="*/ 589 h 5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8" h="589">
                  <a:moveTo>
                    <a:pt x="401" y="130"/>
                  </a:moveTo>
                  <a:lnTo>
                    <a:pt x="398" y="110"/>
                  </a:lnTo>
                  <a:lnTo>
                    <a:pt x="354" y="83"/>
                  </a:lnTo>
                  <a:lnTo>
                    <a:pt x="309" y="55"/>
                  </a:lnTo>
                  <a:lnTo>
                    <a:pt x="264" y="28"/>
                  </a:lnTo>
                  <a:lnTo>
                    <a:pt x="219" y="0"/>
                  </a:lnTo>
                  <a:lnTo>
                    <a:pt x="178" y="1"/>
                  </a:lnTo>
                  <a:lnTo>
                    <a:pt x="136" y="1"/>
                  </a:lnTo>
                  <a:lnTo>
                    <a:pt x="94" y="3"/>
                  </a:lnTo>
                  <a:lnTo>
                    <a:pt x="52" y="4"/>
                  </a:lnTo>
                  <a:lnTo>
                    <a:pt x="69" y="71"/>
                  </a:lnTo>
                  <a:lnTo>
                    <a:pt x="55" y="77"/>
                  </a:lnTo>
                  <a:lnTo>
                    <a:pt x="55" y="104"/>
                  </a:lnTo>
                  <a:lnTo>
                    <a:pt x="67" y="122"/>
                  </a:lnTo>
                  <a:lnTo>
                    <a:pt x="39" y="156"/>
                  </a:lnTo>
                  <a:lnTo>
                    <a:pt x="10" y="191"/>
                  </a:lnTo>
                  <a:lnTo>
                    <a:pt x="0" y="191"/>
                  </a:lnTo>
                  <a:lnTo>
                    <a:pt x="1" y="231"/>
                  </a:lnTo>
                  <a:lnTo>
                    <a:pt x="1" y="271"/>
                  </a:lnTo>
                  <a:lnTo>
                    <a:pt x="19" y="318"/>
                  </a:lnTo>
                  <a:lnTo>
                    <a:pt x="40" y="356"/>
                  </a:lnTo>
                  <a:lnTo>
                    <a:pt x="61" y="397"/>
                  </a:lnTo>
                  <a:lnTo>
                    <a:pt x="64" y="406"/>
                  </a:lnTo>
                  <a:lnTo>
                    <a:pt x="115" y="435"/>
                  </a:lnTo>
                  <a:lnTo>
                    <a:pt x="166" y="464"/>
                  </a:lnTo>
                  <a:lnTo>
                    <a:pt x="215" y="471"/>
                  </a:lnTo>
                  <a:lnTo>
                    <a:pt x="233" y="482"/>
                  </a:lnTo>
                  <a:lnTo>
                    <a:pt x="246" y="540"/>
                  </a:lnTo>
                  <a:lnTo>
                    <a:pt x="261" y="583"/>
                  </a:lnTo>
                  <a:lnTo>
                    <a:pt x="282" y="583"/>
                  </a:lnTo>
                  <a:lnTo>
                    <a:pt x="309" y="580"/>
                  </a:lnTo>
                  <a:lnTo>
                    <a:pt x="366" y="589"/>
                  </a:lnTo>
                  <a:lnTo>
                    <a:pt x="400" y="576"/>
                  </a:lnTo>
                  <a:lnTo>
                    <a:pt x="427" y="573"/>
                  </a:lnTo>
                  <a:lnTo>
                    <a:pt x="478" y="549"/>
                  </a:lnTo>
                  <a:lnTo>
                    <a:pt x="528" y="523"/>
                  </a:lnTo>
                  <a:lnTo>
                    <a:pt x="495" y="491"/>
                  </a:lnTo>
                  <a:lnTo>
                    <a:pt x="486" y="437"/>
                  </a:lnTo>
                  <a:lnTo>
                    <a:pt x="481" y="394"/>
                  </a:lnTo>
                  <a:lnTo>
                    <a:pt x="476" y="376"/>
                  </a:lnTo>
                  <a:lnTo>
                    <a:pt x="486" y="324"/>
                  </a:lnTo>
                  <a:lnTo>
                    <a:pt x="454" y="276"/>
                  </a:lnTo>
                  <a:lnTo>
                    <a:pt x="475" y="203"/>
                  </a:lnTo>
                  <a:lnTo>
                    <a:pt x="439" y="165"/>
                  </a:lnTo>
                  <a:lnTo>
                    <a:pt x="401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3" name="Freeform 629"/>
            <p:cNvSpPr>
              <a:spLocks noChangeAspect="1"/>
            </p:cNvSpPr>
            <p:nvPr/>
          </p:nvSpPr>
          <p:spPr bwMode="auto">
            <a:xfrm>
              <a:off x="3338" y="2890"/>
              <a:ext cx="7" cy="13"/>
            </a:xfrm>
            <a:custGeom>
              <a:avLst/>
              <a:gdLst>
                <a:gd name="T0" fmla="*/ 1 w 18"/>
                <a:gd name="T1" fmla="*/ 2 h 36"/>
                <a:gd name="T2" fmla="*/ 1 w 18"/>
                <a:gd name="T3" fmla="*/ 0 h 36"/>
                <a:gd name="T4" fmla="*/ 0 w 18"/>
                <a:gd name="T5" fmla="*/ 0 h 36"/>
                <a:gd name="T6" fmla="*/ 1 w 18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4" name="Freeform 630"/>
            <p:cNvSpPr>
              <a:spLocks noChangeAspect="1"/>
            </p:cNvSpPr>
            <p:nvPr/>
          </p:nvSpPr>
          <p:spPr bwMode="auto">
            <a:xfrm>
              <a:off x="3165" y="2682"/>
              <a:ext cx="98" cy="117"/>
            </a:xfrm>
            <a:custGeom>
              <a:avLst/>
              <a:gdLst>
                <a:gd name="T0" fmla="*/ 12 w 263"/>
                <a:gd name="T1" fmla="*/ 2 h 309"/>
                <a:gd name="T2" fmla="*/ 11 w 263"/>
                <a:gd name="T3" fmla="*/ 0 h 309"/>
                <a:gd name="T4" fmla="*/ 10 w 263"/>
                <a:gd name="T5" fmla="*/ 1 h 309"/>
                <a:gd name="T6" fmla="*/ 7 w 263"/>
                <a:gd name="T7" fmla="*/ 1 h 309"/>
                <a:gd name="T8" fmla="*/ 6 w 263"/>
                <a:gd name="T9" fmla="*/ 2 h 309"/>
                <a:gd name="T10" fmla="*/ 5 w 263"/>
                <a:gd name="T11" fmla="*/ 2 h 309"/>
                <a:gd name="T12" fmla="*/ 3 w 263"/>
                <a:gd name="T13" fmla="*/ 2 h 309"/>
                <a:gd name="T14" fmla="*/ 3 w 263"/>
                <a:gd name="T15" fmla="*/ 2 h 309"/>
                <a:gd name="T16" fmla="*/ 3 w 263"/>
                <a:gd name="T17" fmla="*/ 5 h 309"/>
                <a:gd name="T18" fmla="*/ 4 w 263"/>
                <a:gd name="T19" fmla="*/ 6 h 309"/>
                <a:gd name="T20" fmla="*/ 3 w 263"/>
                <a:gd name="T21" fmla="*/ 8 h 309"/>
                <a:gd name="T22" fmla="*/ 1 w 263"/>
                <a:gd name="T23" fmla="*/ 10 h 309"/>
                <a:gd name="T24" fmla="*/ 0 w 263"/>
                <a:gd name="T25" fmla="*/ 14 h 309"/>
                <a:gd name="T26" fmla="*/ 0 w 263"/>
                <a:gd name="T27" fmla="*/ 17 h 309"/>
                <a:gd name="T28" fmla="*/ 1 w 263"/>
                <a:gd name="T29" fmla="*/ 17 h 309"/>
                <a:gd name="T30" fmla="*/ 2 w 263"/>
                <a:gd name="T31" fmla="*/ 16 h 309"/>
                <a:gd name="T32" fmla="*/ 4 w 263"/>
                <a:gd name="T33" fmla="*/ 16 h 309"/>
                <a:gd name="T34" fmla="*/ 7 w 263"/>
                <a:gd name="T35" fmla="*/ 16 h 309"/>
                <a:gd name="T36" fmla="*/ 9 w 263"/>
                <a:gd name="T37" fmla="*/ 16 h 309"/>
                <a:gd name="T38" fmla="*/ 11 w 263"/>
                <a:gd name="T39" fmla="*/ 16 h 309"/>
                <a:gd name="T40" fmla="*/ 11 w 263"/>
                <a:gd name="T41" fmla="*/ 12 h 309"/>
                <a:gd name="T42" fmla="*/ 13 w 263"/>
                <a:gd name="T43" fmla="*/ 9 h 309"/>
                <a:gd name="T44" fmla="*/ 14 w 263"/>
                <a:gd name="T45" fmla="*/ 7 h 309"/>
                <a:gd name="T46" fmla="*/ 13 w 263"/>
                <a:gd name="T47" fmla="*/ 5 h 309"/>
                <a:gd name="T48" fmla="*/ 12 w 263"/>
                <a:gd name="T49" fmla="*/ 2 h 3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3"/>
                <a:gd name="T76" fmla="*/ 0 h 309"/>
                <a:gd name="T77" fmla="*/ 263 w 263"/>
                <a:gd name="T78" fmla="*/ 309 h 3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3" h="309">
                  <a:moveTo>
                    <a:pt x="234" y="43"/>
                  </a:moveTo>
                  <a:lnTo>
                    <a:pt x="213" y="0"/>
                  </a:lnTo>
                  <a:lnTo>
                    <a:pt x="189" y="25"/>
                  </a:lnTo>
                  <a:lnTo>
                    <a:pt x="136" y="25"/>
                  </a:lnTo>
                  <a:lnTo>
                    <a:pt x="113" y="34"/>
                  </a:lnTo>
                  <a:lnTo>
                    <a:pt x="101" y="27"/>
                  </a:lnTo>
                  <a:lnTo>
                    <a:pt x="66" y="30"/>
                  </a:lnTo>
                  <a:lnTo>
                    <a:pt x="61" y="40"/>
                  </a:lnTo>
                  <a:lnTo>
                    <a:pt x="57" y="88"/>
                  </a:lnTo>
                  <a:lnTo>
                    <a:pt x="82" y="113"/>
                  </a:lnTo>
                  <a:lnTo>
                    <a:pt x="51" y="149"/>
                  </a:lnTo>
                  <a:lnTo>
                    <a:pt x="21" y="185"/>
                  </a:lnTo>
                  <a:lnTo>
                    <a:pt x="10" y="247"/>
                  </a:lnTo>
                  <a:lnTo>
                    <a:pt x="0" y="309"/>
                  </a:lnTo>
                  <a:lnTo>
                    <a:pt x="13" y="309"/>
                  </a:lnTo>
                  <a:lnTo>
                    <a:pt x="43" y="292"/>
                  </a:lnTo>
                  <a:lnTo>
                    <a:pt x="85" y="291"/>
                  </a:lnTo>
                  <a:lnTo>
                    <a:pt x="127" y="289"/>
                  </a:lnTo>
                  <a:lnTo>
                    <a:pt x="169" y="289"/>
                  </a:lnTo>
                  <a:lnTo>
                    <a:pt x="210" y="288"/>
                  </a:lnTo>
                  <a:lnTo>
                    <a:pt x="210" y="227"/>
                  </a:lnTo>
                  <a:lnTo>
                    <a:pt x="243" y="171"/>
                  </a:lnTo>
                  <a:lnTo>
                    <a:pt x="263" y="128"/>
                  </a:lnTo>
                  <a:lnTo>
                    <a:pt x="248" y="86"/>
                  </a:lnTo>
                  <a:lnTo>
                    <a:pt x="23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5" name="Freeform 631"/>
            <p:cNvSpPr>
              <a:spLocks noChangeAspect="1"/>
            </p:cNvSpPr>
            <p:nvPr/>
          </p:nvSpPr>
          <p:spPr bwMode="auto">
            <a:xfrm>
              <a:off x="2844" y="2660"/>
              <a:ext cx="351" cy="389"/>
            </a:xfrm>
            <a:custGeom>
              <a:avLst/>
              <a:gdLst>
                <a:gd name="T0" fmla="*/ 44 w 933"/>
                <a:gd name="T1" fmla="*/ 22 h 1034"/>
                <a:gd name="T2" fmla="*/ 44 w 933"/>
                <a:gd name="T3" fmla="*/ 23 h 1034"/>
                <a:gd name="T4" fmla="*/ 44 w 933"/>
                <a:gd name="T5" fmla="*/ 24 h 1034"/>
                <a:gd name="T6" fmla="*/ 45 w 933"/>
                <a:gd name="T7" fmla="*/ 29 h 1034"/>
                <a:gd name="T8" fmla="*/ 45 w 933"/>
                <a:gd name="T9" fmla="*/ 31 h 1034"/>
                <a:gd name="T10" fmla="*/ 46 w 933"/>
                <a:gd name="T11" fmla="*/ 35 h 1034"/>
                <a:gd name="T12" fmla="*/ 48 w 933"/>
                <a:gd name="T13" fmla="*/ 40 h 1034"/>
                <a:gd name="T14" fmla="*/ 43 w 933"/>
                <a:gd name="T15" fmla="*/ 41 h 1034"/>
                <a:gd name="T16" fmla="*/ 43 w 933"/>
                <a:gd name="T17" fmla="*/ 46 h 1034"/>
                <a:gd name="T18" fmla="*/ 42 w 933"/>
                <a:gd name="T19" fmla="*/ 50 h 1034"/>
                <a:gd name="T20" fmla="*/ 45 w 933"/>
                <a:gd name="T21" fmla="*/ 52 h 1034"/>
                <a:gd name="T22" fmla="*/ 44 w 933"/>
                <a:gd name="T23" fmla="*/ 55 h 1034"/>
                <a:gd name="T24" fmla="*/ 41 w 933"/>
                <a:gd name="T25" fmla="*/ 52 h 1034"/>
                <a:gd name="T26" fmla="*/ 38 w 933"/>
                <a:gd name="T27" fmla="*/ 50 h 1034"/>
                <a:gd name="T28" fmla="*/ 34 w 933"/>
                <a:gd name="T29" fmla="*/ 50 h 1034"/>
                <a:gd name="T30" fmla="*/ 31 w 933"/>
                <a:gd name="T31" fmla="*/ 49 h 1034"/>
                <a:gd name="T32" fmla="*/ 28 w 933"/>
                <a:gd name="T33" fmla="*/ 48 h 1034"/>
                <a:gd name="T34" fmla="*/ 26 w 933"/>
                <a:gd name="T35" fmla="*/ 47 h 1034"/>
                <a:gd name="T36" fmla="*/ 25 w 933"/>
                <a:gd name="T37" fmla="*/ 41 h 1034"/>
                <a:gd name="T38" fmla="*/ 22 w 933"/>
                <a:gd name="T39" fmla="*/ 37 h 1034"/>
                <a:gd name="T40" fmla="*/ 19 w 933"/>
                <a:gd name="T41" fmla="*/ 36 h 1034"/>
                <a:gd name="T42" fmla="*/ 15 w 933"/>
                <a:gd name="T43" fmla="*/ 40 h 1034"/>
                <a:gd name="T44" fmla="*/ 12 w 933"/>
                <a:gd name="T45" fmla="*/ 36 h 1034"/>
                <a:gd name="T46" fmla="*/ 9 w 933"/>
                <a:gd name="T47" fmla="*/ 33 h 1034"/>
                <a:gd name="T48" fmla="*/ 5 w 933"/>
                <a:gd name="T49" fmla="*/ 33 h 1034"/>
                <a:gd name="T50" fmla="*/ 0 w 933"/>
                <a:gd name="T51" fmla="*/ 33 h 1034"/>
                <a:gd name="T52" fmla="*/ 1 w 933"/>
                <a:gd name="T53" fmla="*/ 32 h 1034"/>
                <a:gd name="T54" fmla="*/ 2 w 933"/>
                <a:gd name="T55" fmla="*/ 29 h 1034"/>
                <a:gd name="T56" fmla="*/ 5 w 933"/>
                <a:gd name="T57" fmla="*/ 29 h 1034"/>
                <a:gd name="T58" fmla="*/ 6 w 933"/>
                <a:gd name="T59" fmla="*/ 30 h 1034"/>
                <a:gd name="T60" fmla="*/ 10 w 933"/>
                <a:gd name="T61" fmla="*/ 26 h 1034"/>
                <a:gd name="T62" fmla="*/ 11 w 933"/>
                <a:gd name="T63" fmla="*/ 21 h 1034"/>
                <a:gd name="T64" fmla="*/ 15 w 933"/>
                <a:gd name="T65" fmla="*/ 17 h 1034"/>
                <a:gd name="T66" fmla="*/ 15 w 933"/>
                <a:gd name="T67" fmla="*/ 12 h 1034"/>
                <a:gd name="T68" fmla="*/ 16 w 933"/>
                <a:gd name="T69" fmla="*/ 8 h 1034"/>
                <a:gd name="T70" fmla="*/ 17 w 933"/>
                <a:gd name="T71" fmla="*/ 3 h 1034"/>
                <a:gd name="T72" fmla="*/ 21 w 933"/>
                <a:gd name="T73" fmla="*/ 2 h 1034"/>
                <a:gd name="T74" fmla="*/ 26 w 933"/>
                <a:gd name="T75" fmla="*/ 3 h 1034"/>
                <a:gd name="T76" fmla="*/ 29 w 933"/>
                <a:gd name="T77" fmla="*/ 2 h 1034"/>
                <a:gd name="T78" fmla="*/ 33 w 933"/>
                <a:gd name="T79" fmla="*/ 1 h 1034"/>
                <a:gd name="T80" fmla="*/ 36 w 933"/>
                <a:gd name="T81" fmla="*/ 0 h 1034"/>
                <a:gd name="T82" fmla="*/ 40 w 933"/>
                <a:gd name="T83" fmla="*/ 1 h 1034"/>
                <a:gd name="T84" fmla="*/ 42 w 933"/>
                <a:gd name="T85" fmla="*/ 3 h 1034"/>
                <a:gd name="T86" fmla="*/ 45 w 933"/>
                <a:gd name="T87" fmla="*/ 2 h 1034"/>
                <a:gd name="T88" fmla="*/ 49 w 933"/>
                <a:gd name="T89" fmla="*/ 5 h 1034"/>
                <a:gd name="T90" fmla="*/ 50 w 933"/>
                <a:gd name="T91" fmla="*/ 9 h 1034"/>
                <a:gd name="T92" fmla="*/ 46 w 933"/>
                <a:gd name="T93" fmla="*/ 13 h 1034"/>
                <a:gd name="T94" fmla="*/ 45 w 933"/>
                <a:gd name="T95" fmla="*/ 2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33"/>
                <a:gd name="T145" fmla="*/ 0 h 1034"/>
                <a:gd name="T146" fmla="*/ 933 w 933"/>
                <a:gd name="T147" fmla="*/ 1034 h 10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33" h="1034">
                  <a:moveTo>
                    <a:pt x="851" y="369"/>
                  </a:moveTo>
                  <a:lnTo>
                    <a:pt x="828" y="409"/>
                  </a:lnTo>
                  <a:lnTo>
                    <a:pt x="818" y="440"/>
                  </a:lnTo>
                  <a:lnTo>
                    <a:pt x="820" y="442"/>
                  </a:lnTo>
                  <a:lnTo>
                    <a:pt x="821" y="445"/>
                  </a:lnTo>
                  <a:lnTo>
                    <a:pt x="822" y="448"/>
                  </a:lnTo>
                  <a:lnTo>
                    <a:pt x="831" y="494"/>
                  </a:lnTo>
                  <a:lnTo>
                    <a:pt x="840" y="539"/>
                  </a:lnTo>
                  <a:lnTo>
                    <a:pt x="842" y="539"/>
                  </a:lnTo>
                  <a:lnTo>
                    <a:pt x="843" y="579"/>
                  </a:lnTo>
                  <a:lnTo>
                    <a:pt x="843" y="619"/>
                  </a:lnTo>
                  <a:lnTo>
                    <a:pt x="861" y="666"/>
                  </a:lnTo>
                  <a:lnTo>
                    <a:pt x="882" y="704"/>
                  </a:lnTo>
                  <a:lnTo>
                    <a:pt x="903" y="745"/>
                  </a:lnTo>
                  <a:lnTo>
                    <a:pt x="858" y="755"/>
                  </a:lnTo>
                  <a:lnTo>
                    <a:pt x="814" y="766"/>
                  </a:lnTo>
                  <a:lnTo>
                    <a:pt x="787" y="806"/>
                  </a:lnTo>
                  <a:lnTo>
                    <a:pt x="797" y="854"/>
                  </a:lnTo>
                  <a:lnTo>
                    <a:pt x="793" y="901"/>
                  </a:lnTo>
                  <a:lnTo>
                    <a:pt x="788" y="948"/>
                  </a:lnTo>
                  <a:lnTo>
                    <a:pt x="834" y="982"/>
                  </a:lnTo>
                  <a:lnTo>
                    <a:pt x="851" y="964"/>
                  </a:lnTo>
                  <a:lnTo>
                    <a:pt x="840" y="1034"/>
                  </a:lnTo>
                  <a:lnTo>
                    <a:pt x="828" y="1030"/>
                  </a:lnTo>
                  <a:lnTo>
                    <a:pt x="809" y="1030"/>
                  </a:lnTo>
                  <a:lnTo>
                    <a:pt x="769" y="977"/>
                  </a:lnTo>
                  <a:lnTo>
                    <a:pt x="739" y="955"/>
                  </a:lnTo>
                  <a:lnTo>
                    <a:pt x="718" y="934"/>
                  </a:lnTo>
                  <a:lnTo>
                    <a:pt x="699" y="955"/>
                  </a:lnTo>
                  <a:lnTo>
                    <a:pt x="634" y="931"/>
                  </a:lnTo>
                  <a:lnTo>
                    <a:pt x="628" y="915"/>
                  </a:lnTo>
                  <a:lnTo>
                    <a:pt x="588" y="919"/>
                  </a:lnTo>
                  <a:lnTo>
                    <a:pt x="570" y="892"/>
                  </a:lnTo>
                  <a:lnTo>
                    <a:pt x="530" y="901"/>
                  </a:lnTo>
                  <a:lnTo>
                    <a:pt x="490" y="910"/>
                  </a:lnTo>
                  <a:lnTo>
                    <a:pt x="488" y="888"/>
                  </a:lnTo>
                  <a:lnTo>
                    <a:pt x="473" y="831"/>
                  </a:lnTo>
                  <a:lnTo>
                    <a:pt x="472" y="767"/>
                  </a:lnTo>
                  <a:lnTo>
                    <a:pt x="470" y="704"/>
                  </a:lnTo>
                  <a:lnTo>
                    <a:pt x="406" y="695"/>
                  </a:lnTo>
                  <a:lnTo>
                    <a:pt x="408" y="683"/>
                  </a:lnTo>
                  <a:lnTo>
                    <a:pt x="358" y="679"/>
                  </a:lnTo>
                  <a:lnTo>
                    <a:pt x="348" y="728"/>
                  </a:lnTo>
                  <a:lnTo>
                    <a:pt x="288" y="740"/>
                  </a:lnTo>
                  <a:lnTo>
                    <a:pt x="254" y="727"/>
                  </a:lnTo>
                  <a:lnTo>
                    <a:pt x="234" y="674"/>
                  </a:lnTo>
                  <a:lnTo>
                    <a:pt x="215" y="624"/>
                  </a:lnTo>
                  <a:lnTo>
                    <a:pt x="173" y="621"/>
                  </a:lnTo>
                  <a:lnTo>
                    <a:pt x="131" y="619"/>
                  </a:lnTo>
                  <a:lnTo>
                    <a:pt x="90" y="618"/>
                  </a:lnTo>
                  <a:lnTo>
                    <a:pt x="48" y="616"/>
                  </a:lnTo>
                  <a:lnTo>
                    <a:pt x="9" y="622"/>
                  </a:lnTo>
                  <a:lnTo>
                    <a:pt x="0" y="612"/>
                  </a:lnTo>
                  <a:lnTo>
                    <a:pt x="16" y="609"/>
                  </a:lnTo>
                  <a:lnTo>
                    <a:pt x="21" y="566"/>
                  </a:lnTo>
                  <a:lnTo>
                    <a:pt x="43" y="549"/>
                  </a:lnTo>
                  <a:lnTo>
                    <a:pt x="69" y="557"/>
                  </a:lnTo>
                  <a:lnTo>
                    <a:pt x="82" y="540"/>
                  </a:lnTo>
                  <a:lnTo>
                    <a:pt x="112" y="537"/>
                  </a:lnTo>
                  <a:lnTo>
                    <a:pt x="116" y="563"/>
                  </a:lnTo>
                  <a:lnTo>
                    <a:pt x="154" y="525"/>
                  </a:lnTo>
                  <a:lnTo>
                    <a:pt x="191" y="489"/>
                  </a:lnTo>
                  <a:lnTo>
                    <a:pt x="199" y="446"/>
                  </a:lnTo>
                  <a:lnTo>
                    <a:pt x="205" y="404"/>
                  </a:lnTo>
                  <a:lnTo>
                    <a:pt x="239" y="358"/>
                  </a:lnTo>
                  <a:lnTo>
                    <a:pt x="273" y="313"/>
                  </a:lnTo>
                  <a:lnTo>
                    <a:pt x="279" y="272"/>
                  </a:lnTo>
                  <a:lnTo>
                    <a:pt x="287" y="231"/>
                  </a:lnTo>
                  <a:lnTo>
                    <a:pt x="294" y="190"/>
                  </a:lnTo>
                  <a:lnTo>
                    <a:pt x="302" y="148"/>
                  </a:lnTo>
                  <a:lnTo>
                    <a:pt x="315" y="100"/>
                  </a:lnTo>
                  <a:lnTo>
                    <a:pt x="312" y="58"/>
                  </a:lnTo>
                  <a:lnTo>
                    <a:pt x="352" y="9"/>
                  </a:lnTo>
                  <a:lnTo>
                    <a:pt x="403" y="37"/>
                  </a:lnTo>
                  <a:lnTo>
                    <a:pt x="449" y="51"/>
                  </a:lnTo>
                  <a:lnTo>
                    <a:pt x="496" y="64"/>
                  </a:lnTo>
                  <a:lnTo>
                    <a:pt x="517" y="31"/>
                  </a:lnTo>
                  <a:lnTo>
                    <a:pt x="539" y="34"/>
                  </a:lnTo>
                  <a:lnTo>
                    <a:pt x="590" y="16"/>
                  </a:lnTo>
                  <a:lnTo>
                    <a:pt x="624" y="16"/>
                  </a:lnTo>
                  <a:lnTo>
                    <a:pt x="642" y="0"/>
                  </a:lnTo>
                  <a:lnTo>
                    <a:pt x="681" y="5"/>
                  </a:lnTo>
                  <a:lnTo>
                    <a:pt x="719" y="9"/>
                  </a:lnTo>
                  <a:lnTo>
                    <a:pt x="745" y="15"/>
                  </a:lnTo>
                  <a:lnTo>
                    <a:pt x="757" y="28"/>
                  </a:lnTo>
                  <a:lnTo>
                    <a:pt x="796" y="51"/>
                  </a:lnTo>
                  <a:lnTo>
                    <a:pt x="822" y="48"/>
                  </a:lnTo>
                  <a:lnTo>
                    <a:pt x="843" y="34"/>
                  </a:lnTo>
                  <a:lnTo>
                    <a:pt x="878" y="67"/>
                  </a:lnTo>
                  <a:lnTo>
                    <a:pt x="912" y="100"/>
                  </a:lnTo>
                  <a:lnTo>
                    <a:pt x="908" y="148"/>
                  </a:lnTo>
                  <a:lnTo>
                    <a:pt x="933" y="173"/>
                  </a:lnTo>
                  <a:lnTo>
                    <a:pt x="902" y="209"/>
                  </a:lnTo>
                  <a:lnTo>
                    <a:pt x="872" y="245"/>
                  </a:lnTo>
                  <a:lnTo>
                    <a:pt x="861" y="307"/>
                  </a:lnTo>
                  <a:lnTo>
                    <a:pt x="851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6" name="Freeform 632"/>
            <p:cNvSpPr>
              <a:spLocks noChangeAspect="1"/>
            </p:cNvSpPr>
            <p:nvPr/>
          </p:nvSpPr>
          <p:spPr bwMode="auto">
            <a:xfrm>
              <a:off x="3020" y="2939"/>
              <a:ext cx="214" cy="207"/>
            </a:xfrm>
            <a:custGeom>
              <a:avLst/>
              <a:gdLst>
                <a:gd name="T0" fmla="*/ 5 w 572"/>
                <a:gd name="T1" fmla="*/ 14 h 547"/>
                <a:gd name="T2" fmla="*/ 3 w 572"/>
                <a:gd name="T3" fmla="*/ 14 h 547"/>
                <a:gd name="T4" fmla="*/ 0 w 572"/>
                <a:gd name="T5" fmla="*/ 14 h 547"/>
                <a:gd name="T6" fmla="*/ 0 w 572"/>
                <a:gd name="T7" fmla="*/ 17 h 547"/>
                <a:gd name="T8" fmla="*/ 0 w 572"/>
                <a:gd name="T9" fmla="*/ 19 h 547"/>
                <a:gd name="T10" fmla="*/ 0 w 572"/>
                <a:gd name="T11" fmla="*/ 22 h 547"/>
                <a:gd name="T12" fmla="*/ 0 w 572"/>
                <a:gd name="T13" fmla="*/ 24 h 547"/>
                <a:gd name="T14" fmla="*/ 2 w 572"/>
                <a:gd name="T15" fmla="*/ 26 h 547"/>
                <a:gd name="T16" fmla="*/ 4 w 572"/>
                <a:gd name="T17" fmla="*/ 28 h 547"/>
                <a:gd name="T18" fmla="*/ 5 w 572"/>
                <a:gd name="T19" fmla="*/ 28 h 547"/>
                <a:gd name="T20" fmla="*/ 8 w 572"/>
                <a:gd name="T21" fmla="*/ 29 h 547"/>
                <a:gd name="T22" fmla="*/ 12 w 572"/>
                <a:gd name="T23" fmla="*/ 30 h 547"/>
                <a:gd name="T24" fmla="*/ 14 w 572"/>
                <a:gd name="T25" fmla="*/ 27 h 547"/>
                <a:gd name="T26" fmla="*/ 17 w 572"/>
                <a:gd name="T27" fmla="*/ 25 h 547"/>
                <a:gd name="T28" fmla="*/ 18 w 572"/>
                <a:gd name="T29" fmla="*/ 23 h 547"/>
                <a:gd name="T30" fmla="*/ 19 w 572"/>
                <a:gd name="T31" fmla="*/ 23 h 547"/>
                <a:gd name="T32" fmla="*/ 21 w 572"/>
                <a:gd name="T33" fmla="*/ 22 h 547"/>
                <a:gd name="T34" fmla="*/ 21 w 572"/>
                <a:gd name="T35" fmla="*/ 21 h 547"/>
                <a:gd name="T36" fmla="*/ 23 w 572"/>
                <a:gd name="T37" fmla="*/ 20 h 547"/>
                <a:gd name="T38" fmla="*/ 25 w 572"/>
                <a:gd name="T39" fmla="*/ 19 h 547"/>
                <a:gd name="T40" fmla="*/ 27 w 572"/>
                <a:gd name="T41" fmla="*/ 18 h 547"/>
                <a:gd name="T42" fmla="*/ 29 w 572"/>
                <a:gd name="T43" fmla="*/ 17 h 547"/>
                <a:gd name="T44" fmla="*/ 27 w 572"/>
                <a:gd name="T45" fmla="*/ 16 h 547"/>
                <a:gd name="T46" fmla="*/ 29 w 572"/>
                <a:gd name="T47" fmla="*/ 13 h 547"/>
                <a:gd name="T48" fmla="*/ 29 w 572"/>
                <a:gd name="T49" fmla="*/ 12 h 547"/>
                <a:gd name="T50" fmla="*/ 30 w 572"/>
                <a:gd name="T51" fmla="*/ 10 h 547"/>
                <a:gd name="T52" fmla="*/ 30 w 572"/>
                <a:gd name="T53" fmla="*/ 8 h 547"/>
                <a:gd name="T54" fmla="*/ 30 w 572"/>
                <a:gd name="T55" fmla="*/ 7 h 547"/>
                <a:gd name="T56" fmla="*/ 28 w 572"/>
                <a:gd name="T57" fmla="*/ 4 h 547"/>
                <a:gd name="T58" fmla="*/ 28 w 572"/>
                <a:gd name="T59" fmla="*/ 3 h 547"/>
                <a:gd name="T60" fmla="*/ 25 w 572"/>
                <a:gd name="T61" fmla="*/ 2 h 547"/>
                <a:gd name="T62" fmla="*/ 23 w 572"/>
                <a:gd name="T63" fmla="*/ 0 h 547"/>
                <a:gd name="T64" fmla="*/ 23 w 572"/>
                <a:gd name="T65" fmla="*/ 0 h 547"/>
                <a:gd name="T66" fmla="*/ 21 w 572"/>
                <a:gd name="T67" fmla="*/ 1 h 547"/>
                <a:gd name="T68" fmla="*/ 18 w 572"/>
                <a:gd name="T69" fmla="*/ 1 h 547"/>
                <a:gd name="T70" fmla="*/ 17 w 572"/>
                <a:gd name="T71" fmla="*/ 3 h 547"/>
                <a:gd name="T72" fmla="*/ 17 w 572"/>
                <a:gd name="T73" fmla="*/ 6 h 547"/>
                <a:gd name="T74" fmla="*/ 17 w 572"/>
                <a:gd name="T75" fmla="*/ 8 h 547"/>
                <a:gd name="T76" fmla="*/ 17 w 572"/>
                <a:gd name="T77" fmla="*/ 11 h 547"/>
                <a:gd name="T78" fmla="*/ 19 w 572"/>
                <a:gd name="T79" fmla="*/ 13 h 547"/>
                <a:gd name="T80" fmla="*/ 20 w 572"/>
                <a:gd name="T81" fmla="*/ 12 h 547"/>
                <a:gd name="T82" fmla="*/ 19 w 572"/>
                <a:gd name="T83" fmla="*/ 16 h 547"/>
                <a:gd name="T84" fmla="*/ 19 w 572"/>
                <a:gd name="T85" fmla="*/ 16 h 547"/>
                <a:gd name="T86" fmla="*/ 18 w 572"/>
                <a:gd name="T87" fmla="*/ 16 h 547"/>
                <a:gd name="T88" fmla="*/ 16 w 572"/>
                <a:gd name="T89" fmla="*/ 12 h 547"/>
                <a:gd name="T90" fmla="*/ 14 w 572"/>
                <a:gd name="T91" fmla="*/ 11 h 547"/>
                <a:gd name="T92" fmla="*/ 13 w 572"/>
                <a:gd name="T93" fmla="*/ 10 h 547"/>
                <a:gd name="T94" fmla="*/ 12 w 572"/>
                <a:gd name="T95" fmla="*/ 11 h 547"/>
                <a:gd name="T96" fmla="*/ 9 w 572"/>
                <a:gd name="T97" fmla="*/ 10 h 547"/>
                <a:gd name="T98" fmla="*/ 8 w 572"/>
                <a:gd name="T99" fmla="*/ 9 h 547"/>
                <a:gd name="T100" fmla="*/ 6 w 572"/>
                <a:gd name="T101" fmla="*/ 9 h 547"/>
                <a:gd name="T102" fmla="*/ 6 w 572"/>
                <a:gd name="T103" fmla="*/ 8 h 547"/>
                <a:gd name="T104" fmla="*/ 6 w 572"/>
                <a:gd name="T105" fmla="*/ 11 h 547"/>
                <a:gd name="T106" fmla="*/ 5 w 572"/>
                <a:gd name="T107" fmla="*/ 14 h 5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72"/>
                <a:gd name="T163" fmla="*/ 0 h 547"/>
                <a:gd name="T164" fmla="*/ 572 w 572"/>
                <a:gd name="T165" fmla="*/ 547 h 5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72" h="547">
                  <a:moveTo>
                    <a:pt x="102" y="262"/>
                  </a:moveTo>
                  <a:lnTo>
                    <a:pt x="52" y="264"/>
                  </a:lnTo>
                  <a:lnTo>
                    <a:pt x="5" y="265"/>
                  </a:lnTo>
                  <a:lnTo>
                    <a:pt x="3" y="310"/>
                  </a:lnTo>
                  <a:lnTo>
                    <a:pt x="3" y="353"/>
                  </a:lnTo>
                  <a:lnTo>
                    <a:pt x="2" y="397"/>
                  </a:lnTo>
                  <a:lnTo>
                    <a:pt x="0" y="441"/>
                  </a:lnTo>
                  <a:lnTo>
                    <a:pt x="35" y="482"/>
                  </a:lnTo>
                  <a:lnTo>
                    <a:pt x="69" y="522"/>
                  </a:lnTo>
                  <a:lnTo>
                    <a:pt x="102" y="514"/>
                  </a:lnTo>
                  <a:lnTo>
                    <a:pt x="155" y="531"/>
                  </a:lnTo>
                  <a:lnTo>
                    <a:pt x="223" y="547"/>
                  </a:lnTo>
                  <a:lnTo>
                    <a:pt x="269" y="505"/>
                  </a:lnTo>
                  <a:lnTo>
                    <a:pt x="320" y="462"/>
                  </a:lnTo>
                  <a:lnTo>
                    <a:pt x="335" y="429"/>
                  </a:lnTo>
                  <a:lnTo>
                    <a:pt x="372" y="420"/>
                  </a:lnTo>
                  <a:lnTo>
                    <a:pt x="408" y="411"/>
                  </a:lnTo>
                  <a:lnTo>
                    <a:pt x="399" y="382"/>
                  </a:lnTo>
                  <a:lnTo>
                    <a:pt x="436" y="367"/>
                  </a:lnTo>
                  <a:lnTo>
                    <a:pt x="473" y="352"/>
                  </a:lnTo>
                  <a:lnTo>
                    <a:pt x="509" y="337"/>
                  </a:lnTo>
                  <a:lnTo>
                    <a:pt x="547" y="322"/>
                  </a:lnTo>
                  <a:lnTo>
                    <a:pt x="524" y="297"/>
                  </a:lnTo>
                  <a:lnTo>
                    <a:pt x="550" y="244"/>
                  </a:lnTo>
                  <a:lnTo>
                    <a:pt x="557" y="229"/>
                  </a:lnTo>
                  <a:lnTo>
                    <a:pt x="560" y="188"/>
                  </a:lnTo>
                  <a:lnTo>
                    <a:pt x="561" y="144"/>
                  </a:lnTo>
                  <a:lnTo>
                    <a:pt x="572" y="125"/>
                  </a:lnTo>
                  <a:lnTo>
                    <a:pt x="544" y="80"/>
                  </a:lnTo>
                  <a:lnTo>
                    <a:pt x="541" y="67"/>
                  </a:lnTo>
                  <a:lnTo>
                    <a:pt x="490" y="38"/>
                  </a:lnTo>
                  <a:lnTo>
                    <a:pt x="439" y="9"/>
                  </a:lnTo>
                  <a:lnTo>
                    <a:pt x="436" y="0"/>
                  </a:lnTo>
                  <a:lnTo>
                    <a:pt x="391" y="10"/>
                  </a:lnTo>
                  <a:lnTo>
                    <a:pt x="347" y="21"/>
                  </a:lnTo>
                  <a:lnTo>
                    <a:pt x="320" y="61"/>
                  </a:lnTo>
                  <a:lnTo>
                    <a:pt x="330" y="109"/>
                  </a:lnTo>
                  <a:lnTo>
                    <a:pt x="326" y="156"/>
                  </a:lnTo>
                  <a:lnTo>
                    <a:pt x="321" y="203"/>
                  </a:lnTo>
                  <a:lnTo>
                    <a:pt x="367" y="237"/>
                  </a:lnTo>
                  <a:lnTo>
                    <a:pt x="384" y="219"/>
                  </a:lnTo>
                  <a:lnTo>
                    <a:pt x="373" y="289"/>
                  </a:lnTo>
                  <a:lnTo>
                    <a:pt x="361" y="285"/>
                  </a:lnTo>
                  <a:lnTo>
                    <a:pt x="342" y="285"/>
                  </a:lnTo>
                  <a:lnTo>
                    <a:pt x="302" y="232"/>
                  </a:lnTo>
                  <a:lnTo>
                    <a:pt x="272" y="210"/>
                  </a:lnTo>
                  <a:lnTo>
                    <a:pt x="251" y="189"/>
                  </a:lnTo>
                  <a:lnTo>
                    <a:pt x="232" y="210"/>
                  </a:lnTo>
                  <a:lnTo>
                    <a:pt x="167" y="186"/>
                  </a:lnTo>
                  <a:lnTo>
                    <a:pt x="161" y="170"/>
                  </a:lnTo>
                  <a:lnTo>
                    <a:pt x="121" y="174"/>
                  </a:lnTo>
                  <a:lnTo>
                    <a:pt x="103" y="147"/>
                  </a:lnTo>
                  <a:lnTo>
                    <a:pt x="103" y="206"/>
                  </a:lnTo>
                  <a:lnTo>
                    <a:pt x="10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7" name="Freeform 633"/>
            <p:cNvSpPr>
              <a:spLocks noChangeAspect="1"/>
            </p:cNvSpPr>
            <p:nvPr/>
          </p:nvSpPr>
          <p:spPr bwMode="auto">
            <a:xfrm>
              <a:off x="3078" y="3094"/>
              <a:ext cx="139" cy="141"/>
            </a:xfrm>
            <a:custGeom>
              <a:avLst/>
              <a:gdLst>
                <a:gd name="T0" fmla="*/ 10 w 371"/>
                <a:gd name="T1" fmla="*/ 19 h 375"/>
                <a:gd name="T2" fmla="*/ 9 w 371"/>
                <a:gd name="T3" fmla="*/ 18 h 375"/>
                <a:gd name="T4" fmla="*/ 7 w 371"/>
                <a:gd name="T5" fmla="*/ 18 h 375"/>
                <a:gd name="T6" fmla="*/ 6 w 371"/>
                <a:gd name="T7" fmla="*/ 15 h 375"/>
                <a:gd name="T8" fmla="*/ 5 w 371"/>
                <a:gd name="T9" fmla="*/ 14 h 375"/>
                <a:gd name="T10" fmla="*/ 5 w 371"/>
                <a:gd name="T11" fmla="*/ 14 h 375"/>
                <a:gd name="T12" fmla="*/ 3 w 371"/>
                <a:gd name="T13" fmla="*/ 12 h 375"/>
                <a:gd name="T14" fmla="*/ 1 w 371"/>
                <a:gd name="T15" fmla="*/ 9 h 375"/>
                <a:gd name="T16" fmla="*/ 0 w 371"/>
                <a:gd name="T17" fmla="*/ 6 h 375"/>
                <a:gd name="T18" fmla="*/ 3 w 371"/>
                <a:gd name="T19" fmla="*/ 7 h 375"/>
                <a:gd name="T20" fmla="*/ 6 w 371"/>
                <a:gd name="T21" fmla="*/ 5 h 375"/>
                <a:gd name="T22" fmla="*/ 9 w 371"/>
                <a:gd name="T23" fmla="*/ 3 h 375"/>
                <a:gd name="T24" fmla="*/ 9 w 371"/>
                <a:gd name="T25" fmla="*/ 1 h 375"/>
                <a:gd name="T26" fmla="*/ 11 w 371"/>
                <a:gd name="T27" fmla="*/ 0 h 375"/>
                <a:gd name="T28" fmla="*/ 13 w 371"/>
                <a:gd name="T29" fmla="*/ 0 h 375"/>
                <a:gd name="T30" fmla="*/ 13 w 371"/>
                <a:gd name="T31" fmla="*/ 1 h 375"/>
                <a:gd name="T32" fmla="*/ 15 w 371"/>
                <a:gd name="T33" fmla="*/ 1 h 375"/>
                <a:gd name="T34" fmla="*/ 17 w 371"/>
                <a:gd name="T35" fmla="*/ 2 h 375"/>
                <a:gd name="T36" fmla="*/ 19 w 371"/>
                <a:gd name="T37" fmla="*/ 3 h 375"/>
                <a:gd name="T38" fmla="*/ 19 w 371"/>
                <a:gd name="T39" fmla="*/ 7 h 375"/>
                <a:gd name="T40" fmla="*/ 19 w 371"/>
                <a:gd name="T41" fmla="*/ 9 h 375"/>
                <a:gd name="T42" fmla="*/ 19 w 371"/>
                <a:gd name="T43" fmla="*/ 12 h 375"/>
                <a:gd name="T44" fmla="*/ 18 w 371"/>
                <a:gd name="T45" fmla="*/ 14 h 375"/>
                <a:gd name="T46" fmla="*/ 18 w 371"/>
                <a:gd name="T47" fmla="*/ 17 h 375"/>
                <a:gd name="T48" fmla="*/ 16 w 371"/>
                <a:gd name="T49" fmla="*/ 18 h 375"/>
                <a:gd name="T50" fmla="*/ 15 w 371"/>
                <a:gd name="T51" fmla="*/ 20 h 375"/>
                <a:gd name="T52" fmla="*/ 12 w 371"/>
                <a:gd name="T53" fmla="*/ 20 h 375"/>
                <a:gd name="T54" fmla="*/ 10 w 371"/>
                <a:gd name="T55" fmla="*/ 19 h 375"/>
                <a:gd name="T56" fmla="*/ 10 w 371"/>
                <a:gd name="T57" fmla="*/ 19 h 3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71"/>
                <a:gd name="T88" fmla="*/ 0 h 375"/>
                <a:gd name="T89" fmla="*/ 371 w 371"/>
                <a:gd name="T90" fmla="*/ 375 h 3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71" h="375">
                  <a:moveTo>
                    <a:pt x="183" y="359"/>
                  </a:moveTo>
                  <a:lnTo>
                    <a:pt x="171" y="348"/>
                  </a:lnTo>
                  <a:lnTo>
                    <a:pt x="129" y="329"/>
                  </a:lnTo>
                  <a:lnTo>
                    <a:pt x="112" y="282"/>
                  </a:lnTo>
                  <a:lnTo>
                    <a:pt x="100" y="268"/>
                  </a:lnTo>
                  <a:lnTo>
                    <a:pt x="92" y="256"/>
                  </a:lnTo>
                  <a:lnTo>
                    <a:pt x="56" y="227"/>
                  </a:lnTo>
                  <a:lnTo>
                    <a:pt x="27" y="174"/>
                  </a:lnTo>
                  <a:lnTo>
                    <a:pt x="0" y="120"/>
                  </a:lnTo>
                  <a:lnTo>
                    <a:pt x="68" y="136"/>
                  </a:lnTo>
                  <a:lnTo>
                    <a:pt x="114" y="94"/>
                  </a:lnTo>
                  <a:lnTo>
                    <a:pt x="165" y="51"/>
                  </a:lnTo>
                  <a:lnTo>
                    <a:pt x="180" y="18"/>
                  </a:lnTo>
                  <a:lnTo>
                    <a:pt x="217" y="9"/>
                  </a:lnTo>
                  <a:lnTo>
                    <a:pt x="253" y="0"/>
                  </a:lnTo>
                  <a:lnTo>
                    <a:pt x="251" y="21"/>
                  </a:lnTo>
                  <a:lnTo>
                    <a:pt x="277" y="20"/>
                  </a:lnTo>
                  <a:lnTo>
                    <a:pt x="323" y="41"/>
                  </a:lnTo>
                  <a:lnTo>
                    <a:pt x="369" y="60"/>
                  </a:lnTo>
                  <a:lnTo>
                    <a:pt x="371" y="127"/>
                  </a:lnTo>
                  <a:lnTo>
                    <a:pt x="360" y="174"/>
                  </a:lnTo>
                  <a:lnTo>
                    <a:pt x="366" y="224"/>
                  </a:lnTo>
                  <a:lnTo>
                    <a:pt x="348" y="272"/>
                  </a:lnTo>
                  <a:lnTo>
                    <a:pt x="338" y="317"/>
                  </a:lnTo>
                  <a:lnTo>
                    <a:pt x="308" y="345"/>
                  </a:lnTo>
                  <a:lnTo>
                    <a:pt x="278" y="375"/>
                  </a:lnTo>
                  <a:lnTo>
                    <a:pt x="232" y="369"/>
                  </a:lnTo>
                  <a:lnTo>
                    <a:pt x="187" y="362"/>
                  </a:lnTo>
                  <a:lnTo>
                    <a:pt x="183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8" name="Freeform 634"/>
            <p:cNvSpPr>
              <a:spLocks noChangeAspect="1"/>
            </p:cNvSpPr>
            <p:nvPr/>
          </p:nvSpPr>
          <p:spPr bwMode="auto">
            <a:xfrm>
              <a:off x="1604" y="3395"/>
              <a:ext cx="91" cy="99"/>
            </a:xfrm>
            <a:custGeom>
              <a:avLst/>
              <a:gdLst>
                <a:gd name="T0" fmla="*/ 13 w 238"/>
                <a:gd name="T1" fmla="*/ 7 h 264"/>
                <a:gd name="T2" fmla="*/ 10 w 238"/>
                <a:gd name="T3" fmla="*/ 5 h 264"/>
                <a:gd name="T4" fmla="*/ 7 w 238"/>
                <a:gd name="T5" fmla="*/ 3 h 264"/>
                <a:gd name="T6" fmla="*/ 6 w 238"/>
                <a:gd name="T7" fmla="*/ 3 h 264"/>
                <a:gd name="T8" fmla="*/ 5 w 238"/>
                <a:gd name="T9" fmla="*/ 2 h 264"/>
                <a:gd name="T10" fmla="*/ 2 w 238"/>
                <a:gd name="T11" fmla="*/ 0 h 264"/>
                <a:gd name="T12" fmla="*/ 0 w 238"/>
                <a:gd name="T13" fmla="*/ 0 h 264"/>
                <a:gd name="T14" fmla="*/ 0 w 238"/>
                <a:gd name="T15" fmla="*/ 0 h 264"/>
                <a:gd name="T16" fmla="*/ 0 w 238"/>
                <a:gd name="T17" fmla="*/ 4 h 264"/>
                <a:gd name="T18" fmla="*/ 0 w 238"/>
                <a:gd name="T19" fmla="*/ 7 h 264"/>
                <a:gd name="T20" fmla="*/ 0 w 238"/>
                <a:gd name="T21" fmla="*/ 7 h 264"/>
                <a:gd name="T22" fmla="*/ 0 w 238"/>
                <a:gd name="T23" fmla="*/ 9 h 264"/>
                <a:gd name="T24" fmla="*/ 1 w 238"/>
                <a:gd name="T25" fmla="*/ 12 h 264"/>
                <a:gd name="T26" fmla="*/ 5 w 238"/>
                <a:gd name="T27" fmla="*/ 13 h 264"/>
                <a:gd name="T28" fmla="*/ 9 w 238"/>
                <a:gd name="T29" fmla="*/ 14 h 264"/>
                <a:gd name="T30" fmla="*/ 11 w 238"/>
                <a:gd name="T31" fmla="*/ 13 h 264"/>
                <a:gd name="T32" fmla="*/ 13 w 238"/>
                <a:gd name="T33" fmla="*/ 11 h 264"/>
                <a:gd name="T34" fmla="*/ 13 w 238"/>
                <a:gd name="T35" fmla="*/ 9 h 264"/>
                <a:gd name="T36" fmla="*/ 13 w 238"/>
                <a:gd name="T37" fmla="*/ 7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8"/>
                <a:gd name="T58" fmla="*/ 0 h 264"/>
                <a:gd name="T59" fmla="*/ 238 w 238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8" h="264">
                  <a:moveTo>
                    <a:pt x="232" y="138"/>
                  </a:moveTo>
                  <a:lnTo>
                    <a:pt x="182" y="100"/>
                  </a:lnTo>
                  <a:lnTo>
                    <a:pt x="132" y="64"/>
                  </a:lnTo>
                  <a:lnTo>
                    <a:pt x="102" y="47"/>
                  </a:lnTo>
                  <a:lnTo>
                    <a:pt x="88" y="45"/>
                  </a:lnTo>
                  <a:lnTo>
                    <a:pt x="30" y="0"/>
                  </a:lnTo>
                  <a:lnTo>
                    <a:pt x="6" y="6"/>
                  </a:lnTo>
                  <a:lnTo>
                    <a:pt x="6" y="9"/>
                  </a:lnTo>
                  <a:lnTo>
                    <a:pt x="3" y="69"/>
                  </a:lnTo>
                  <a:lnTo>
                    <a:pt x="2" y="130"/>
                  </a:lnTo>
                  <a:lnTo>
                    <a:pt x="5" y="138"/>
                  </a:lnTo>
                  <a:lnTo>
                    <a:pt x="0" y="182"/>
                  </a:lnTo>
                  <a:lnTo>
                    <a:pt x="24" y="229"/>
                  </a:lnTo>
                  <a:lnTo>
                    <a:pt x="84" y="252"/>
                  </a:lnTo>
                  <a:lnTo>
                    <a:pt x="162" y="264"/>
                  </a:lnTo>
                  <a:lnTo>
                    <a:pt x="205" y="248"/>
                  </a:lnTo>
                  <a:lnTo>
                    <a:pt x="238" y="202"/>
                  </a:lnTo>
                  <a:lnTo>
                    <a:pt x="227" y="163"/>
                  </a:lnTo>
                  <a:lnTo>
                    <a:pt x="23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9" name="Freeform 635"/>
            <p:cNvSpPr>
              <a:spLocks noChangeAspect="1"/>
            </p:cNvSpPr>
            <p:nvPr/>
          </p:nvSpPr>
          <p:spPr bwMode="auto">
            <a:xfrm>
              <a:off x="1386" y="3222"/>
              <a:ext cx="282" cy="629"/>
            </a:xfrm>
            <a:custGeom>
              <a:avLst/>
              <a:gdLst>
                <a:gd name="T0" fmla="*/ 22 w 750"/>
                <a:gd name="T1" fmla="*/ 56 h 1674"/>
                <a:gd name="T2" fmla="*/ 22 w 750"/>
                <a:gd name="T3" fmla="*/ 60 h 1674"/>
                <a:gd name="T4" fmla="*/ 23 w 750"/>
                <a:gd name="T5" fmla="*/ 60 h 1674"/>
                <a:gd name="T6" fmla="*/ 25 w 750"/>
                <a:gd name="T7" fmla="*/ 61 h 1674"/>
                <a:gd name="T8" fmla="*/ 22 w 750"/>
                <a:gd name="T9" fmla="*/ 61 h 1674"/>
                <a:gd name="T10" fmla="*/ 22 w 750"/>
                <a:gd name="T11" fmla="*/ 64 h 1674"/>
                <a:gd name="T12" fmla="*/ 22 w 750"/>
                <a:gd name="T13" fmla="*/ 68 h 1674"/>
                <a:gd name="T14" fmla="*/ 19 w 750"/>
                <a:gd name="T15" fmla="*/ 72 h 1674"/>
                <a:gd name="T16" fmla="*/ 24 w 750"/>
                <a:gd name="T17" fmla="*/ 75 h 1674"/>
                <a:gd name="T18" fmla="*/ 24 w 750"/>
                <a:gd name="T19" fmla="*/ 76 h 1674"/>
                <a:gd name="T20" fmla="*/ 22 w 750"/>
                <a:gd name="T21" fmla="*/ 80 h 1674"/>
                <a:gd name="T22" fmla="*/ 20 w 750"/>
                <a:gd name="T23" fmla="*/ 82 h 1674"/>
                <a:gd name="T24" fmla="*/ 21 w 750"/>
                <a:gd name="T25" fmla="*/ 83 h 1674"/>
                <a:gd name="T26" fmla="*/ 20 w 750"/>
                <a:gd name="T27" fmla="*/ 85 h 1674"/>
                <a:gd name="T28" fmla="*/ 20 w 750"/>
                <a:gd name="T29" fmla="*/ 86 h 1674"/>
                <a:gd name="T30" fmla="*/ 23 w 750"/>
                <a:gd name="T31" fmla="*/ 89 h 1674"/>
                <a:gd name="T32" fmla="*/ 15 w 750"/>
                <a:gd name="T33" fmla="*/ 87 h 1674"/>
                <a:gd name="T34" fmla="*/ 12 w 750"/>
                <a:gd name="T35" fmla="*/ 84 h 1674"/>
                <a:gd name="T36" fmla="*/ 9 w 750"/>
                <a:gd name="T37" fmla="*/ 80 h 1674"/>
                <a:gd name="T38" fmla="*/ 9 w 750"/>
                <a:gd name="T39" fmla="*/ 74 h 1674"/>
                <a:gd name="T40" fmla="*/ 9 w 750"/>
                <a:gd name="T41" fmla="*/ 69 h 1674"/>
                <a:gd name="T42" fmla="*/ 8 w 750"/>
                <a:gd name="T43" fmla="*/ 67 h 1674"/>
                <a:gd name="T44" fmla="*/ 7 w 750"/>
                <a:gd name="T45" fmla="*/ 65 h 1674"/>
                <a:gd name="T46" fmla="*/ 5 w 750"/>
                <a:gd name="T47" fmla="*/ 61 h 1674"/>
                <a:gd name="T48" fmla="*/ 3 w 750"/>
                <a:gd name="T49" fmla="*/ 54 h 1674"/>
                <a:gd name="T50" fmla="*/ 4 w 750"/>
                <a:gd name="T51" fmla="*/ 50 h 1674"/>
                <a:gd name="T52" fmla="*/ 3 w 750"/>
                <a:gd name="T53" fmla="*/ 45 h 1674"/>
                <a:gd name="T54" fmla="*/ 3 w 750"/>
                <a:gd name="T55" fmla="*/ 41 h 1674"/>
                <a:gd name="T56" fmla="*/ 3 w 750"/>
                <a:gd name="T57" fmla="*/ 35 h 1674"/>
                <a:gd name="T58" fmla="*/ 1 w 750"/>
                <a:gd name="T59" fmla="*/ 31 h 1674"/>
                <a:gd name="T60" fmla="*/ 0 w 750"/>
                <a:gd name="T61" fmla="*/ 27 h 1674"/>
                <a:gd name="T62" fmla="*/ 0 w 750"/>
                <a:gd name="T63" fmla="*/ 23 h 1674"/>
                <a:gd name="T64" fmla="*/ 2 w 750"/>
                <a:gd name="T65" fmla="*/ 18 h 1674"/>
                <a:gd name="T66" fmla="*/ 3 w 750"/>
                <a:gd name="T67" fmla="*/ 15 h 1674"/>
                <a:gd name="T68" fmla="*/ 2 w 750"/>
                <a:gd name="T69" fmla="*/ 9 h 1674"/>
                <a:gd name="T70" fmla="*/ 5 w 750"/>
                <a:gd name="T71" fmla="*/ 6 h 1674"/>
                <a:gd name="T72" fmla="*/ 5 w 750"/>
                <a:gd name="T73" fmla="*/ 3 h 1674"/>
                <a:gd name="T74" fmla="*/ 7 w 750"/>
                <a:gd name="T75" fmla="*/ 0 h 1674"/>
                <a:gd name="T76" fmla="*/ 11 w 750"/>
                <a:gd name="T77" fmla="*/ 3 h 1674"/>
                <a:gd name="T78" fmla="*/ 15 w 750"/>
                <a:gd name="T79" fmla="*/ 1 h 1674"/>
                <a:gd name="T80" fmla="*/ 18 w 750"/>
                <a:gd name="T81" fmla="*/ 4 h 1674"/>
                <a:gd name="T82" fmla="*/ 23 w 750"/>
                <a:gd name="T83" fmla="*/ 7 h 1674"/>
                <a:gd name="T84" fmla="*/ 27 w 750"/>
                <a:gd name="T85" fmla="*/ 9 h 1674"/>
                <a:gd name="T86" fmla="*/ 29 w 750"/>
                <a:gd name="T87" fmla="*/ 14 h 1674"/>
                <a:gd name="T88" fmla="*/ 31 w 750"/>
                <a:gd name="T89" fmla="*/ 17 h 1674"/>
                <a:gd name="T90" fmla="*/ 35 w 750"/>
                <a:gd name="T91" fmla="*/ 16 h 1674"/>
                <a:gd name="T92" fmla="*/ 37 w 750"/>
                <a:gd name="T93" fmla="*/ 11 h 1674"/>
                <a:gd name="T94" fmla="*/ 40 w 750"/>
                <a:gd name="T95" fmla="*/ 15 h 1674"/>
                <a:gd name="T96" fmla="*/ 36 w 750"/>
                <a:gd name="T97" fmla="*/ 18 h 1674"/>
                <a:gd name="T98" fmla="*/ 34 w 750"/>
                <a:gd name="T99" fmla="*/ 21 h 1674"/>
                <a:gd name="T100" fmla="*/ 31 w 750"/>
                <a:gd name="T101" fmla="*/ 24 h 1674"/>
                <a:gd name="T102" fmla="*/ 31 w 750"/>
                <a:gd name="T103" fmla="*/ 28 h 1674"/>
                <a:gd name="T104" fmla="*/ 31 w 750"/>
                <a:gd name="T105" fmla="*/ 33 h 1674"/>
                <a:gd name="T106" fmla="*/ 32 w 750"/>
                <a:gd name="T107" fmla="*/ 38 h 1674"/>
                <a:gd name="T108" fmla="*/ 35 w 750"/>
                <a:gd name="T109" fmla="*/ 42 h 1674"/>
                <a:gd name="T110" fmla="*/ 36 w 750"/>
                <a:gd name="T111" fmla="*/ 46 h 1674"/>
                <a:gd name="T112" fmla="*/ 33 w 750"/>
                <a:gd name="T113" fmla="*/ 49 h 1674"/>
                <a:gd name="T114" fmla="*/ 29 w 750"/>
                <a:gd name="T115" fmla="*/ 50 h 1674"/>
                <a:gd name="T116" fmla="*/ 25 w 750"/>
                <a:gd name="T117" fmla="*/ 50 h 1674"/>
                <a:gd name="T118" fmla="*/ 26 w 750"/>
                <a:gd name="T119" fmla="*/ 55 h 167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0"/>
                <a:gd name="T181" fmla="*/ 0 h 1674"/>
                <a:gd name="T182" fmla="*/ 750 w 750"/>
                <a:gd name="T183" fmla="*/ 1674 h 167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0" h="1674">
                  <a:moveTo>
                    <a:pt x="481" y="1062"/>
                  </a:moveTo>
                  <a:lnTo>
                    <a:pt x="417" y="1061"/>
                  </a:lnTo>
                  <a:lnTo>
                    <a:pt x="370" y="1052"/>
                  </a:lnTo>
                  <a:lnTo>
                    <a:pt x="406" y="1125"/>
                  </a:lnTo>
                  <a:lnTo>
                    <a:pt x="420" y="1131"/>
                  </a:lnTo>
                  <a:lnTo>
                    <a:pt x="438" y="1128"/>
                  </a:lnTo>
                  <a:lnTo>
                    <a:pt x="451" y="1119"/>
                  </a:lnTo>
                  <a:lnTo>
                    <a:pt x="466" y="1159"/>
                  </a:lnTo>
                  <a:lnTo>
                    <a:pt x="441" y="1150"/>
                  </a:lnTo>
                  <a:lnTo>
                    <a:pt x="406" y="1150"/>
                  </a:lnTo>
                  <a:lnTo>
                    <a:pt x="442" y="1168"/>
                  </a:lnTo>
                  <a:lnTo>
                    <a:pt x="409" y="1210"/>
                  </a:lnTo>
                  <a:lnTo>
                    <a:pt x="414" y="1255"/>
                  </a:lnTo>
                  <a:lnTo>
                    <a:pt x="408" y="1278"/>
                  </a:lnTo>
                  <a:lnTo>
                    <a:pt x="357" y="1304"/>
                  </a:lnTo>
                  <a:lnTo>
                    <a:pt x="359" y="1355"/>
                  </a:lnTo>
                  <a:lnTo>
                    <a:pt x="429" y="1390"/>
                  </a:lnTo>
                  <a:lnTo>
                    <a:pt x="454" y="1407"/>
                  </a:lnTo>
                  <a:lnTo>
                    <a:pt x="439" y="1432"/>
                  </a:lnTo>
                  <a:lnTo>
                    <a:pt x="454" y="1438"/>
                  </a:lnTo>
                  <a:lnTo>
                    <a:pt x="430" y="1472"/>
                  </a:lnTo>
                  <a:lnTo>
                    <a:pt x="406" y="1508"/>
                  </a:lnTo>
                  <a:lnTo>
                    <a:pt x="405" y="1552"/>
                  </a:lnTo>
                  <a:lnTo>
                    <a:pt x="379" y="1543"/>
                  </a:lnTo>
                  <a:lnTo>
                    <a:pt x="369" y="1547"/>
                  </a:lnTo>
                  <a:lnTo>
                    <a:pt x="393" y="1558"/>
                  </a:lnTo>
                  <a:lnTo>
                    <a:pt x="373" y="1587"/>
                  </a:lnTo>
                  <a:lnTo>
                    <a:pt x="373" y="1601"/>
                  </a:lnTo>
                  <a:lnTo>
                    <a:pt x="393" y="1632"/>
                  </a:lnTo>
                  <a:lnTo>
                    <a:pt x="382" y="1632"/>
                  </a:lnTo>
                  <a:lnTo>
                    <a:pt x="414" y="1647"/>
                  </a:lnTo>
                  <a:lnTo>
                    <a:pt x="439" y="1674"/>
                  </a:lnTo>
                  <a:lnTo>
                    <a:pt x="366" y="1653"/>
                  </a:lnTo>
                  <a:lnTo>
                    <a:pt x="281" y="1646"/>
                  </a:lnTo>
                  <a:lnTo>
                    <a:pt x="256" y="1622"/>
                  </a:lnTo>
                  <a:lnTo>
                    <a:pt x="227" y="1580"/>
                  </a:lnTo>
                  <a:lnTo>
                    <a:pt x="202" y="1581"/>
                  </a:lnTo>
                  <a:lnTo>
                    <a:pt x="160" y="1510"/>
                  </a:lnTo>
                  <a:lnTo>
                    <a:pt x="187" y="1478"/>
                  </a:lnTo>
                  <a:lnTo>
                    <a:pt x="179" y="1404"/>
                  </a:lnTo>
                  <a:lnTo>
                    <a:pt x="170" y="1343"/>
                  </a:lnTo>
                  <a:lnTo>
                    <a:pt x="167" y="1301"/>
                  </a:lnTo>
                  <a:lnTo>
                    <a:pt x="156" y="1277"/>
                  </a:lnTo>
                  <a:lnTo>
                    <a:pt x="138" y="1267"/>
                  </a:lnTo>
                  <a:lnTo>
                    <a:pt x="167" y="1255"/>
                  </a:lnTo>
                  <a:lnTo>
                    <a:pt x="132" y="1234"/>
                  </a:lnTo>
                  <a:lnTo>
                    <a:pt x="111" y="1176"/>
                  </a:lnTo>
                  <a:lnTo>
                    <a:pt x="87" y="1146"/>
                  </a:lnTo>
                  <a:lnTo>
                    <a:pt x="85" y="1102"/>
                  </a:lnTo>
                  <a:lnTo>
                    <a:pt x="67" y="1028"/>
                  </a:lnTo>
                  <a:lnTo>
                    <a:pt x="63" y="971"/>
                  </a:lnTo>
                  <a:lnTo>
                    <a:pt x="72" y="935"/>
                  </a:lnTo>
                  <a:lnTo>
                    <a:pt x="66" y="904"/>
                  </a:lnTo>
                  <a:lnTo>
                    <a:pt x="53" y="858"/>
                  </a:lnTo>
                  <a:lnTo>
                    <a:pt x="39" y="811"/>
                  </a:lnTo>
                  <a:lnTo>
                    <a:pt x="61" y="774"/>
                  </a:lnTo>
                  <a:lnTo>
                    <a:pt x="51" y="737"/>
                  </a:lnTo>
                  <a:lnTo>
                    <a:pt x="57" y="668"/>
                  </a:lnTo>
                  <a:lnTo>
                    <a:pt x="47" y="635"/>
                  </a:lnTo>
                  <a:lnTo>
                    <a:pt x="24" y="591"/>
                  </a:lnTo>
                  <a:lnTo>
                    <a:pt x="0" y="546"/>
                  </a:lnTo>
                  <a:lnTo>
                    <a:pt x="3" y="510"/>
                  </a:lnTo>
                  <a:lnTo>
                    <a:pt x="11" y="476"/>
                  </a:lnTo>
                  <a:lnTo>
                    <a:pt x="8" y="435"/>
                  </a:lnTo>
                  <a:lnTo>
                    <a:pt x="6" y="395"/>
                  </a:lnTo>
                  <a:lnTo>
                    <a:pt x="26" y="346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41" y="249"/>
                  </a:lnTo>
                  <a:lnTo>
                    <a:pt x="32" y="171"/>
                  </a:lnTo>
                  <a:lnTo>
                    <a:pt x="41" y="143"/>
                  </a:lnTo>
                  <a:lnTo>
                    <a:pt x="82" y="122"/>
                  </a:lnTo>
                  <a:lnTo>
                    <a:pt x="93" y="67"/>
                  </a:lnTo>
                  <a:lnTo>
                    <a:pt x="82" y="56"/>
                  </a:lnTo>
                  <a:lnTo>
                    <a:pt x="121" y="0"/>
                  </a:lnTo>
                  <a:lnTo>
                    <a:pt x="132" y="6"/>
                  </a:lnTo>
                  <a:lnTo>
                    <a:pt x="190" y="19"/>
                  </a:lnTo>
                  <a:lnTo>
                    <a:pt x="214" y="50"/>
                  </a:lnTo>
                  <a:lnTo>
                    <a:pt x="230" y="21"/>
                  </a:lnTo>
                  <a:lnTo>
                    <a:pt x="285" y="12"/>
                  </a:lnTo>
                  <a:lnTo>
                    <a:pt x="296" y="24"/>
                  </a:lnTo>
                  <a:lnTo>
                    <a:pt x="344" y="68"/>
                  </a:lnTo>
                  <a:lnTo>
                    <a:pt x="390" y="115"/>
                  </a:lnTo>
                  <a:lnTo>
                    <a:pt x="430" y="132"/>
                  </a:lnTo>
                  <a:lnTo>
                    <a:pt x="470" y="150"/>
                  </a:lnTo>
                  <a:lnTo>
                    <a:pt x="512" y="176"/>
                  </a:lnTo>
                  <a:lnTo>
                    <a:pt x="557" y="201"/>
                  </a:lnTo>
                  <a:lnTo>
                    <a:pt x="538" y="253"/>
                  </a:lnTo>
                  <a:lnTo>
                    <a:pt x="520" y="304"/>
                  </a:lnTo>
                  <a:lnTo>
                    <a:pt x="576" y="309"/>
                  </a:lnTo>
                  <a:lnTo>
                    <a:pt x="632" y="313"/>
                  </a:lnTo>
                  <a:lnTo>
                    <a:pt x="663" y="301"/>
                  </a:lnTo>
                  <a:lnTo>
                    <a:pt x="700" y="243"/>
                  </a:lnTo>
                  <a:lnTo>
                    <a:pt x="697" y="209"/>
                  </a:lnTo>
                  <a:lnTo>
                    <a:pt x="727" y="210"/>
                  </a:lnTo>
                  <a:lnTo>
                    <a:pt x="750" y="280"/>
                  </a:lnTo>
                  <a:lnTo>
                    <a:pt x="720" y="307"/>
                  </a:lnTo>
                  <a:lnTo>
                    <a:pt x="690" y="334"/>
                  </a:lnTo>
                  <a:lnTo>
                    <a:pt x="663" y="367"/>
                  </a:lnTo>
                  <a:lnTo>
                    <a:pt x="638" y="398"/>
                  </a:lnTo>
                  <a:lnTo>
                    <a:pt x="612" y="431"/>
                  </a:lnTo>
                  <a:lnTo>
                    <a:pt x="587" y="464"/>
                  </a:lnTo>
                  <a:lnTo>
                    <a:pt x="588" y="468"/>
                  </a:lnTo>
                  <a:lnTo>
                    <a:pt x="585" y="528"/>
                  </a:lnTo>
                  <a:lnTo>
                    <a:pt x="584" y="589"/>
                  </a:lnTo>
                  <a:lnTo>
                    <a:pt x="590" y="625"/>
                  </a:lnTo>
                  <a:lnTo>
                    <a:pt x="578" y="647"/>
                  </a:lnTo>
                  <a:lnTo>
                    <a:pt x="600" y="711"/>
                  </a:lnTo>
                  <a:lnTo>
                    <a:pt x="663" y="755"/>
                  </a:lnTo>
                  <a:lnTo>
                    <a:pt x="667" y="795"/>
                  </a:lnTo>
                  <a:lnTo>
                    <a:pt x="697" y="816"/>
                  </a:lnTo>
                  <a:lnTo>
                    <a:pt x="679" y="864"/>
                  </a:lnTo>
                  <a:lnTo>
                    <a:pt x="660" y="911"/>
                  </a:lnTo>
                  <a:lnTo>
                    <a:pt x="621" y="922"/>
                  </a:lnTo>
                  <a:lnTo>
                    <a:pt x="582" y="931"/>
                  </a:lnTo>
                  <a:lnTo>
                    <a:pt x="544" y="941"/>
                  </a:lnTo>
                  <a:lnTo>
                    <a:pt x="505" y="950"/>
                  </a:lnTo>
                  <a:lnTo>
                    <a:pt x="469" y="947"/>
                  </a:lnTo>
                  <a:lnTo>
                    <a:pt x="481" y="967"/>
                  </a:lnTo>
                  <a:lnTo>
                    <a:pt x="493" y="1035"/>
                  </a:lnTo>
                  <a:lnTo>
                    <a:pt x="481" y="10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0" name="Freeform 636"/>
            <p:cNvSpPr>
              <a:spLocks noChangeAspect="1"/>
            </p:cNvSpPr>
            <p:nvPr/>
          </p:nvSpPr>
          <p:spPr bwMode="auto">
            <a:xfrm>
              <a:off x="1550" y="3856"/>
              <a:ext cx="70" cy="45"/>
            </a:xfrm>
            <a:custGeom>
              <a:avLst/>
              <a:gdLst>
                <a:gd name="T0" fmla="*/ 1 w 185"/>
                <a:gd name="T1" fmla="*/ 1 h 120"/>
                <a:gd name="T2" fmla="*/ 0 w 185"/>
                <a:gd name="T3" fmla="*/ 0 h 120"/>
                <a:gd name="T4" fmla="*/ 1 w 185"/>
                <a:gd name="T5" fmla="*/ 3 h 120"/>
                <a:gd name="T6" fmla="*/ 3 w 185"/>
                <a:gd name="T7" fmla="*/ 6 h 120"/>
                <a:gd name="T8" fmla="*/ 6 w 185"/>
                <a:gd name="T9" fmla="*/ 6 h 120"/>
                <a:gd name="T10" fmla="*/ 10 w 185"/>
                <a:gd name="T11" fmla="*/ 6 h 120"/>
                <a:gd name="T12" fmla="*/ 10 w 185"/>
                <a:gd name="T13" fmla="*/ 6 h 120"/>
                <a:gd name="T14" fmla="*/ 5 w 185"/>
                <a:gd name="T15" fmla="*/ 4 h 120"/>
                <a:gd name="T16" fmla="*/ 1 w 185"/>
                <a:gd name="T17" fmla="*/ 1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"/>
                <a:gd name="T28" fmla="*/ 0 h 120"/>
                <a:gd name="T29" fmla="*/ 185 w 185"/>
                <a:gd name="T30" fmla="*/ 120 h 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" h="120">
                  <a:moveTo>
                    <a:pt x="16" y="23"/>
                  </a:moveTo>
                  <a:lnTo>
                    <a:pt x="0" y="0"/>
                  </a:lnTo>
                  <a:lnTo>
                    <a:pt x="23" y="60"/>
                  </a:lnTo>
                  <a:lnTo>
                    <a:pt x="49" y="118"/>
                  </a:lnTo>
                  <a:lnTo>
                    <a:pt x="116" y="118"/>
                  </a:lnTo>
                  <a:lnTo>
                    <a:pt x="185" y="120"/>
                  </a:lnTo>
                  <a:lnTo>
                    <a:pt x="179" y="105"/>
                  </a:lnTo>
                  <a:lnTo>
                    <a:pt x="82" y="73"/>
                  </a:ln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1" name="Freeform 637"/>
            <p:cNvSpPr>
              <a:spLocks noChangeAspect="1"/>
            </p:cNvSpPr>
            <p:nvPr/>
          </p:nvSpPr>
          <p:spPr bwMode="auto">
            <a:xfrm>
              <a:off x="1350" y="3133"/>
              <a:ext cx="201" cy="748"/>
            </a:xfrm>
            <a:custGeom>
              <a:avLst/>
              <a:gdLst>
                <a:gd name="T0" fmla="*/ 3 w 537"/>
                <a:gd name="T1" fmla="*/ 42 h 1991"/>
                <a:gd name="T2" fmla="*/ 3 w 537"/>
                <a:gd name="T3" fmla="*/ 49 h 1991"/>
                <a:gd name="T4" fmla="*/ 2 w 537"/>
                <a:gd name="T5" fmla="*/ 57 h 1991"/>
                <a:gd name="T6" fmla="*/ 3 w 537"/>
                <a:gd name="T7" fmla="*/ 63 h 1991"/>
                <a:gd name="T8" fmla="*/ 6 w 537"/>
                <a:gd name="T9" fmla="*/ 71 h 1991"/>
                <a:gd name="T10" fmla="*/ 7 w 537"/>
                <a:gd name="T11" fmla="*/ 71 h 1991"/>
                <a:gd name="T12" fmla="*/ 9 w 537"/>
                <a:gd name="T13" fmla="*/ 73 h 1991"/>
                <a:gd name="T14" fmla="*/ 9 w 537"/>
                <a:gd name="T15" fmla="*/ 75 h 1991"/>
                <a:gd name="T16" fmla="*/ 10 w 537"/>
                <a:gd name="T17" fmla="*/ 79 h 1991"/>
                <a:gd name="T18" fmla="*/ 10 w 537"/>
                <a:gd name="T19" fmla="*/ 82 h 1991"/>
                <a:gd name="T20" fmla="*/ 10 w 537"/>
                <a:gd name="T21" fmla="*/ 84 h 1991"/>
                <a:gd name="T22" fmla="*/ 9 w 537"/>
                <a:gd name="T23" fmla="*/ 84 h 1991"/>
                <a:gd name="T24" fmla="*/ 8 w 537"/>
                <a:gd name="T25" fmla="*/ 83 h 1991"/>
                <a:gd name="T26" fmla="*/ 6 w 537"/>
                <a:gd name="T27" fmla="*/ 85 h 1991"/>
                <a:gd name="T28" fmla="*/ 10 w 537"/>
                <a:gd name="T29" fmla="*/ 87 h 1991"/>
                <a:gd name="T30" fmla="*/ 9 w 537"/>
                <a:gd name="T31" fmla="*/ 88 h 1991"/>
                <a:gd name="T32" fmla="*/ 12 w 537"/>
                <a:gd name="T33" fmla="*/ 89 h 1991"/>
                <a:gd name="T34" fmla="*/ 10 w 537"/>
                <a:gd name="T35" fmla="*/ 89 h 1991"/>
                <a:gd name="T36" fmla="*/ 12 w 537"/>
                <a:gd name="T37" fmla="*/ 94 h 1991"/>
                <a:gd name="T38" fmla="*/ 13 w 537"/>
                <a:gd name="T39" fmla="*/ 96 h 1991"/>
                <a:gd name="T40" fmla="*/ 15 w 537"/>
                <a:gd name="T41" fmla="*/ 98 h 1991"/>
                <a:gd name="T42" fmla="*/ 16 w 537"/>
                <a:gd name="T43" fmla="*/ 100 h 1991"/>
                <a:gd name="T44" fmla="*/ 18 w 537"/>
                <a:gd name="T45" fmla="*/ 103 h 1991"/>
                <a:gd name="T46" fmla="*/ 19 w 537"/>
                <a:gd name="T47" fmla="*/ 104 h 1991"/>
                <a:gd name="T48" fmla="*/ 24 w 537"/>
                <a:gd name="T49" fmla="*/ 102 h 1991"/>
                <a:gd name="T50" fmla="*/ 24 w 537"/>
                <a:gd name="T51" fmla="*/ 100 h 1991"/>
                <a:gd name="T52" fmla="*/ 17 w 537"/>
                <a:gd name="T53" fmla="*/ 97 h 1991"/>
                <a:gd name="T54" fmla="*/ 15 w 537"/>
                <a:gd name="T55" fmla="*/ 91 h 1991"/>
                <a:gd name="T56" fmla="*/ 14 w 537"/>
                <a:gd name="T57" fmla="*/ 82 h 1991"/>
                <a:gd name="T58" fmla="*/ 14 w 537"/>
                <a:gd name="T59" fmla="*/ 79 h 1991"/>
                <a:gd name="T60" fmla="*/ 10 w 537"/>
                <a:gd name="T61" fmla="*/ 73 h 1991"/>
                <a:gd name="T62" fmla="*/ 8 w 537"/>
                <a:gd name="T63" fmla="*/ 64 h 1991"/>
                <a:gd name="T64" fmla="*/ 8 w 537"/>
                <a:gd name="T65" fmla="*/ 58 h 1991"/>
                <a:gd name="T66" fmla="*/ 8 w 537"/>
                <a:gd name="T67" fmla="*/ 52 h 1991"/>
                <a:gd name="T68" fmla="*/ 6 w 537"/>
                <a:gd name="T69" fmla="*/ 44 h 1991"/>
                <a:gd name="T70" fmla="*/ 6 w 537"/>
                <a:gd name="T71" fmla="*/ 38 h 1991"/>
                <a:gd name="T72" fmla="*/ 6 w 537"/>
                <a:gd name="T73" fmla="*/ 31 h 1991"/>
                <a:gd name="T74" fmla="*/ 7 w 537"/>
                <a:gd name="T75" fmla="*/ 26 h 1991"/>
                <a:gd name="T76" fmla="*/ 9 w 537"/>
                <a:gd name="T77" fmla="*/ 19 h 1991"/>
                <a:gd name="T78" fmla="*/ 8 w 537"/>
                <a:gd name="T79" fmla="*/ 15 h 1991"/>
                <a:gd name="T80" fmla="*/ 5 w 537"/>
                <a:gd name="T81" fmla="*/ 8 h 1991"/>
                <a:gd name="T82" fmla="*/ 3 w 537"/>
                <a:gd name="T83" fmla="*/ 2 h 1991"/>
                <a:gd name="T84" fmla="*/ 0 w 537"/>
                <a:gd name="T85" fmla="*/ 3 h 1991"/>
                <a:gd name="T86" fmla="*/ 1 w 537"/>
                <a:gd name="T87" fmla="*/ 10 h 1991"/>
                <a:gd name="T88" fmla="*/ 1 w 537"/>
                <a:gd name="T89" fmla="*/ 18 h 1991"/>
                <a:gd name="T90" fmla="*/ 1 w 537"/>
                <a:gd name="T91" fmla="*/ 29 h 1991"/>
                <a:gd name="T92" fmla="*/ 2 w 537"/>
                <a:gd name="T93" fmla="*/ 38 h 19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37"/>
                <a:gd name="T142" fmla="*/ 0 h 1991"/>
                <a:gd name="T143" fmla="*/ 537 w 537"/>
                <a:gd name="T144" fmla="*/ 1991 h 199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37" h="1991">
                  <a:moveTo>
                    <a:pt x="36" y="708"/>
                  </a:moveTo>
                  <a:lnTo>
                    <a:pt x="45" y="748"/>
                  </a:lnTo>
                  <a:lnTo>
                    <a:pt x="55" y="790"/>
                  </a:lnTo>
                  <a:lnTo>
                    <a:pt x="59" y="832"/>
                  </a:lnTo>
                  <a:lnTo>
                    <a:pt x="65" y="873"/>
                  </a:lnTo>
                  <a:lnTo>
                    <a:pt x="59" y="923"/>
                  </a:lnTo>
                  <a:lnTo>
                    <a:pt x="53" y="972"/>
                  </a:lnTo>
                  <a:lnTo>
                    <a:pt x="51" y="1021"/>
                  </a:lnTo>
                  <a:lnTo>
                    <a:pt x="46" y="1070"/>
                  </a:lnTo>
                  <a:lnTo>
                    <a:pt x="34" y="1088"/>
                  </a:lnTo>
                  <a:lnTo>
                    <a:pt x="51" y="1136"/>
                  </a:lnTo>
                  <a:lnTo>
                    <a:pt x="67" y="1182"/>
                  </a:lnTo>
                  <a:lnTo>
                    <a:pt x="79" y="1233"/>
                  </a:lnTo>
                  <a:lnTo>
                    <a:pt x="73" y="1284"/>
                  </a:lnTo>
                  <a:lnTo>
                    <a:pt x="103" y="1330"/>
                  </a:lnTo>
                  <a:lnTo>
                    <a:pt x="106" y="1339"/>
                  </a:lnTo>
                  <a:lnTo>
                    <a:pt x="125" y="1328"/>
                  </a:lnTo>
                  <a:lnTo>
                    <a:pt x="142" y="1330"/>
                  </a:lnTo>
                  <a:lnTo>
                    <a:pt x="155" y="1323"/>
                  </a:lnTo>
                  <a:lnTo>
                    <a:pt x="151" y="1352"/>
                  </a:lnTo>
                  <a:lnTo>
                    <a:pt x="165" y="1369"/>
                  </a:lnTo>
                  <a:lnTo>
                    <a:pt x="158" y="1361"/>
                  </a:lnTo>
                  <a:lnTo>
                    <a:pt x="159" y="1379"/>
                  </a:lnTo>
                  <a:lnTo>
                    <a:pt x="165" y="1411"/>
                  </a:lnTo>
                  <a:lnTo>
                    <a:pt x="168" y="1446"/>
                  </a:lnTo>
                  <a:lnTo>
                    <a:pt x="170" y="1467"/>
                  </a:lnTo>
                  <a:lnTo>
                    <a:pt x="195" y="1488"/>
                  </a:lnTo>
                  <a:lnTo>
                    <a:pt x="180" y="1524"/>
                  </a:lnTo>
                  <a:lnTo>
                    <a:pt x="197" y="1536"/>
                  </a:lnTo>
                  <a:lnTo>
                    <a:pt x="185" y="1537"/>
                  </a:lnTo>
                  <a:lnTo>
                    <a:pt x="185" y="1552"/>
                  </a:lnTo>
                  <a:lnTo>
                    <a:pt x="186" y="1554"/>
                  </a:lnTo>
                  <a:lnTo>
                    <a:pt x="189" y="1581"/>
                  </a:lnTo>
                  <a:lnTo>
                    <a:pt x="194" y="1578"/>
                  </a:lnTo>
                  <a:lnTo>
                    <a:pt x="179" y="1600"/>
                  </a:lnTo>
                  <a:lnTo>
                    <a:pt x="176" y="1584"/>
                  </a:lnTo>
                  <a:lnTo>
                    <a:pt x="158" y="1584"/>
                  </a:lnTo>
                  <a:lnTo>
                    <a:pt x="161" y="1564"/>
                  </a:lnTo>
                  <a:lnTo>
                    <a:pt x="149" y="1566"/>
                  </a:lnTo>
                  <a:lnTo>
                    <a:pt x="137" y="1570"/>
                  </a:lnTo>
                  <a:lnTo>
                    <a:pt x="112" y="1613"/>
                  </a:lnTo>
                  <a:lnTo>
                    <a:pt x="121" y="1611"/>
                  </a:lnTo>
                  <a:lnTo>
                    <a:pt x="136" y="1602"/>
                  </a:lnTo>
                  <a:lnTo>
                    <a:pt x="162" y="1612"/>
                  </a:lnTo>
                  <a:lnTo>
                    <a:pt x="194" y="1637"/>
                  </a:lnTo>
                  <a:lnTo>
                    <a:pt x="180" y="1648"/>
                  </a:lnTo>
                  <a:lnTo>
                    <a:pt x="194" y="1657"/>
                  </a:lnTo>
                  <a:lnTo>
                    <a:pt x="173" y="1664"/>
                  </a:lnTo>
                  <a:lnTo>
                    <a:pt x="212" y="1663"/>
                  </a:lnTo>
                  <a:lnTo>
                    <a:pt x="216" y="1658"/>
                  </a:lnTo>
                  <a:lnTo>
                    <a:pt x="233" y="1678"/>
                  </a:lnTo>
                  <a:lnTo>
                    <a:pt x="233" y="1691"/>
                  </a:lnTo>
                  <a:lnTo>
                    <a:pt x="200" y="1684"/>
                  </a:lnTo>
                  <a:lnTo>
                    <a:pt x="188" y="1682"/>
                  </a:lnTo>
                  <a:lnTo>
                    <a:pt x="209" y="1715"/>
                  </a:lnTo>
                  <a:lnTo>
                    <a:pt x="230" y="1752"/>
                  </a:lnTo>
                  <a:lnTo>
                    <a:pt x="231" y="1772"/>
                  </a:lnTo>
                  <a:lnTo>
                    <a:pt x="240" y="1790"/>
                  </a:lnTo>
                  <a:lnTo>
                    <a:pt x="233" y="1797"/>
                  </a:lnTo>
                  <a:lnTo>
                    <a:pt x="255" y="1810"/>
                  </a:lnTo>
                  <a:lnTo>
                    <a:pt x="273" y="1833"/>
                  </a:lnTo>
                  <a:lnTo>
                    <a:pt x="270" y="1843"/>
                  </a:lnTo>
                  <a:lnTo>
                    <a:pt x="292" y="1855"/>
                  </a:lnTo>
                  <a:lnTo>
                    <a:pt x="303" y="1870"/>
                  </a:lnTo>
                  <a:lnTo>
                    <a:pt x="291" y="1866"/>
                  </a:lnTo>
                  <a:lnTo>
                    <a:pt x="315" y="1885"/>
                  </a:lnTo>
                  <a:lnTo>
                    <a:pt x="316" y="1900"/>
                  </a:lnTo>
                  <a:lnTo>
                    <a:pt x="334" y="1924"/>
                  </a:lnTo>
                  <a:lnTo>
                    <a:pt x="342" y="1934"/>
                  </a:lnTo>
                  <a:lnTo>
                    <a:pt x="364" y="1948"/>
                  </a:lnTo>
                  <a:lnTo>
                    <a:pt x="370" y="1954"/>
                  </a:lnTo>
                  <a:lnTo>
                    <a:pt x="362" y="1958"/>
                  </a:lnTo>
                  <a:lnTo>
                    <a:pt x="391" y="1966"/>
                  </a:lnTo>
                  <a:lnTo>
                    <a:pt x="454" y="1991"/>
                  </a:lnTo>
                  <a:lnTo>
                    <a:pt x="457" y="1925"/>
                  </a:lnTo>
                  <a:lnTo>
                    <a:pt x="492" y="1906"/>
                  </a:lnTo>
                  <a:lnTo>
                    <a:pt x="537" y="1912"/>
                  </a:lnTo>
                  <a:lnTo>
                    <a:pt x="464" y="1891"/>
                  </a:lnTo>
                  <a:lnTo>
                    <a:pt x="379" y="1884"/>
                  </a:lnTo>
                  <a:lnTo>
                    <a:pt x="354" y="1860"/>
                  </a:lnTo>
                  <a:lnTo>
                    <a:pt x="325" y="1818"/>
                  </a:lnTo>
                  <a:lnTo>
                    <a:pt x="300" y="1819"/>
                  </a:lnTo>
                  <a:lnTo>
                    <a:pt x="258" y="1748"/>
                  </a:lnTo>
                  <a:lnTo>
                    <a:pt x="285" y="1716"/>
                  </a:lnTo>
                  <a:lnTo>
                    <a:pt x="277" y="1642"/>
                  </a:lnTo>
                  <a:lnTo>
                    <a:pt x="268" y="1581"/>
                  </a:lnTo>
                  <a:lnTo>
                    <a:pt x="265" y="1539"/>
                  </a:lnTo>
                  <a:lnTo>
                    <a:pt x="254" y="1515"/>
                  </a:lnTo>
                  <a:lnTo>
                    <a:pt x="236" y="1505"/>
                  </a:lnTo>
                  <a:lnTo>
                    <a:pt x="265" y="1493"/>
                  </a:lnTo>
                  <a:lnTo>
                    <a:pt x="230" y="1472"/>
                  </a:lnTo>
                  <a:lnTo>
                    <a:pt x="209" y="1414"/>
                  </a:lnTo>
                  <a:lnTo>
                    <a:pt x="185" y="1384"/>
                  </a:lnTo>
                  <a:lnTo>
                    <a:pt x="183" y="1340"/>
                  </a:lnTo>
                  <a:lnTo>
                    <a:pt x="165" y="1266"/>
                  </a:lnTo>
                  <a:lnTo>
                    <a:pt x="161" y="1209"/>
                  </a:lnTo>
                  <a:lnTo>
                    <a:pt x="170" y="1173"/>
                  </a:lnTo>
                  <a:lnTo>
                    <a:pt x="164" y="1142"/>
                  </a:lnTo>
                  <a:lnTo>
                    <a:pt x="151" y="1096"/>
                  </a:lnTo>
                  <a:lnTo>
                    <a:pt x="137" y="1049"/>
                  </a:lnTo>
                  <a:lnTo>
                    <a:pt x="159" y="1012"/>
                  </a:lnTo>
                  <a:lnTo>
                    <a:pt x="149" y="975"/>
                  </a:lnTo>
                  <a:lnTo>
                    <a:pt x="155" y="906"/>
                  </a:lnTo>
                  <a:lnTo>
                    <a:pt x="145" y="873"/>
                  </a:lnTo>
                  <a:lnTo>
                    <a:pt x="122" y="829"/>
                  </a:lnTo>
                  <a:lnTo>
                    <a:pt x="98" y="784"/>
                  </a:lnTo>
                  <a:lnTo>
                    <a:pt x="101" y="748"/>
                  </a:lnTo>
                  <a:lnTo>
                    <a:pt x="109" y="714"/>
                  </a:lnTo>
                  <a:lnTo>
                    <a:pt x="106" y="673"/>
                  </a:lnTo>
                  <a:lnTo>
                    <a:pt x="104" y="633"/>
                  </a:lnTo>
                  <a:lnTo>
                    <a:pt x="124" y="584"/>
                  </a:lnTo>
                  <a:lnTo>
                    <a:pt x="143" y="533"/>
                  </a:lnTo>
                  <a:lnTo>
                    <a:pt x="156" y="518"/>
                  </a:lnTo>
                  <a:lnTo>
                    <a:pt x="139" y="487"/>
                  </a:lnTo>
                  <a:lnTo>
                    <a:pt x="130" y="409"/>
                  </a:lnTo>
                  <a:lnTo>
                    <a:pt x="139" y="381"/>
                  </a:lnTo>
                  <a:lnTo>
                    <a:pt x="180" y="360"/>
                  </a:lnTo>
                  <a:lnTo>
                    <a:pt x="191" y="305"/>
                  </a:lnTo>
                  <a:lnTo>
                    <a:pt x="180" y="294"/>
                  </a:lnTo>
                  <a:lnTo>
                    <a:pt x="146" y="288"/>
                  </a:lnTo>
                  <a:lnTo>
                    <a:pt x="127" y="239"/>
                  </a:lnTo>
                  <a:lnTo>
                    <a:pt x="106" y="190"/>
                  </a:lnTo>
                  <a:lnTo>
                    <a:pt x="92" y="142"/>
                  </a:lnTo>
                  <a:lnTo>
                    <a:pt x="94" y="100"/>
                  </a:lnTo>
                  <a:lnTo>
                    <a:pt x="67" y="65"/>
                  </a:lnTo>
                  <a:lnTo>
                    <a:pt x="52" y="26"/>
                  </a:lnTo>
                  <a:lnTo>
                    <a:pt x="39" y="0"/>
                  </a:lnTo>
                  <a:lnTo>
                    <a:pt x="27" y="23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13" y="117"/>
                  </a:lnTo>
                  <a:lnTo>
                    <a:pt x="27" y="187"/>
                  </a:lnTo>
                  <a:lnTo>
                    <a:pt x="27" y="248"/>
                  </a:lnTo>
                  <a:lnTo>
                    <a:pt x="25" y="309"/>
                  </a:lnTo>
                  <a:lnTo>
                    <a:pt x="24" y="333"/>
                  </a:lnTo>
                  <a:lnTo>
                    <a:pt x="33" y="402"/>
                  </a:lnTo>
                  <a:lnTo>
                    <a:pt x="34" y="462"/>
                  </a:lnTo>
                  <a:lnTo>
                    <a:pt x="33" y="541"/>
                  </a:lnTo>
                  <a:lnTo>
                    <a:pt x="31" y="618"/>
                  </a:lnTo>
                  <a:lnTo>
                    <a:pt x="34" y="653"/>
                  </a:lnTo>
                  <a:lnTo>
                    <a:pt x="36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2" name="Freeform 638"/>
            <p:cNvSpPr>
              <a:spLocks noChangeAspect="1"/>
            </p:cNvSpPr>
            <p:nvPr/>
          </p:nvSpPr>
          <p:spPr bwMode="auto">
            <a:xfrm>
              <a:off x="1515" y="3854"/>
              <a:ext cx="54" cy="47"/>
            </a:xfrm>
            <a:custGeom>
              <a:avLst/>
              <a:gdLst>
                <a:gd name="T0" fmla="*/ 5 w 143"/>
                <a:gd name="T1" fmla="*/ 0 h 124"/>
                <a:gd name="T2" fmla="*/ 6 w 143"/>
                <a:gd name="T3" fmla="*/ 3 h 124"/>
                <a:gd name="T4" fmla="*/ 8 w 143"/>
                <a:gd name="T5" fmla="*/ 7 h 124"/>
                <a:gd name="T6" fmla="*/ 7 w 143"/>
                <a:gd name="T7" fmla="*/ 6 h 124"/>
                <a:gd name="T8" fmla="*/ 6 w 143"/>
                <a:gd name="T9" fmla="*/ 7 h 124"/>
                <a:gd name="T10" fmla="*/ 3 w 143"/>
                <a:gd name="T11" fmla="*/ 6 h 124"/>
                <a:gd name="T12" fmla="*/ 2 w 143"/>
                <a:gd name="T13" fmla="*/ 6 h 124"/>
                <a:gd name="T14" fmla="*/ 0 w 143"/>
                <a:gd name="T15" fmla="*/ 6 h 124"/>
                <a:gd name="T16" fmla="*/ 1 w 143"/>
                <a:gd name="T17" fmla="*/ 6 h 124"/>
                <a:gd name="T18" fmla="*/ 2 w 143"/>
                <a:gd name="T19" fmla="*/ 5 h 124"/>
                <a:gd name="T20" fmla="*/ 3 w 143"/>
                <a:gd name="T21" fmla="*/ 6 h 124"/>
                <a:gd name="T22" fmla="*/ 3 w 143"/>
                <a:gd name="T23" fmla="*/ 6 h 124"/>
                <a:gd name="T24" fmla="*/ 2 w 143"/>
                <a:gd name="T25" fmla="*/ 5 h 124"/>
                <a:gd name="T26" fmla="*/ 4 w 143"/>
                <a:gd name="T27" fmla="*/ 5 h 124"/>
                <a:gd name="T28" fmla="*/ 5 w 143"/>
                <a:gd name="T29" fmla="*/ 5 h 124"/>
                <a:gd name="T30" fmla="*/ 6 w 143"/>
                <a:gd name="T31" fmla="*/ 6 h 124"/>
                <a:gd name="T32" fmla="*/ 6 w 143"/>
                <a:gd name="T33" fmla="*/ 6 h 124"/>
                <a:gd name="T34" fmla="*/ 3 w 143"/>
                <a:gd name="T35" fmla="*/ 4 h 124"/>
                <a:gd name="T36" fmla="*/ 5 w 143"/>
                <a:gd name="T37" fmla="*/ 3 h 124"/>
                <a:gd name="T38" fmla="*/ 2 w 143"/>
                <a:gd name="T39" fmla="*/ 3 h 124"/>
                <a:gd name="T40" fmla="*/ 2 w 143"/>
                <a:gd name="T41" fmla="*/ 0 h 124"/>
                <a:gd name="T42" fmla="*/ 3 w 143"/>
                <a:gd name="T43" fmla="*/ 0 h 124"/>
                <a:gd name="T44" fmla="*/ 5 w 143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3"/>
                <a:gd name="T70" fmla="*/ 0 h 124"/>
                <a:gd name="T71" fmla="*/ 143 w 143"/>
                <a:gd name="T72" fmla="*/ 124 h 1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3" h="124">
                  <a:moveTo>
                    <a:pt x="94" y="6"/>
                  </a:moveTo>
                  <a:lnTo>
                    <a:pt x="117" y="66"/>
                  </a:lnTo>
                  <a:lnTo>
                    <a:pt x="143" y="124"/>
                  </a:lnTo>
                  <a:lnTo>
                    <a:pt x="126" y="120"/>
                  </a:lnTo>
                  <a:lnTo>
                    <a:pt x="107" y="124"/>
                  </a:lnTo>
                  <a:lnTo>
                    <a:pt x="58" y="117"/>
                  </a:lnTo>
                  <a:lnTo>
                    <a:pt x="41" y="115"/>
                  </a:lnTo>
                  <a:lnTo>
                    <a:pt x="0" y="111"/>
                  </a:lnTo>
                  <a:lnTo>
                    <a:pt x="12" y="105"/>
                  </a:lnTo>
                  <a:lnTo>
                    <a:pt x="35" y="96"/>
                  </a:lnTo>
                  <a:lnTo>
                    <a:pt x="50" y="105"/>
                  </a:lnTo>
                  <a:lnTo>
                    <a:pt x="64" y="105"/>
                  </a:lnTo>
                  <a:lnTo>
                    <a:pt x="40" y="91"/>
                  </a:lnTo>
                  <a:lnTo>
                    <a:pt x="70" y="97"/>
                  </a:lnTo>
                  <a:lnTo>
                    <a:pt x="83" y="100"/>
                  </a:lnTo>
                  <a:lnTo>
                    <a:pt x="107" y="106"/>
                  </a:lnTo>
                  <a:lnTo>
                    <a:pt x="115" y="106"/>
                  </a:lnTo>
                  <a:lnTo>
                    <a:pt x="59" y="74"/>
                  </a:lnTo>
                  <a:lnTo>
                    <a:pt x="82" y="50"/>
                  </a:lnTo>
                  <a:lnTo>
                    <a:pt x="46" y="50"/>
                  </a:lnTo>
                  <a:lnTo>
                    <a:pt x="31" y="9"/>
                  </a:lnTo>
                  <a:lnTo>
                    <a:pt x="50" y="0"/>
                  </a:lnTo>
                  <a:lnTo>
                    <a:pt x="9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3" name="Freeform 639"/>
            <p:cNvSpPr>
              <a:spLocks noChangeAspect="1"/>
            </p:cNvSpPr>
            <p:nvPr/>
          </p:nvSpPr>
          <p:spPr bwMode="auto">
            <a:xfrm>
              <a:off x="1382" y="3637"/>
              <a:ext cx="15" cy="31"/>
            </a:xfrm>
            <a:custGeom>
              <a:avLst/>
              <a:gdLst>
                <a:gd name="T0" fmla="*/ 1 w 39"/>
                <a:gd name="T1" fmla="*/ 0 h 82"/>
                <a:gd name="T2" fmla="*/ 0 w 39"/>
                <a:gd name="T3" fmla="*/ 0 h 82"/>
                <a:gd name="T4" fmla="*/ 1 w 39"/>
                <a:gd name="T5" fmla="*/ 5 h 82"/>
                <a:gd name="T6" fmla="*/ 2 w 39"/>
                <a:gd name="T7" fmla="*/ 4 h 82"/>
                <a:gd name="T8" fmla="*/ 2 w 39"/>
                <a:gd name="T9" fmla="*/ 3 h 82"/>
                <a:gd name="T10" fmla="*/ 2 w 39"/>
                <a:gd name="T11" fmla="*/ 2 h 82"/>
                <a:gd name="T12" fmla="*/ 2 w 39"/>
                <a:gd name="T13" fmla="*/ 1 h 82"/>
                <a:gd name="T14" fmla="*/ 1 w 39"/>
                <a:gd name="T15" fmla="*/ 0 h 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2"/>
                <a:gd name="T26" fmla="*/ 39 w 39"/>
                <a:gd name="T27" fmla="*/ 82 h 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2">
                  <a:moveTo>
                    <a:pt x="15" y="0"/>
                  </a:moveTo>
                  <a:lnTo>
                    <a:pt x="0" y="7"/>
                  </a:lnTo>
                  <a:lnTo>
                    <a:pt x="19" y="82"/>
                  </a:lnTo>
                  <a:lnTo>
                    <a:pt x="37" y="76"/>
                  </a:lnTo>
                  <a:lnTo>
                    <a:pt x="39" y="63"/>
                  </a:lnTo>
                  <a:lnTo>
                    <a:pt x="30" y="27"/>
                  </a:lnTo>
                  <a:lnTo>
                    <a:pt x="37" y="24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4" name="Freeform 640"/>
            <p:cNvSpPr>
              <a:spLocks noChangeAspect="1"/>
            </p:cNvSpPr>
            <p:nvPr/>
          </p:nvSpPr>
          <p:spPr bwMode="auto">
            <a:xfrm>
              <a:off x="1415" y="3779"/>
              <a:ext cx="17" cy="26"/>
            </a:xfrm>
            <a:custGeom>
              <a:avLst/>
              <a:gdLst>
                <a:gd name="T0" fmla="*/ 2 w 43"/>
                <a:gd name="T1" fmla="*/ 0 h 69"/>
                <a:gd name="T2" fmla="*/ 0 w 43"/>
                <a:gd name="T3" fmla="*/ 2 h 69"/>
                <a:gd name="T4" fmla="*/ 2 w 43"/>
                <a:gd name="T5" fmla="*/ 3 h 69"/>
                <a:gd name="T6" fmla="*/ 3 w 43"/>
                <a:gd name="T7" fmla="*/ 4 h 69"/>
                <a:gd name="T8" fmla="*/ 3 w 43"/>
                <a:gd name="T9" fmla="*/ 3 h 69"/>
                <a:gd name="T10" fmla="*/ 2 w 4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69"/>
                <a:gd name="T20" fmla="*/ 43 w 4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69">
                  <a:moveTo>
                    <a:pt x="22" y="0"/>
                  </a:moveTo>
                  <a:lnTo>
                    <a:pt x="0" y="27"/>
                  </a:lnTo>
                  <a:lnTo>
                    <a:pt x="24" y="59"/>
                  </a:lnTo>
                  <a:lnTo>
                    <a:pt x="42" y="69"/>
                  </a:lnTo>
                  <a:lnTo>
                    <a:pt x="43" y="48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5" name="Freeform 641"/>
            <p:cNvSpPr>
              <a:spLocks noChangeAspect="1"/>
            </p:cNvSpPr>
            <p:nvPr/>
          </p:nvSpPr>
          <p:spPr bwMode="auto">
            <a:xfrm>
              <a:off x="1138" y="2740"/>
              <a:ext cx="103" cy="134"/>
            </a:xfrm>
            <a:custGeom>
              <a:avLst/>
              <a:gdLst>
                <a:gd name="T0" fmla="*/ 0 w 276"/>
                <a:gd name="T1" fmla="*/ 8 h 356"/>
                <a:gd name="T2" fmla="*/ 0 w 276"/>
                <a:gd name="T3" fmla="*/ 11 h 356"/>
                <a:gd name="T4" fmla="*/ 0 w 276"/>
                <a:gd name="T5" fmla="*/ 11 h 356"/>
                <a:gd name="T6" fmla="*/ 2 w 276"/>
                <a:gd name="T7" fmla="*/ 12 h 356"/>
                <a:gd name="T8" fmla="*/ 2 w 276"/>
                <a:gd name="T9" fmla="*/ 11 h 356"/>
                <a:gd name="T10" fmla="*/ 3 w 276"/>
                <a:gd name="T11" fmla="*/ 12 h 356"/>
                <a:gd name="T12" fmla="*/ 3 w 276"/>
                <a:gd name="T13" fmla="*/ 14 h 356"/>
                <a:gd name="T14" fmla="*/ 1 w 276"/>
                <a:gd name="T15" fmla="*/ 14 h 356"/>
                <a:gd name="T16" fmla="*/ 1 w 276"/>
                <a:gd name="T17" fmla="*/ 16 h 356"/>
                <a:gd name="T18" fmla="*/ 1 w 276"/>
                <a:gd name="T19" fmla="*/ 17 h 356"/>
                <a:gd name="T20" fmla="*/ 2 w 276"/>
                <a:gd name="T21" fmla="*/ 17 h 356"/>
                <a:gd name="T22" fmla="*/ 5 w 276"/>
                <a:gd name="T23" fmla="*/ 19 h 356"/>
                <a:gd name="T24" fmla="*/ 6 w 276"/>
                <a:gd name="T25" fmla="*/ 18 h 356"/>
                <a:gd name="T26" fmla="*/ 6 w 276"/>
                <a:gd name="T27" fmla="*/ 17 h 356"/>
                <a:gd name="T28" fmla="*/ 7 w 276"/>
                <a:gd name="T29" fmla="*/ 15 h 356"/>
                <a:gd name="T30" fmla="*/ 7 w 276"/>
                <a:gd name="T31" fmla="*/ 14 h 356"/>
                <a:gd name="T32" fmla="*/ 7 w 276"/>
                <a:gd name="T33" fmla="*/ 14 h 356"/>
                <a:gd name="T34" fmla="*/ 7 w 276"/>
                <a:gd name="T35" fmla="*/ 14 h 356"/>
                <a:gd name="T36" fmla="*/ 8 w 276"/>
                <a:gd name="T37" fmla="*/ 14 h 356"/>
                <a:gd name="T38" fmla="*/ 7 w 276"/>
                <a:gd name="T39" fmla="*/ 14 h 356"/>
                <a:gd name="T40" fmla="*/ 8 w 276"/>
                <a:gd name="T41" fmla="*/ 13 h 356"/>
                <a:gd name="T42" fmla="*/ 10 w 276"/>
                <a:gd name="T43" fmla="*/ 12 h 356"/>
                <a:gd name="T44" fmla="*/ 12 w 276"/>
                <a:gd name="T45" fmla="*/ 11 h 356"/>
                <a:gd name="T46" fmla="*/ 14 w 276"/>
                <a:gd name="T47" fmla="*/ 7 h 356"/>
                <a:gd name="T48" fmla="*/ 14 w 276"/>
                <a:gd name="T49" fmla="*/ 7 h 356"/>
                <a:gd name="T50" fmla="*/ 13 w 276"/>
                <a:gd name="T51" fmla="*/ 5 h 356"/>
                <a:gd name="T52" fmla="*/ 14 w 276"/>
                <a:gd name="T53" fmla="*/ 5 h 356"/>
                <a:gd name="T54" fmla="*/ 11 w 276"/>
                <a:gd name="T55" fmla="*/ 3 h 356"/>
                <a:gd name="T56" fmla="*/ 9 w 276"/>
                <a:gd name="T57" fmla="*/ 3 h 356"/>
                <a:gd name="T58" fmla="*/ 7 w 276"/>
                <a:gd name="T59" fmla="*/ 2 h 356"/>
                <a:gd name="T60" fmla="*/ 5 w 276"/>
                <a:gd name="T61" fmla="*/ 0 h 356"/>
                <a:gd name="T62" fmla="*/ 4 w 276"/>
                <a:gd name="T63" fmla="*/ 1 h 356"/>
                <a:gd name="T64" fmla="*/ 2 w 276"/>
                <a:gd name="T65" fmla="*/ 2 h 356"/>
                <a:gd name="T66" fmla="*/ 1 w 276"/>
                <a:gd name="T67" fmla="*/ 5 h 356"/>
                <a:gd name="T68" fmla="*/ 1 w 276"/>
                <a:gd name="T69" fmla="*/ 6 h 356"/>
                <a:gd name="T70" fmla="*/ 0 w 276"/>
                <a:gd name="T71" fmla="*/ 8 h 3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6"/>
                <a:gd name="T109" fmla="*/ 0 h 356"/>
                <a:gd name="T110" fmla="*/ 276 w 276"/>
                <a:gd name="T111" fmla="*/ 356 h 3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6" h="356">
                  <a:moveTo>
                    <a:pt x="0" y="142"/>
                  </a:moveTo>
                  <a:lnTo>
                    <a:pt x="6" y="197"/>
                  </a:lnTo>
                  <a:lnTo>
                    <a:pt x="0" y="208"/>
                  </a:lnTo>
                  <a:lnTo>
                    <a:pt x="36" y="223"/>
                  </a:lnTo>
                  <a:lnTo>
                    <a:pt x="43" y="211"/>
                  </a:lnTo>
                  <a:lnTo>
                    <a:pt x="49" y="221"/>
                  </a:lnTo>
                  <a:lnTo>
                    <a:pt x="48" y="256"/>
                  </a:lnTo>
                  <a:lnTo>
                    <a:pt x="30" y="266"/>
                  </a:lnTo>
                  <a:lnTo>
                    <a:pt x="33" y="297"/>
                  </a:lnTo>
                  <a:lnTo>
                    <a:pt x="24" y="321"/>
                  </a:lnTo>
                  <a:lnTo>
                    <a:pt x="40" y="317"/>
                  </a:lnTo>
                  <a:lnTo>
                    <a:pt x="93" y="356"/>
                  </a:lnTo>
                  <a:lnTo>
                    <a:pt x="108" y="335"/>
                  </a:lnTo>
                  <a:lnTo>
                    <a:pt x="113" y="311"/>
                  </a:lnTo>
                  <a:lnTo>
                    <a:pt x="125" y="291"/>
                  </a:lnTo>
                  <a:lnTo>
                    <a:pt x="133" y="259"/>
                  </a:lnTo>
                  <a:lnTo>
                    <a:pt x="139" y="259"/>
                  </a:lnTo>
                  <a:lnTo>
                    <a:pt x="139" y="269"/>
                  </a:lnTo>
                  <a:lnTo>
                    <a:pt x="148" y="266"/>
                  </a:lnTo>
                  <a:lnTo>
                    <a:pt x="143" y="257"/>
                  </a:lnTo>
                  <a:lnTo>
                    <a:pt x="154" y="244"/>
                  </a:lnTo>
                  <a:lnTo>
                    <a:pt x="185" y="232"/>
                  </a:lnTo>
                  <a:lnTo>
                    <a:pt x="236" y="197"/>
                  </a:lnTo>
                  <a:lnTo>
                    <a:pt x="267" y="133"/>
                  </a:lnTo>
                  <a:lnTo>
                    <a:pt x="276" y="133"/>
                  </a:lnTo>
                  <a:lnTo>
                    <a:pt x="258" y="90"/>
                  </a:lnTo>
                  <a:lnTo>
                    <a:pt x="273" y="85"/>
                  </a:lnTo>
                  <a:lnTo>
                    <a:pt x="218" y="57"/>
                  </a:lnTo>
                  <a:lnTo>
                    <a:pt x="172" y="59"/>
                  </a:lnTo>
                  <a:lnTo>
                    <a:pt x="140" y="30"/>
                  </a:lnTo>
                  <a:lnTo>
                    <a:pt x="102" y="0"/>
                  </a:lnTo>
                  <a:lnTo>
                    <a:pt x="84" y="20"/>
                  </a:lnTo>
                  <a:lnTo>
                    <a:pt x="39" y="44"/>
                  </a:lnTo>
                  <a:lnTo>
                    <a:pt x="28" y="88"/>
                  </a:lnTo>
                  <a:lnTo>
                    <a:pt x="24" y="114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6" name="Freeform 642"/>
            <p:cNvSpPr>
              <a:spLocks noChangeAspect="1"/>
            </p:cNvSpPr>
            <p:nvPr/>
          </p:nvSpPr>
          <p:spPr bwMode="auto">
            <a:xfrm>
              <a:off x="943" y="2770"/>
              <a:ext cx="11" cy="18"/>
            </a:xfrm>
            <a:custGeom>
              <a:avLst/>
              <a:gdLst>
                <a:gd name="T0" fmla="*/ 0 w 30"/>
                <a:gd name="T1" fmla="*/ 0 h 49"/>
                <a:gd name="T2" fmla="*/ 1 w 30"/>
                <a:gd name="T3" fmla="*/ 1 h 49"/>
                <a:gd name="T4" fmla="*/ 0 w 30"/>
                <a:gd name="T5" fmla="*/ 2 h 49"/>
                <a:gd name="T6" fmla="*/ 1 w 30"/>
                <a:gd name="T7" fmla="*/ 3 h 49"/>
                <a:gd name="T8" fmla="*/ 1 w 30"/>
                <a:gd name="T9" fmla="*/ 0 h 49"/>
                <a:gd name="T10" fmla="*/ 0 w 3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9"/>
                <a:gd name="T20" fmla="*/ 30 w 3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9">
                  <a:moveTo>
                    <a:pt x="0" y="0"/>
                  </a:moveTo>
                  <a:lnTo>
                    <a:pt x="17" y="28"/>
                  </a:lnTo>
                  <a:lnTo>
                    <a:pt x="0" y="46"/>
                  </a:lnTo>
                  <a:lnTo>
                    <a:pt x="30" y="4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7" name="Freeform 643"/>
            <p:cNvSpPr>
              <a:spLocks noChangeAspect="1"/>
            </p:cNvSpPr>
            <p:nvPr/>
          </p:nvSpPr>
          <p:spPr bwMode="auto">
            <a:xfrm>
              <a:off x="1151" y="2827"/>
              <a:ext cx="5" cy="3"/>
            </a:xfrm>
            <a:custGeom>
              <a:avLst/>
              <a:gdLst>
                <a:gd name="T0" fmla="*/ 1 w 13"/>
                <a:gd name="T1" fmla="*/ 0 h 11"/>
                <a:gd name="T2" fmla="*/ 0 w 13"/>
                <a:gd name="T3" fmla="*/ 0 h 11"/>
                <a:gd name="T4" fmla="*/ 0 w 13"/>
                <a:gd name="T5" fmla="*/ 0 h 11"/>
                <a:gd name="T6" fmla="*/ 1 w 13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1"/>
                <a:gd name="T14" fmla="*/ 13 w 13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1">
                  <a:moveTo>
                    <a:pt x="13" y="2"/>
                  </a:moveTo>
                  <a:lnTo>
                    <a:pt x="3" y="11"/>
                  </a:lnTo>
                  <a:lnTo>
                    <a:pt x="0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8" name="Freeform 644"/>
            <p:cNvSpPr>
              <a:spLocks noChangeAspect="1"/>
            </p:cNvSpPr>
            <p:nvPr/>
          </p:nvSpPr>
          <p:spPr bwMode="auto">
            <a:xfrm>
              <a:off x="1132" y="2770"/>
              <a:ext cx="240" cy="380"/>
            </a:xfrm>
            <a:custGeom>
              <a:avLst/>
              <a:gdLst>
                <a:gd name="T0" fmla="*/ 33 w 640"/>
                <a:gd name="T1" fmla="*/ 42 h 1012"/>
                <a:gd name="T2" fmla="*/ 33 w 640"/>
                <a:gd name="T3" fmla="*/ 47 h 1012"/>
                <a:gd name="T4" fmla="*/ 33 w 640"/>
                <a:gd name="T5" fmla="*/ 50 h 1012"/>
                <a:gd name="T6" fmla="*/ 32 w 640"/>
                <a:gd name="T7" fmla="*/ 52 h 1012"/>
                <a:gd name="T8" fmla="*/ 30 w 640"/>
                <a:gd name="T9" fmla="*/ 54 h 1012"/>
                <a:gd name="T10" fmla="*/ 28 w 640"/>
                <a:gd name="T11" fmla="*/ 51 h 1012"/>
                <a:gd name="T12" fmla="*/ 23 w 640"/>
                <a:gd name="T13" fmla="*/ 48 h 1012"/>
                <a:gd name="T14" fmla="*/ 19 w 640"/>
                <a:gd name="T15" fmla="*/ 46 h 1012"/>
                <a:gd name="T16" fmla="*/ 15 w 640"/>
                <a:gd name="T17" fmla="*/ 41 h 1012"/>
                <a:gd name="T18" fmla="*/ 13 w 640"/>
                <a:gd name="T19" fmla="*/ 36 h 1012"/>
                <a:gd name="T20" fmla="*/ 10 w 640"/>
                <a:gd name="T21" fmla="*/ 31 h 1012"/>
                <a:gd name="T22" fmla="*/ 8 w 640"/>
                <a:gd name="T23" fmla="*/ 27 h 1012"/>
                <a:gd name="T24" fmla="*/ 6 w 640"/>
                <a:gd name="T25" fmla="*/ 23 h 1012"/>
                <a:gd name="T26" fmla="*/ 3 w 640"/>
                <a:gd name="T27" fmla="*/ 19 h 1012"/>
                <a:gd name="T28" fmla="*/ 1 w 640"/>
                <a:gd name="T29" fmla="*/ 17 h 1012"/>
                <a:gd name="T30" fmla="*/ 1 w 640"/>
                <a:gd name="T31" fmla="*/ 12 h 1012"/>
                <a:gd name="T32" fmla="*/ 3 w 640"/>
                <a:gd name="T33" fmla="*/ 11 h 1012"/>
                <a:gd name="T34" fmla="*/ 3 w 640"/>
                <a:gd name="T35" fmla="*/ 12 h 1012"/>
                <a:gd name="T36" fmla="*/ 6 w 640"/>
                <a:gd name="T37" fmla="*/ 14 h 1012"/>
                <a:gd name="T38" fmla="*/ 8 w 640"/>
                <a:gd name="T39" fmla="*/ 11 h 1012"/>
                <a:gd name="T40" fmla="*/ 8 w 640"/>
                <a:gd name="T41" fmla="*/ 9 h 1012"/>
                <a:gd name="T42" fmla="*/ 9 w 640"/>
                <a:gd name="T43" fmla="*/ 10 h 1012"/>
                <a:gd name="T44" fmla="*/ 9 w 640"/>
                <a:gd name="T45" fmla="*/ 9 h 1012"/>
                <a:gd name="T46" fmla="*/ 13 w 640"/>
                <a:gd name="T47" fmla="*/ 6 h 1012"/>
                <a:gd name="T48" fmla="*/ 15 w 640"/>
                <a:gd name="T49" fmla="*/ 3 h 1012"/>
                <a:gd name="T50" fmla="*/ 15 w 640"/>
                <a:gd name="T51" fmla="*/ 0 h 1012"/>
                <a:gd name="T52" fmla="*/ 17 w 640"/>
                <a:gd name="T53" fmla="*/ 2 h 1012"/>
                <a:gd name="T54" fmla="*/ 20 w 640"/>
                <a:gd name="T55" fmla="*/ 5 h 1012"/>
                <a:gd name="T56" fmla="*/ 24 w 640"/>
                <a:gd name="T57" fmla="*/ 7 h 1012"/>
                <a:gd name="T58" fmla="*/ 29 w 640"/>
                <a:gd name="T59" fmla="*/ 8 h 1012"/>
                <a:gd name="T60" fmla="*/ 29 w 640"/>
                <a:gd name="T61" fmla="*/ 12 h 1012"/>
                <a:gd name="T62" fmla="*/ 26 w 640"/>
                <a:gd name="T63" fmla="*/ 13 h 1012"/>
                <a:gd name="T64" fmla="*/ 22 w 640"/>
                <a:gd name="T65" fmla="*/ 15 h 1012"/>
                <a:gd name="T66" fmla="*/ 21 w 640"/>
                <a:gd name="T67" fmla="*/ 19 h 1012"/>
                <a:gd name="T68" fmla="*/ 21 w 640"/>
                <a:gd name="T69" fmla="*/ 24 h 1012"/>
                <a:gd name="T70" fmla="*/ 21 w 640"/>
                <a:gd name="T71" fmla="*/ 27 h 1012"/>
                <a:gd name="T72" fmla="*/ 24 w 640"/>
                <a:gd name="T73" fmla="*/ 29 h 1012"/>
                <a:gd name="T74" fmla="*/ 28 w 640"/>
                <a:gd name="T75" fmla="*/ 28 h 1012"/>
                <a:gd name="T76" fmla="*/ 28 w 640"/>
                <a:gd name="T77" fmla="*/ 32 h 1012"/>
                <a:gd name="T78" fmla="*/ 32 w 640"/>
                <a:gd name="T79" fmla="*/ 34 h 1012"/>
                <a:gd name="T80" fmla="*/ 33 w 640"/>
                <a:gd name="T81" fmla="*/ 37 h 10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40"/>
                <a:gd name="T124" fmla="*/ 0 h 1012"/>
                <a:gd name="T125" fmla="*/ 640 w 640"/>
                <a:gd name="T126" fmla="*/ 1012 h 10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40" h="1012">
                  <a:moveTo>
                    <a:pt x="628" y="771"/>
                  </a:moveTo>
                  <a:lnTo>
                    <a:pt x="621" y="800"/>
                  </a:lnTo>
                  <a:lnTo>
                    <a:pt x="618" y="846"/>
                  </a:lnTo>
                  <a:lnTo>
                    <a:pt x="625" y="892"/>
                  </a:lnTo>
                  <a:lnTo>
                    <a:pt x="640" y="897"/>
                  </a:lnTo>
                  <a:lnTo>
                    <a:pt x="618" y="943"/>
                  </a:lnTo>
                  <a:lnTo>
                    <a:pt x="618" y="965"/>
                  </a:lnTo>
                  <a:lnTo>
                    <a:pt x="606" y="988"/>
                  </a:lnTo>
                  <a:lnTo>
                    <a:pt x="589" y="1012"/>
                  </a:lnTo>
                  <a:lnTo>
                    <a:pt x="579" y="1012"/>
                  </a:lnTo>
                  <a:lnTo>
                    <a:pt x="547" y="986"/>
                  </a:lnTo>
                  <a:lnTo>
                    <a:pt x="527" y="959"/>
                  </a:lnTo>
                  <a:lnTo>
                    <a:pt x="485" y="936"/>
                  </a:lnTo>
                  <a:lnTo>
                    <a:pt x="443" y="912"/>
                  </a:lnTo>
                  <a:lnTo>
                    <a:pt x="401" y="888"/>
                  </a:lnTo>
                  <a:lnTo>
                    <a:pt x="359" y="862"/>
                  </a:lnTo>
                  <a:lnTo>
                    <a:pt x="316" y="822"/>
                  </a:lnTo>
                  <a:lnTo>
                    <a:pt x="274" y="780"/>
                  </a:lnTo>
                  <a:lnTo>
                    <a:pt x="276" y="752"/>
                  </a:lnTo>
                  <a:lnTo>
                    <a:pt x="243" y="691"/>
                  </a:lnTo>
                  <a:lnTo>
                    <a:pt x="210" y="631"/>
                  </a:lnTo>
                  <a:lnTo>
                    <a:pt x="188" y="592"/>
                  </a:lnTo>
                  <a:lnTo>
                    <a:pt x="165" y="555"/>
                  </a:lnTo>
                  <a:lnTo>
                    <a:pt x="144" y="513"/>
                  </a:lnTo>
                  <a:lnTo>
                    <a:pt x="124" y="473"/>
                  </a:lnTo>
                  <a:lnTo>
                    <a:pt x="103" y="433"/>
                  </a:lnTo>
                  <a:lnTo>
                    <a:pt x="83" y="391"/>
                  </a:lnTo>
                  <a:lnTo>
                    <a:pt x="47" y="364"/>
                  </a:lnTo>
                  <a:lnTo>
                    <a:pt x="13" y="336"/>
                  </a:lnTo>
                  <a:lnTo>
                    <a:pt x="18" y="322"/>
                  </a:lnTo>
                  <a:lnTo>
                    <a:pt x="0" y="249"/>
                  </a:lnTo>
                  <a:lnTo>
                    <a:pt x="22" y="218"/>
                  </a:lnTo>
                  <a:lnTo>
                    <a:pt x="46" y="185"/>
                  </a:lnTo>
                  <a:lnTo>
                    <a:pt x="49" y="216"/>
                  </a:lnTo>
                  <a:lnTo>
                    <a:pt x="40" y="240"/>
                  </a:lnTo>
                  <a:lnTo>
                    <a:pt x="56" y="236"/>
                  </a:lnTo>
                  <a:lnTo>
                    <a:pt x="109" y="275"/>
                  </a:lnTo>
                  <a:lnTo>
                    <a:pt x="124" y="254"/>
                  </a:lnTo>
                  <a:lnTo>
                    <a:pt x="129" y="230"/>
                  </a:lnTo>
                  <a:lnTo>
                    <a:pt x="141" y="210"/>
                  </a:lnTo>
                  <a:lnTo>
                    <a:pt x="149" y="178"/>
                  </a:lnTo>
                  <a:lnTo>
                    <a:pt x="155" y="178"/>
                  </a:lnTo>
                  <a:lnTo>
                    <a:pt x="155" y="188"/>
                  </a:lnTo>
                  <a:lnTo>
                    <a:pt x="164" y="187"/>
                  </a:lnTo>
                  <a:lnTo>
                    <a:pt x="159" y="176"/>
                  </a:lnTo>
                  <a:lnTo>
                    <a:pt x="170" y="163"/>
                  </a:lnTo>
                  <a:lnTo>
                    <a:pt x="201" y="151"/>
                  </a:lnTo>
                  <a:lnTo>
                    <a:pt x="252" y="116"/>
                  </a:lnTo>
                  <a:lnTo>
                    <a:pt x="283" y="52"/>
                  </a:lnTo>
                  <a:lnTo>
                    <a:pt x="292" y="52"/>
                  </a:lnTo>
                  <a:lnTo>
                    <a:pt x="274" y="9"/>
                  </a:lnTo>
                  <a:lnTo>
                    <a:pt x="289" y="4"/>
                  </a:lnTo>
                  <a:lnTo>
                    <a:pt x="292" y="0"/>
                  </a:lnTo>
                  <a:lnTo>
                    <a:pt x="319" y="28"/>
                  </a:lnTo>
                  <a:lnTo>
                    <a:pt x="347" y="55"/>
                  </a:lnTo>
                  <a:lnTo>
                    <a:pt x="385" y="98"/>
                  </a:lnTo>
                  <a:lnTo>
                    <a:pt x="394" y="124"/>
                  </a:lnTo>
                  <a:lnTo>
                    <a:pt x="455" y="125"/>
                  </a:lnTo>
                  <a:lnTo>
                    <a:pt x="492" y="127"/>
                  </a:lnTo>
                  <a:lnTo>
                    <a:pt x="541" y="143"/>
                  </a:lnTo>
                  <a:lnTo>
                    <a:pt x="522" y="210"/>
                  </a:lnTo>
                  <a:lnTo>
                    <a:pt x="553" y="231"/>
                  </a:lnTo>
                  <a:lnTo>
                    <a:pt x="535" y="230"/>
                  </a:lnTo>
                  <a:lnTo>
                    <a:pt x="495" y="240"/>
                  </a:lnTo>
                  <a:lnTo>
                    <a:pt x="456" y="260"/>
                  </a:lnTo>
                  <a:lnTo>
                    <a:pt x="418" y="278"/>
                  </a:lnTo>
                  <a:lnTo>
                    <a:pt x="404" y="319"/>
                  </a:lnTo>
                  <a:lnTo>
                    <a:pt x="392" y="363"/>
                  </a:lnTo>
                  <a:lnTo>
                    <a:pt x="367" y="406"/>
                  </a:lnTo>
                  <a:lnTo>
                    <a:pt x="389" y="448"/>
                  </a:lnTo>
                  <a:lnTo>
                    <a:pt x="410" y="491"/>
                  </a:lnTo>
                  <a:lnTo>
                    <a:pt x="409" y="515"/>
                  </a:lnTo>
                  <a:lnTo>
                    <a:pt x="428" y="519"/>
                  </a:lnTo>
                  <a:lnTo>
                    <a:pt x="456" y="542"/>
                  </a:lnTo>
                  <a:lnTo>
                    <a:pt x="495" y="551"/>
                  </a:lnTo>
                  <a:lnTo>
                    <a:pt x="528" y="524"/>
                  </a:lnTo>
                  <a:lnTo>
                    <a:pt x="531" y="566"/>
                  </a:lnTo>
                  <a:lnTo>
                    <a:pt x="535" y="607"/>
                  </a:lnTo>
                  <a:lnTo>
                    <a:pt x="586" y="603"/>
                  </a:lnTo>
                  <a:lnTo>
                    <a:pt x="612" y="646"/>
                  </a:lnTo>
                  <a:lnTo>
                    <a:pt x="635" y="689"/>
                  </a:lnTo>
                  <a:lnTo>
                    <a:pt x="628" y="701"/>
                  </a:lnTo>
                  <a:lnTo>
                    <a:pt x="628" y="7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9" name="Freeform 645"/>
            <p:cNvSpPr>
              <a:spLocks noChangeAspect="1"/>
            </p:cNvSpPr>
            <p:nvPr/>
          </p:nvSpPr>
          <p:spPr bwMode="auto">
            <a:xfrm>
              <a:off x="3870" y="1668"/>
              <a:ext cx="935" cy="680"/>
            </a:xfrm>
            <a:custGeom>
              <a:avLst/>
              <a:gdLst>
                <a:gd name="T0" fmla="*/ 53 w 2487"/>
                <a:gd name="T1" fmla="*/ 74 h 1810"/>
                <a:gd name="T2" fmla="*/ 44 w 2487"/>
                <a:gd name="T3" fmla="*/ 74 h 1810"/>
                <a:gd name="T4" fmla="*/ 33 w 2487"/>
                <a:gd name="T5" fmla="*/ 71 h 1810"/>
                <a:gd name="T6" fmla="*/ 25 w 2487"/>
                <a:gd name="T7" fmla="*/ 67 h 1810"/>
                <a:gd name="T8" fmla="*/ 17 w 2487"/>
                <a:gd name="T9" fmla="*/ 60 h 1810"/>
                <a:gd name="T10" fmla="*/ 17 w 2487"/>
                <a:gd name="T11" fmla="*/ 55 h 1810"/>
                <a:gd name="T12" fmla="*/ 15 w 2487"/>
                <a:gd name="T13" fmla="*/ 52 h 1810"/>
                <a:gd name="T14" fmla="*/ 7 w 2487"/>
                <a:gd name="T15" fmla="*/ 48 h 1810"/>
                <a:gd name="T16" fmla="*/ 5 w 2487"/>
                <a:gd name="T17" fmla="*/ 46 h 1810"/>
                <a:gd name="T18" fmla="*/ 3 w 2487"/>
                <a:gd name="T19" fmla="*/ 37 h 1810"/>
                <a:gd name="T20" fmla="*/ 11 w 2487"/>
                <a:gd name="T21" fmla="*/ 33 h 1810"/>
                <a:gd name="T22" fmla="*/ 12 w 2487"/>
                <a:gd name="T23" fmla="*/ 27 h 1810"/>
                <a:gd name="T24" fmla="*/ 14 w 2487"/>
                <a:gd name="T25" fmla="*/ 23 h 1810"/>
                <a:gd name="T26" fmla="*/ 18 w 2487"/>
                <a:gd name="T27" fmla="*/ 15 h 1810"/>
                <a:gd name="T28" fmla="*/ 23 w 2487"/>
                <a:gd name="T29" fmla="*/ 14 h 1810"/>
                <a:gd name="T30" fmla="*/ 34 w 2487"/>
                <a:gd name="T31" fmla="*/ 23 h 1810"/>
                <a:gd name="T32" fmla="*/ 48 w 2487"/>
                <a:gd name="T33" fmla="*/ 28 h 1810"/>
                <a:gd name="T34" fmla="*/ 64 w 2487"/>
                <a:gd name="T35" fmla="*/ 31 h 1810"/>
                <a:gd name="T36" fmla="*/ 74 w 2487"/>
                <a:gd name="T37" fmla="*/ 33 h 1810"/>
                <a:gd name="T38" fmla="*/ 86 w 2487"/>
                <a:gd name="T39" fmla="*/ 28 h 1810"/>
                <a:gd name="T40" fmla="*/ 92 w 2487"/>
                <a:gd name="T41" fmla="*/ 23 h 1810"/>
                <a:gd name="T42" fmla="*/ 93 w 2487"/>
                <a:gd name="T43" fmla="*/ 15 h 1810"/>
                <a:gd name="T44" fmla="*/ 87 w 2487"/>
                <a:gd name="T45" fmla="*/ 15 h 1810"/>
                <a:gd name="T46" fmla="*/ 91 w 2487"/>
                <a:gd name="T47" fmla="*/ 7 h 1810"/>
                <a:gd name="T48" fmla="*/ 92 w 2487"/>
                <a:gd name="T49" fmla="*/ 0 h 1810"/>
                <a:gd name="T50" fmla="*/ 108 w 2487"/>
                <a:gd name="T51" fmla="*/ 8 h 1810"/>
                <a:gd name="T52" fmla="*/ 123 w 2487"/>
                <a:gd name="T53" fmla="*/ 16 h 1810"/>
                <a:gd name="T54" fmla="*/ 132 w 2487"/>
                <a:gd name="T55" fmla="*/ 24 h 1810"/>
                <a:gd name="T56" fmla="*/ 131 w 2487"/>
                <a:gd name="T57" fmla="*/ 30 h 1810"/>
                <a:gd name="T58" fmla="*/ 126 w 2487"/>
                <a:gd name="T59" fmla="*/ 33 h 1810"/>
                <a:gd name="T60" fmla="*/ 121 w 2487"/>
                <a:gd name="T61" fmla="*/ 38 h 1810"/>
                <a:gd name="T62" fmla="*/ 115 w 2487"/>
                <a:gd name="T63" fmla="*/ 40 h 1810"/>
                <a:gd name="T64" fmla="*/ 111 w 2487"/>
                <a:gd name="T65" fmla="*/ 38 h 1810"/>
                <a:gd name="T66" fmla="*/ 110 w 2487"/>
                <a:gd name="T67" fmla="*/ 44 h 1810"/>
                <a:gd name="T68" fmla="*/ 120 w 2487"/>
                <a:gd name="T69" fmla="*/ 46 h 1810"/>
                <a:gd name="T70" fmla="*/ 116 w 2487"/>
                <a:gd name="T71" fmla="*/ 51 h 1810"/>
                <a:gd name="T72" fmla="*/ 125 w 2487"/>
                <a:gd name="T73" fmla="*/ 63 h 1810"/>
                <a:gd name="T74" fmla="*/ 124 w 2487"/>
                <a:gd name="T75" fmla="*/ 66 h 1810"/>
                <a:gd name="T76" fmla="*/ 127 w 2487"/>
                <a:gd name="T77" fmla="*/ 69 h 1810"/>
                <a:gd name="T78" fmla="*/ 127 w 2487"/>
                <a:gd name="T79" fmla="*/ 71 h 1810"/>
                <a:gd name="T80" fmla="*/ 126 w 2487"/>
                <a:gd name="T81" fmla="*/ 74 h 1810"/>
                <a:gd name="T82" fmla="*/ 124 w 2487"/>
                <a:gd name="T83" fmla="*/ 79 h 1810"/>
                <a:gd name="T84" fmla="*/ 124 w 2487"/>
                <a:gd name="T85" fmla="*/ 82 h 1810"/>
                <a:gd name="T86" fmla="*/ 121 w 2487"/>
                <a:gd name="T87" fmla="*/ 84 h 1810"/>
                <a:gd name="T88" fmla="*/ 118 w 2487"/>
                <a:gd name="T89" fmla="*/ 88 h 1810"/>
                <a:gd name="T90" fmla="*/ 114 w 2487"/>
                <a:gd name="T91" fmla="*/ 89 h 1810"/>
                <a:gd name="T92" fmla="*/ 111 w 2487"/>
                <a:gd name="T93" fmla="*/ 89 h 1810"/>
                <a:gd name="T94" fmla="*/ 109 w 2487"/>
                <a:gd name="T95" fmla="*/ 92 h 1810"/>
                <a:gd name="T96" fmla="*/ 105 w 2487"/>
                <a:gd name="T97" fmla="*/ 93 h 1810"/>
                <a:gd name="T98" fmla="*/ 103 w 2487"/>
                <a:gd name="T99" fmla="*/ 93 h 1810"/>
                <a:gd name="T100" fmla="*/ 99 w 2487"/>
                <a:gd name="T101" fmla="*/ 92 h 1810"/>
                <a:gd name="T102" fmla="*/ 91 w 2487"/>
                <a:gd name="T103" fmla="*/ 88 h 1810"/>
                <a:gd name="T104" fmla="*/ 86 w 2487"/>
                <a:gd name="T105" fmla="*/ 89 h 1810"/>
                <a:gd name="T106" fmla="*/ 81 w 2487"/>
                <a:gd name="T107" fmla="*/ 90 h 1810"/>
                <a:gd name="T108" fmla="*/ 78 w 2487"/>
                <a:gd name="T109" fmla="*/ 92 h 1810"/>
                <a:gd name="T110" fmla="*/ 73 w 2487"/>
                <a:gd name="T111" fmla="*/ 85 h 1810"/>
                <a:gd name="T112" fmla="*/ 71 w 2487"/>
                <a:gd name="T113" fmla="*/ 81 h 1810"/>
                <a:gd name="T114" fmla="*/ 67 w 2487"/>
                <a:gd name="T115" fmla="*/ 72 h 1810"/>
                <a:gd name="T116" fmla="*/ 64 w 2487"/>
                <a:gd name="T117" fmla="*/ 70 h 18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87"/>
                <a:gd name="T178" fmla="*/ 0 h 1810"/>
                <a:gd name="T179" fmla="*/ 2487 w 2487"/>
                <a:gd name="T180" fmla="*/ 1810 h 18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87" h="1810">
                  <a:moveTo>
                    <a:pt x="1111" y="1319"/>
                  </a:moveTo>
                  <a:lnTo>
                    <a:pt x="1076" y="1351"/>
                  </a:lnTo>
                  <a:lnTo>
                    <a:pt x="1042" y="1382"/>
                  </a:lnTo>
                  <a:lnTo>
                    <a:pt x="999" y="1399"/>
                  </a:lnTo>
                  <a:lnTo>
                    <a:pt x="997" y="1399"/>
                  </a:lnTo>
                  <a:lnTo>
                    <a:pt x="973" y="1382"/>
                  </a:lnTo>
                  <a:lnTo>
                    <a:pt x="906" y="1375"/>
                  </a:lnTo>
                  <a:lnTo>
                    <a:pt x="873" y="1424"/>
                  </a:lnTo>
                  <a:lnTo>
                    <a:pt x="851" y="1379"/>
                  </a:lnTo>
                  <a:lnTo>
                    <a:pt x="831" y="1393"/>
                  </a:lnTo>
                  <a:lnTo>
                    <a:pt x="773" y="1388"/>
                  </a:lnTo>
                  <a:lnTo>
                    <a:pt x="731" y="1382"/>
                  </a:lnTo>
                  <a:lnTo>
                    <a:pt x="682" y="1361"/>
                  </a:lnTo>
                  <a:lnTo>
                    <a:pt x="675" y="1351"/>
                  </a:lnTo>
                  <a:lnTo>
                    <a:pt x="631" y="1331"/>
                  </a:lnTo>
                  <a:lnTo>
                    <a:pt x="615" y="1313"/>
                  </a:lnTo>
                  <a:lnTo>
                    <a:pt x="596" y="1321"/>
                  </a:lnTo>
                  <a:lnTo>
                    <a:pt x="534" y="1273"/>
                  </a:lnTo>
                  <a:lnTo>
                    <a:pt x="496" y="1251"/>
                  </a:lnTo>
                  <a:lnTo>
                    <a:pt x="475" y="1269"/>
                  </a:lnTo>
                  <a:lnTo>
                    <a:pt x="472" y="1264"/>
                  </a:lnTo>
                  <a:lnTo>
                    <a:pt x="425" y="1233"/>
                  </a:lnTo>
                  <a:lnTo>
                    <a:pt x="369" y="1200"/>
                  </a:lnTo>
                  <a:lnTo>
                    <a:pt x="345" y="1193"/>
                  </a:lnTo>
                  <a:lnTo>
                    <a:pt x="324" y="1133"/>
                  </a:lnTo>
                  <a:lnTo>
                    <a:pt x="354" y="1137"/>
                  </a:lnTo>
                  <a:lnTo>
                    <a:pt x="361" y="1115"/>
                  </a:lnTo>
                  <a:lnTo>
                    <a:pt x="331" y="1075"/>
                  </a:lnTo>
                  <a:lnTo>
                    <a:pt x="330" y="1054"/>
                  </a:lnTo>
                  <a:lnTo>
                    <a:pt x="325" y="1040"/>
                  </a:lnTo>
                  <a:lnTo>
                    <a:pt x="318" y="1031"/>
                  </a:lnTo>
                  <a:lnTo>
                    <a:pt x="309" y="1018"/>
                  </a:lnTo>
                  <a:lnTo>
                    <a:pt x="308" y="1006"/>
                  </a:lnTo>
                  <a:lnTo>
                    <a:pt x="302" y="991"/>
                  </a:lnTo>
                  <a:lnTo>
                    <a:pt x="287" y="985"/>
                  </a:lnTo>
                  <a:lnTo>
                    <a:pt x="264" y="978"/>
                  </a:lnTo>
                  <a:lnTo>
                    <a:pt x="249" y="972"/>
                  </a:lnTo>
                  <a:lnTo>
                    <a:pt x="187" y="954"/>
                  </a:lnTo>
                  <a:lnTo>
                    <a:pt x="152" y="937"/>
                  </a:lnTo>
                  <a:lnTo>
                    <a:pt x="131" y="902"/>
                  </a:lnTo>
                  <a:lnTo>
                    <a:pt x="76" y="887"/>
                  </a:lnTo>
                  <a:lnTo>
                    <a:pt x="75" y="875"/>
                  </a:lnTo>
                  <a:lnTo>
                    <a:pt x="88" y="876"/>
                  </a:lnTo>
                  <a:lnTo>
                    <a:pt x="90" y="876"/>
                  </a:lnTo>
                  <a:lnTo>
                    <a:pt x="97" y="872"/>
                  </a:lnTo>
                  <a:lnTo>
                    <a:pt x="67" y="808"/>
                  </a:lnTo>
                  <a:lnTo>
                    <a:pt x="25" y="805"/>
                  </a:lnTo>
                  <a:lnTo>
                    <a:pt x="0" y="760"/>
                  </a:lnTo>
                  <a:lnTo>
                    <a:pt x="18" y="718"/>
                  </a:lnTo>
                  <a:lnTo>
                    <a:pt x="49" y="697"/>
                  </a:lnTo>
                  <a:lnTo>
                    <a:pt x="70" y="697"/>
                  </a:lnTo>
                  <a:lnTo>
                    <a:pt x="97" y="703"/>
                  </a:lnTo>
                  <a:lnTo>
                    <a:pt x="127" y="667"/>
                  </a:lnTo>
                  <a:lnTo>
                    <a:pt x="175" y="655"/>
                  </a:lnTo>
                  <a:lnTo>
                    <a:pt x="209" y="629"/>
                  </a:lnTo>
                  <a:lnTo>
                    <a:pt x="245" y="600"/>
                  </a:lnTo>
                  <a:lnTo>
                    <a:pt x="231" y="575"/>
                  </a:lnTo>
                  <a:lnTo>
                    <a:pt x="242" y="563"/>
                  </a:lnTo>
                  <a:lnTo>
                    <a:pt x="242" y="552"/>
                  </a:lnTo>
                  <a:lnTo>
                    <a:pt x="222" y="512"/>
                  </a:lnTo>
                  <a:lnTo>
                    <a:pt x="202" y="472"/>
                  </a:lnTo>
                  <a:lnTo>
                    <a:pt x="173" y="457"/>
                  </a:lnTo>
                  <a:lnTo>
                    <a:pt x="225" y="438"/>
                  </a:lnTo>
                  <a:lnTo>
                    <a:pt x="285" y="444"/>
                  </a:lnTo>
                  <a:lnTo>
                    <a:pt x="269" y="423"/>
                  </a:lnTo>
                  <a:lnTo>
                    <a:pt x="263" y="376"/>
                  </a:lnTo>
                  <a:lnTo>
                    <a:pt x="258" y="330"/>
                  </a:lnTo>
                  <a:lnTo>
                    <a:pt x="328" y="344"/>
                  </a:lnTo>
                  <a:lnTo>
                    <a:pt x="369" y="339"/>
                  </a:lnTo>
                  <a:lnTo>
                    <a:pt x="348" y="281"/>
                  </a:lnTo>
                  <a:lnTo>
                    <a:pt x="367" y="266"/>
                  </a:lnTo>
                  <a:lnTo>
                    <a:pt x="385" y="229"/>
                  </a:lnTo>
                  <a:lnTo>
                    <a:pt x="418" y="226"/>
                  </a:lnTo>
                  <a:lnTo>
                    <a:pt x="422" y="233"/>
                  </a:lnTo>
                  <a:lnTo>
                    <a:pt x="442" y="254"/>
                  </a:lnTo>
                  <a:lnTo>
                    <a:pt x="505" y="293"/>
                  </a:lnTo>
                  <a:lnTo>
                    <a:pt x="539" y="299"/>
                  </a:lnTo>
                  <a:lnTo>
                    <a:pt x="605" y="345"/>
                  </a:lnTo>
                  <a:lnTo>
                    <a:pt x="621" y="390"/>
                  </a:lnTo>
                  <a:lnTo>
                    <a:pt x="636" y="433"/>
                  </a:lnTo>
                  <a:lnTo>
                    <a:pt x="688" y="442"/>
                  </a:lnTo>
                  <a:lnTo>
                    <a:pt x="740" y="451"/>
                  </a:lnTo>
                  <a:lnTo>
                    <a:pt x="805" y="470"/>
                  </a:lnTo>
                  <a:lnTo>
                    <a:pt x="867" y="490"/>
                  </a:lnTo>
                  <a:lnTo>
                    <a:pt x="908" y="532"/>
                  </a:lnTo>
                  <a:lnTo>
                    <a:pt x="948" y="575"/>
                  </a:lnTo>
                  <a:lnTo>
                    <a:pt x="1009" y="578"/>
                  </a:lnTo>
                  <a:lnTo>
                    <a:pt x="1072" y="581"/>
                  </a:lnTo>
                  <a:lnTo>
                    <a:pt x="1133" y="585"/>
                  </a:lnTo>
                  <a:lnTo>
                    <a:pt x="1196" y="588"/>
                  </a:lnTo>
                  <a:lnTo>
                    <a:pt x="1212" y="603"/>
                  </a:lnTo>
                  <a:lnTo>
                    <a:pt x="1267" y="614"/>
                  </a:lnTo>
                  <a:lnTo>
                    <a:pt x="1322" y="624"/>
                  </a:lnTo>
                  <a:lnTo>
                    <a:pt x="1357" y="639"/>
                  </a:lnTo>
                  <a:lnTo>
                    <a:pt x="1390" y="620"/>
                  </a:lnTo>
                  <a:lnTo>
                    <a:pt x="1422" y="599"/>
                  </a:lnTo>
                  <a:lnTo>
                    <a:pt x="1475" y="594"/>
                  </a:lnTo>
                  <a:lnTo>
                    <a:pt x="1528" y="590"/>
                  </a:lnTo>
                  <a:lnTo>
                    <a:pt x="1569" y="557"/>
                  </a:lnTo>
                  <a:lnTo>
                    <a:pt x="1611" y="523"/>
                  </a:lnTo>
                  <a:lnTo>
                    <a:pt x="1579" y="494"/>
                  </a:lnTo>
                  <a:lnTo>
                    <a:pt x="1573" y="445"/>
                  </a:lnTo>
                  <a:lnTo>
                    <a:pt x="1636" y="461"/>
                  </a:lnTo>
                  <a:lnTo>
                    <a:pt x="1678" y="439"/>
                  </a:lnTo>
                  <a:lnTo>
                    <a:pt x="1724" y="426"/>
                  </a:lnTo>
                  <a:lnTo>
                    <a:pt x="1733" y="390"/>
                  </a:lnTo>
                  <a:lnTo>
                    <a:pt x="1782" y="363"/>
                  </a:lnTo>
                  <a:lnTo>
                    <a:pt x="1858" y="364"/>
                  </a:lnTo>
                  <a:lnTo>
                    <a:pt x="1846" y="336"/>
                  </a:lnTo>
                  <a:lnTo>
                    <a:pt x="1749" y="287"/>
                  </a:lnTo>
                  <a:lnTo>
                    <a:pt x="1727" y="308"/>
                  </a:lnTo>
                  <a:lnTo>
                    <a:pt x="1711" y="299"/>
                  </a:lnTo>
                  <a:lnTo>
                    <a:pt x="1666" y="300"/>
                  </a:lnTo>
                  <a:lnTo>
                    <a:pt x="1627" y="279"/>
                  </a:lnTo>
                  <a:lnTo>
                    <a:pt x="1639" y="273"/>
                  </a:lnTo>
                  <a:lnTo>
                    <a:pt x="1633" y="232"/>
                  </a:lnTo>
                  <a:lnTo>
                    <a:pt x="1627" y="190"/>
                  </a:lnTo>
                  <a:lnTo>
                    <a:pt x="1690" y="202"/>
                  </a:lnTo>
                  <a:lnTo>
                    <a:pt x="1723" y="166"/>
                  </a:lnTo>
                  <a:lnTo>
                    <a:pt x="1708" y="127"/>
                  </a:lnTo>
                  <a:lnTo>
                    <a:pt x="1706" y="63"/>
                  </a:lnTo>
                  <a:lnTo>
                    <a:pt x="1676" y="42"/>
                  </a:lnTo>
                  <a:lnTo>
                    <a:pt x="1655" y="35"/>
                  </a:lnTo>
                  <a:lnTo>
                    <a:pt x="1688" y="5"/>
                  </a:lnTo>
                  <a:lnTo>
                    <a:pt x="1742" y="3"/>
                  </a:lnTo>
                  <a:lnTo>
                    <a:pt x="1796" y="0"/>
                  </a:lnTo>
                  <a:lnTo>
                    <a:pt x="1906" y="36"/>
                  </a:lnTo>
                  <a:lnTo>
                    <a:pt x="1949" y="73"/>
                  </a:lnTo>
                  <a:lnTo>
                    <a:pt x="1994" y="111"/>
                  </a:lnTo>
                  <a:lnTo>
                    <a:pt x="2039" y="148"/>
                  </a:lnTo>
                  <a:lnTo>
                    <a:pt x="2082" y="185"/>
                  </a:lnTo>
                  <a:lnTo>
                    <a:pt x="2130" y="206"/>
                  </a:lnTo>
                  <a:lnTo>
                    <a:pt x="2209" y="227"/>
                  </a:lnTo>
                  <a:lnTo>
                    <a:pt x="2255" y="245"/>
                  </a:lnTo>
                  <a:lnTo>
                    <a:pt x="2309" y="305"/>
                  </a:lnTo>
                  <a:lnTo>
                    <a:pt x="2376" y="296"/>
                  </a:lnTo>
                  <a:lnTo>
                    <a:pt x="2443" y="272"/>
                  </a:lnTo>
                  <a:lnTo>
                    <a:pt x="2470" y="320"/>
                  </a:lnTo>
                  <a:lnTo>
                    <a:pt x="2478" y="384"/>
                  </a:lnTo>
                  <a:lnTo>
                    <a:pt x="2487" y="448"/>
                  </a:lnTo>
                  <a:lnTo>
                    <a:pt x="2429" y="439"/>
                  </a:lnTo>
                  <a:lnTo>
                    <a:pt x="2421" y="466"/>
                  </a:lnTo>
                  <a:lnTo>
                    <a:pt x="2451" y="515"/>
                  </a:lnTo>
                  <a:lnTo>
                    <a:pt x="2481" y="564"/>
                  </a:lnTo>
                  <a:lnTo>
                    <a:pt x="2463" y="576"/>
                  </a:lnTo>
                  <a:lnTo>
                    <a:pt x="2473" y="591"/>
                  </a:lnTo>
                  <a:lnTo>
                    <a:pt x="2423" y="561"/>
                  </a:lnTo>
                  <a:lnTo>
                    <a:pt x="2423" y="590"/>
                  </a:lnTo>
                  <a:lnTo>
                    <a:pt x="2393" y="614"/>
                  </a:lnTo>
                  <a:lnTo>
                    <a:pt x="2378" y="618"/>
                  </a:lnTo>
                  <a:lnTo>
                    <a:pt x="2394" y="648"/>
                  </a:lnTo>
                  <a:lnTo>
                    <a:pt x="2340" y="632"/>
                  </a:lnTo>
                  <a:lnTo>
                    <a:pt x="2323" y="642"/>
                  </a:lnTo>
                  <a:lnTo>
                    <a:pt x="2296" y="688"/>
                  </a:lnTo>
                  <a:lnTo>
                    <a:pt x="2269" y="718"/>
                  </a:lnTo>
                  <a:lnTo>
                    <a:pt x="2246" y="733"/>
                  </a:lnTo>
                  <a:lnTo>
                    <a:pt x="2218" y="752"/>
                  </a:lnTo>
                  <a:lnTo>
                    <a:pt x="2190" y="773"/>
                  </a:lnTo>
                  <a:lnTo>
                    <a:pt x="2154" y="787"/>
                  </a:lnTo>
                  <a:lnTo>
                    <a:pt x="2173" y="757"/>
                  </a:lnTo>
                  <a:lnTo>
                    <a:pt x="2145" y="745"/>
                  </a:lnTo>
                  <a:lnTo>
                    <a:pt x="2154" y="691"/>
                  </a:lnTo>
                  <a:lnTo>
                    <a:pt x="2128" y="676"/>
                  </a:lnTo>
                  <a:lnTo>
                    <a:pt x="2099" y="684"/>
                  </a:lnTo>
                  <a:lnTo>
                    <a:pt x="2078" y="718"/>
                  </a:lnTo>
                  <a:lnTo>
                    <a:pt x="2054" y="754"/>
                  </a:lnTo>
                  <a:lnTo>
                    <a:pt x="2021" y="775"/>
                  </a:lnTo>
                  <a:lnTo>
                    <a:pt x="1997" y="778"/>
                  </a:lnTo>
                  <a:lnTo>
                    <a:pt x="2012" y="814"/>
                  </a:lnTo>
                  <a:lnTo>
                    <a:pt x="2076" y="832"/>
                  </a:lnTo>
                  <a:lnTo>
                    <a:pt x="2100" y="876"/>
                  </a:lnTo>
                  <a:lnTo>
                    <a:pt x="2134" y="870"/>
                  </a:lnTo>
                  <a:lnTo>
                    <a:pt x="2172" y="843"/>
                  </a:lnTo>
                  <a:lnTo>
                    <a:pt x="2230" y="866"/>
                  </a:lnTo>
                  <a:lnTo>
                    <a:pt x="2258" y="872"/>
                  </a:lnTo>
                  <a:lnTo>
                    <a:pt x="2260" y="899"/>
                  </a:lnTo>
                  <a:lnTo>
                    <a:pt x="2233" y="896"/>
                  </a:lnTo>
                  <a:lnTo>
                    <a:pt x="2203" y="914"/>
                  </a:lnTo>
                  <a:lnTo>
                    <a:pt x="2187" y="939"/>
                  </a:lnTo>
                  <a:lnTo>
                    <a:pt x="2178" y="957"/>
                  </a:lnTo>
                  <a:lnTo>
                    <a:pt x="2169" y="1012"/>
                  </a:lnTo>
                  <a:lnTo>
                    <a:pt x="2236" y="1052"/>
                  </a:lnTo>
                  <a:lnTo>
                    <a:pt x="2267" y="1094"/>
                  </a:lnTo>
                  <a:lnTo>
                    <a:pt x="2300" y="1137"/>
                  </a:lnTo>
                  <a:lnTo>
                    <a:pt x="2351" y="1182"/>
                  </a:lnTo>
                  <a:lnTo>
                    <a:pt x="2278" y="1160"/>
                  </a:lnTo>
                  <a:lnTo>
                    <a:pt x="2281" y="1166"/>
                  </a:lnTo>
                  <a:lnTo>
                    <a:pt x="2324" y="1194"/>
                  </a:lnTo>
                  <a:lnTo>
                    <a:pt x="2369" y="1221"/>
                  </a:lnTo>
                  <a:lnTo>
                    <a:pt x="2324" y="1254"/>
                  </a:lnTo>
                  <a:lnTo>
                    <a:pt x="2311" y="1263"/>
                  </a:lnTo>
                  <a:lnTo>
                    <a:pt x="2336" y="1267"/>
                  </a:lnTo>
                  <a:lnTo>
                    <a:pt x="2366" y="1264"/>
                  </a:lnTo>
                  <a:lnTo>
                    <a:pt x="2400" y="1284"/>
                  </a:lnTo>
                  <a:lnTo>
                    <a:pt x="2382" y="1303"/>
                  </a:lnTo>
                  <a:lnTo>
                    <a:pt x="2399" y="1303"/>
                  </a:lnTo>
                  <a:lnTo>
                    <a:pt x="2397" y="1313"/>
                  </a:lnTo>
                  <a:lnTo>
                    <a:pt x="2382" y="1325"/>
                  </a:lnTo>
                  <a:lnTo>
                    <a:pt x="2388" y="1333"/>
                  </a:lnTo>
                  <a:lnTo>
                    <a:pt x="2391" y="1346"/>
                  </a:lnTo>
                  <a:lnTo>
                    <a:pt x="2382" y="1346"/>
                  </a:lnTo>
                  <a:lnTo>
                    <a:pt x="2397" y="1367"/>
                  </a:lnTo>
                  <a:lnTo>
                    <a:pt x="2385" y="1370"/>
                  </a:lnTo>
                  <a:lnTo>
                    <a:pt x="2358" y="1384"/>
                  </a:lnTo>
                  <a:lnTo>
                    <a:pt x="2369" y="1400"/>
                  </a:lnTo>
                  <a:lnTo>
                    <a:pt x="2360" y="1428"/>
                  </a:lnTo>
                  <a:lnTo>
                    <a:pt x="2345" y="1467"/>
                  </a:lnTo>
                  <a:lnTo>
                    <a:pt x="2336" y="1470"/>
                  </a:lnTo>
                  <a:lnTo>
                    <a:pt x="2348" y="1481"/>
                  </a:lnTo>
                  <a:lnTo>
                    <a:pt x="2326" y="1493"/>
                  </a:lnTo>
                  <a:lnTo>
                    <a:pt x="2323" y="1491"/>
                  </a:lnTo>
                  <a:lnTo>
                    <a:pt x="2345" y="1501"/>
                  </a:lnTo>
                  <a:lnTo>
                    <a:pt x="2346" y="1528"/>
                  </a:lnTo>
                  <a:lnTo>
                    <a:pt x="2333" y="1525"/>
                  </a:lnTo>
                  <a:lnTo>
                    <a:pt x="2333" y="1539"/>
                  </a:lnTo>
                  <a:lnTo>
                    <a:pt x="2323" y="1549"/>
                  </a:lnTo>
                  <a:lnTo>
                    <a:pt x="2318" y="1557"/>
                  </a:lnTo>
                  <a:lnTo>
                    <a:pt x="2314" y="1575"/>
                  </a:lnTo>
                  <a:lnTo>
                    <a:pt x="2290" y="1579"/>
                  </a:lnTo>
                  <a:lnTo>
                    <a:pt x="2284" y="1585"/>
                  </a:lnTo>
                  <a:lnTo>
                    <a:pt x="2287" y="1596"/>
                  </a:lnTo>
                  <a:lnTo>
                    <a:pt x="2273" y="1613"/>
                  </a:lnTo>
                  <a:lnTo>
                    <a:pt x="2234" y="1643"/>
                  </a:lnTo>
                  <a:lnTo>
                    <a:pt x="2236" y="1649"/>
                  </a:lnTo>
                  <a:lnTo>
                    <a:pt x="2220" y="1664"/>
                  </a:lnTo>
                  <a:lnTo>
                    <a:pt x="2193" y="1669"/>
                  </a:lnTo>
                  <a:lnTo>
                    <a:pt x="2188" y="1672"/>
                  </a:lnTo>
                  <a:lnTo>
                    <a:pt x="2182" y="1676"/>
                  </a:lnTo>
                  <a:lnTo>
                    <a:pt x="2160" y="1681"/>
                  </a:lnTo>
                  <a:lnTo>
                    <a:pt x="2149" y="1676"/>
                  </a:lnTo>
                  <a:lnTo>
                    <a:pt x="2139" y="1687"/>
                  </a:lnTo>
                  <a:lnTo>
                    <a:pt x="2133" y="1692"/>
                  </a:lnTo>
                  <a:lnTo>
                    <a:pt x="2118" y="1691"/>
                  </a:lnTo>
                  <a:lnTo>
                    <a:pt x="2094" y="1655"/>
                  </a:lnTo>
                  <a:lnTo>
                    <a:pt x="2082" y="1669"/>
                  </a:lnTo>
                  <a:lnTo>
                    <a:pt x="2093" y="1707"/>
                  </a:lnTo>
                  <a:lnTo>
                    <a:pt x="2081" y="1694"/>
                  </a:lnTo>
                  <a:lnTo>
                    <a:pt x="2082" y="1715"/>
                  </a:lnTo>
                  <a:lnTo>
                    <a:pt x="2072" y="1712"/>
                  </a:lnTo>
                  <a:lnTo>
                    <a:pt x="2055" y="1730"/>
                  </a:lnTo>
                  <a:lnTo>
                    <a:pt x="2043" y="1716"/>
                  </a:lnTo>
                  <a:lnTo>
                    <a:pt x="2037" y="1728"/>
                  </a:lnTo>
                  <a:lnTo>
                    <a:pt x="2024" y="1727"/>
                  </a:lnTo>
                  <a:lnTo>
                    <a:pt x="1994" y="1743"/>
                  </a:lnTo>
                  <a:lnTo>
                    <a:pt x="1967" y="1752"/>
                  </a:lnTo>
                  <a:lnTo>
                    <a:pt x="1958" y="1755"/>
                  </a:lnTo>
                  <a:lnTo>
                    <a:pt x="1954" y="1782"/>
                  </a:lnTo>
                  <a:lnTo>
                    <a:pt x="1967" y="1810"/>
                  </a:lnTo>
                  <a:lnTo>
                    <a:pt x="1940" y="1806"/>
                  </a:lnTo>
                  <a:lnTo>
                    <a:pt x="1930" y="1752"/>
                  </a:lnTo>
                  <a:lnTo>
                    <a:pt x="1915" y="1740"/>
                  </a:lnTo>
                  <a:lnTo>
                    <a:pt x="1896" y="1743"/>
                  </a:lnTo>
                  <a:lnTo>
                    <a:pt x="1879" y="1736"/>
                  </a:lnTo>
                  <a:lnTo>
                    <a:pt x="1860" y="1727"/>
                  </a:lnTo>
                  <a:lnTo>
                    <a:pt x="1855" y="1734"/>
                  </a:lnTo>
                  <a:lnTo>
                    <a:pt x="1839" y="1742"/>
                  </a:lnTo>
                  <a:lnTo>
                    <a:pt x="1791" y="1722"/>
                  </a:lnTo>
                  <a:lnTo>
                    <a:pt x="1770" y="1706"/>
                  </a:lnTo>
                  <a:lnTo>
                    <a:pt x="1763" y="1670"/>
                  </a:lnTo>
                  <a:lnTo>
                    <a:pt x="1705" y="1651"/>
                  </a:lnTo>
                  <a:lnTo>
                    <a:pt x="1684" y="1648"/>
                  </a:lnTo>
                  <a:lnTo>
                    <a:pt x="1655" y="1679"/>
                  </a:lnTo>
                  <a:lnTo>
                    <a:pt x="1639" y="1679"/>
                  </a:lnTo>
                  <a:lnTo>
                    <a:pt x="1631" y="1684"/>
                  </a:lnTo>
                  <a:lnTo>
                    <a:pt x="1618" y="1681"/>
                  </a:lnTo>
                  <a:lnTo>
                    <a:pt x="1600" y="1682"/>
                  </a:lnTo>
                  <a:lnTo>
                    <a:pt x="1588" y="1691"/>
                  </a:lnTo>
                  <a:lnTo>
                    <a:pt x="1563" y="1682"/>
                  </a:lnTo>
                  <a:lnTo>
                    <a:pt x="1551" y="1695"/>
                  </a:lnTo>
                  <a:lnTo>
                    <a:pt x="1528" y="1697"/>
                  </a:lnTo>
                  <a:lnTo>
                    <a:pt x="1540" y="1761"/>
                  </a:lnTo>
                  <a:lnTo>
                    <a:pt x="1520" y="1751"/>
                  </a:lnTo>
                  <a:lnTo>
                    <a:pt x="1512" y="1740"/>
                  </a:lnTo>
                  <a:lnTo>
                    <a:pt x="1499" y="1734"/>
                  </a:lnTo>
                  <a:lnTo>
                    <a:pt x="1463" y="1745"/>
                  </a:lnTo>
                  <a:lnTo>
                    <a:pt x="1440" y="1713"/>
                  </a:lnTo>
                  <a:lnTo>
                    <a:pt x="1415" y="1703"/>
                  </a:lnTo>
                  <a:lnTo>
                    <a:pt x="1420" y="1657"/>
                  </a:lnTo>
                  <a:lnTo>
                    <a:pt x="1388" y="1643"/>
                  </a:lnTo>
                  <a:lnTo>
                    <a:pt x="1376" y="1606"/>
                  </a:lnTo>
                  <a:lnTo>
                    <a:pt x="1373" y="1600"/>
                  </a:lnTo>
                  <a:lnTo>
                    <a:pt x="1322" y="1606"/>
                  </a:lnTo>
                  <a:lnTo>
                    <a:pt x="1321" y="1582"/>
                  </a:lnTo>
                  <a:lnTo>
                    <a:pt x="1318" y="1561"/>
                  </a:lnTo>
                  <a:lnTo>
                    <a:pt x="1340" y="1521"/>
                  </a:lnTo>
                  <a:lnTo>
                    <a:pt x="1348" y="1496"/>
                  </a:lnTo>
                  <a:lnTo>
                    <a:pt x="1337" y="1452"/>
                  </a:lnTo>
                  <a:lnTo>
                    <a:pt x="1327" y="1407"/>
                  </a:lnTo>
                  <a:lnTo>
                    <a:pt x="1306" y="1397"/>
                  </a:lnTo>
                  <a:lnTo>
                    <a:pt x="1267" y="1355"/>
                  </a:lnTo>
                  <a:lnTo>
                    <a:pt x="1261" y="1373"/>
                  </a:lnTo>
                  <a:lnTo>
                    <a:pt x="1209" y="1355"/>
                  </a:lnTo>
                  <a:lnTo>
                    <a:pt x="1211" y="1331"/>
                  </a:lnTo>
                  <a:lnTo>
                    <a:pt x="1193" y="1325"/>
                  </a:lnTo>
                  <a:lnTo>
                    <a:pt x="1196" y="1316"/>
                  </a:lnTo>
                  <a:lnTo>
                    <a:pt x="1175" y="1310"/>
                  </a:lnTo>
                  <a:lnTo>
                    <a:pt x="1149" y="1325"/>
                  </a:lnTo>
                  <a:lnTo>
                    <a:pt x="1111" y="1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0" name="Freeform 646"/>
            <p:cNvSpPr>
              <a:spLocks noChangeAspect="1"/>
            </p:cNvSpPr>
            <p:nvPr/>
          </p:nvSpPr>
          <p:spPr bwMode="auto">
            <a:xfrm>
              <a:off x="4583" y="2354"/>
              <a:ext cx="40" cy="37"/>
            </a:xfrm>
            <a:custGeom>
              <a:avLst/>
              <a:gdLst>
                <a:gd name="T0" fmla="*/ 5 w 106"/>
                <a:gd name="T1" fmla="*/ 0 h 95"/>
                <a:gd name="T2" fmla="*/ 2 w 106"/>
                <a:gd name="T3" fmla="*/ 0 h 95"/>
                <a:gd name="T4" fmla="*/ 0 w 106"/>
                <a:gd name="T5" fmla="*/ 2 h 95"/>
                <a:gd name="T6" fmla="*/ 0 w 106"/>
                <a:gd name="T7" fmla="*/ 5 h 95"/>
                <a:gd name="T8" fmla="*/ 2 w 106"/>
                <a:gd name="T9" fmla="*/ 5 h 95"/>
                <a:gd name="T10" fmla="*/ 3 w 106"/>
                <a:gd name="T11" fmla="*/ 5 h 95"/>
                <a:gd name="T12" fmla="*/ 5 w 106"/>
                <a:gd name="T13" fmla="*/ 4 h 95"/>
                <a:gd name="T14" fmla="*/ 6 w 106"/>
                <a:gd name="T15" fmla="*/ 1 h 95"/>
                <a:gd name="T16" fmla="*/ 5 w 106"/>
                <a:gd name="T17" fmla="*/ 0 h 95"/>
                <a:gd name="T18" fmla="*/ 5 w 106"/>
                <a:gd name="T19" fmla="*/ 0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95"/>
                <a:gd name="T32" fmla="*/ 106 w 106"/>
                <a:gd name="T33" fmla="*/ 95 h 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95">
                  <a:moveTo>
                    <a:pt x="81" y="0"/>
                  </a:moveTo>
                  <a:lnTo>
                    <a:pt x="31" y="7"/>
                  </a:lnTo>
                  <a:lnTo>
                    <a:pt x="0" y="33"/>
                  </a:lnTo>
                  <a:lnTo>
                    <a:pt x="3" y="77"/>
                  </a:lnTo>
                  <a:lnTo>
                    <a:pt x="42" y="95"/>
                  </a:lnTo>
                  <a:lnTo>
                    <a:pt x="60" y="89"/>
                  </a:lnTo>
                  <a:lnTo>
                    <a:pt x="87" y="56"/>
                  </a:lnTo>
                  <a:lnTo>
                    <a:pt x="106" y="21"/>
                  </a:lnTo>
                  <a:lnTo>
                    <a:pt x="100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1" name="Freeform 647"/>
            <p:cNvSpPr>
              <a:spLocks noChangeAspect="1"/>
            </p:cNvSpPr>
            <p:nvPr/>
          </p:nvSpPr>
          <p:spPr bwMode="auto">
            <a:xfrm>
              <a:off x="4893" y="1909"/>
              <a:ext cx="154" cy="166"/>
            </a:xfrm>
            <a:custGeom>
              <a:avLst/>
              <a:gdLst>
                <a:gd name="T0" fmla="*/ 20 w 412"/>
                <a:gd name="T1" fmla="*/ 18 h 441"/>
                <a:gd name="T2" fmla="*/ 19 w 412"/>
                <a:gd name="T3" fmla="*/ 17 h 441"/>
                <a:gd name="T4" fmla="*/ 20 w 412"/>
                <a:gd name="T5" fmla="*/ 18 h 441"/>
                <a:gd name="T6" fmla="*/ 19 w 412"/>
                <a:gd name="T7" fmla="*/ 19 h 441"/>
                <a:gd name="T8" fmla="*/ 18 w 412"/>
                <a:gd name="T9" fmla="*/ 20 h 441"/>
                <a:gd name="T10" fmla="*/ 18 w 412"/>
                <a:gd name="T11" fmla="*/ 19 h 441"/>
                <a:gd name="T12" fmla="*/ 17 w 412"/>
                <a:gd name="T13" fmla="*/ 20 h 441"/>
                <a:gd name="T14" fmla="*/ 15 w 412"/>
                <a:gd name="T15" fmla="*/ 20 h 441"/>
                <a:gd name="T16" fmla="*/ 14 w 412"/>
                <a:gd name="T17" fmla="*/ 20 h 441"/>
                <a:gd name="T18" fmla="*/ 13 w 412"/>
                <a:gd name="T19" fmla="*/ 19 h 441"/>
                <a:gd name="T20" fmla="*/ 13 w 412"/>
                <a:gd name="T21" fmla="*/ 20 h 441"/>
                <a:gd name="T22" fmla="*/ 14 w 412"/>
                <a:gd name="T23" fmla="*/ 21 h 441"/>
                <a:gd name="T24" fmla="*/ 13 w 412"/>
                <a:gd name="T25" fmla="*/ 22 h 441"/>
                <a:gd name="T26" fmla="*/ 13 w 412"/>
                <a:gd name="T27" fmla="*/ 23 h 441"/>
                <a:gd name="T28" fmla="*/ 10 w 412"/>
                <a:gd name="T29" fmla="*/ 22 h 441"/>
                <a:gd name="T30" fmla="*/ 10 w 412"/>
                <a:gd name="T31" fmla="*/ 20 h 441"/>
                <a:gd name="T32" fmla="*/ 7 w 412"/>
                <a:gd name="T33" fmla="*/ 20 h 441"/>
                <a:gd name="T34" fmla="*/ 4 w 412"/>
                <a:gd name="T35" fmla="*/ 21 h 441"/>
                <a:gd name="T36" fmla="*/ 3 w 412"/>
                <a:gd name="T37" fmla="*/ 22 h 441"/>
                <a:gd name="T38" fmla="*/ 0 w 412"/>
                <a:gd name="T39" fmla="*/ 21 h 441"/>
                <a:gd name="T40" fmla="*/ 0 w 412"/>
                <a:gd name="T41" fmla="*/ 21 h 441"/>
                <a:gd name="T42" fmla="*/ 2 w 412"/>
                <a:gd name="T43" fmla="*/ 19 h 441"/>
                <a:gd name="T44" fmla="*/ 4 w 412"/>
                <a:gd name="T45" fmla="*/ 17 h 441"/>
                <a:gd name="T46" fmla="*/ 6 w 412"/>
                <a:gd name="T47" fmla="*/ 17 h 441"/>
                <a:gd name="T48" fmla="*/ 9 w 412"/>
                <a:gd name="T49" fmla="*/ 17 h 441"/>
                <a:gd name="T50" fmla="*/ 9 w 412"/>
                <a:gd name="T51" fmla="*/ 17 h 441"/>
                <a:gd name="T52" fmla="*/ 10 w 412"/>
                <a:gd name="T53" fmla="*/ 17 h 441"/>
                <a:gd name="T54" fmla="*/ 10 w 412"/>
                <a:gd name="T55" fmla="*/ 15 h 441"/>
                <a:gd name="T56" fmla="*/ 10 w 412"/>
                <a:gd name="T57" fmla="*/ 13 h 441"/>
                <a:gd name="T58" fmla="*/ 11 w 412"/>
                <a:gd name="T59" fmla="*/ 12 h 441"/>
                <a:gd name="T60" fmla="*/ 10 w 412"/>
                <a:gd name="T61" fmla="*/ 13 h 441"/>
                <a:gd name="T62" fmla="*/ 12 w 412"/>
                <a:gd name="T63" fmla="*/ 14 h 441"/>
                <a:gd name="T64" fmla="*/ 13 w 412"/>
                <a:gd name="T65" fmla="*/ 13 h 441"/>
                <a:gd name="T66" fmla="*/ 14 w 412"/>
                <a:gd name="T67" fmla="*/ 11 h 441"/>
                <a:gd name="T68" fmla="*/ 14 w 412"/>
                <a:gd name="T69" fmla="*/ 9 h 441"/>
                <a:gd name="T70" fmla="*/ 15 w 412"/>
                <a:gd name="T71" fmla="*/ 7 h 441"/>
                <a:gd name="T72" fmla="*/ 13 w 412"/>
                <a:gd name="T73" fmla="*/ 5 h 441"/>
                <a:gd name="T74" fmla="*/ 12 w 412"/>
                <a:gd name="T75" fmla="*/ 2 h 441"/>
                <a:gd name="T76" fmla="*/ 12 w 412"/>
                <a:gd name="T77" fmla="*/ 1 h 441"/>
                <a:gd name="T78" fmla="*/ 14 w 412"/>
                <a:gd name="T79" fmla="*/ 2 h 441"/>
                <a:gd name="T80" fmla="*/ 14 w 412"/>
                <a:gd name="T81" fmla="*/ 1 h 441"/>
                <a:gd name="T82" fmla="*/ 14 w 412"/>
                <a:gd name="T83" fmla="*/ 1 h 441"/>
                <a:gd name="T84" fmla="*/ 13 w 412"/>
                <a:gd name="T85" fmla="*/ 1 h 441"/>
                <a:gd name="T86" fmla="*/ 13 w 412"/>
                <a:gd name="T87" fmla="*/ 0 h 441"/>
                <a:gd name="T88" fmla="*/ 14 w 412"/>
                <a:gd name="T89" fmla="*/ 0 h 441"/>
                <a:gd name="T90" fmla="*/ 16 w 412"/>
                <a:gd name="T91" fmla="*/ 3 h 441"/>
                <a:gd name="T92" fmla="*/ 19 w 412"/>
                <a:gd name="T93" fmla="*/ 6 h 441"/>
                <a:gd name="T94" fmla="*/ 19 w 412"/>
                <a:gd name="T95" fmla="*/ 9 h 441"/>
                <a:gd name="T96" fmla="*/ 18 w 412"/>
                <a:gd name="T97" fmla="*/ 10 h 441"/>
                <a:gd name="T98" fmla="*/ 20 w 412"/>
                <a:gd name="T99" fmla="*/ 14 h 441"/>
                <a:gd name="T100" fmla="*/ 22 w 412"/>
                <a:gd name="T101" fmla="*/ 17 h 441"/>
                <a:gd name="T102" fmla="*/ 21 w 412"/>
                <a:gd name="T103" fmla="*/ 19 h 441"/>
                <a:gd name="T104" fmla="*/ 20 w 412"/>
                <a:gd name="T105" fmla="*/ 18 h 4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2"/>
                <a:gd name="T160" fmla="*/ 0 h 441"/>
                <a:gd name="T161" fmla="*/ 412 w 412"/>
                <a:gd name="T162" fmla="*/ 441 h 4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2" h="441">
                  <a:moveTo>
                    <a:pt x="385" y="332"/>
                  </a:moveTo>
                  <a:lnTo>
                    <a:pt x="374" y="320"/>
                  </a:lnTo>
                  <a:lnTo>
                    <a:pt x="376" y="344"/>
                  </a:lnTo>
                  <a:lnTo>
                    <a:pt x="356" y="353"/>
                  </a:lnTo>
                  <a:lnTo>
                    <a:pt x="350" y="374"/>
                  </a:lnTo>
                  <a:lnTo>
                    <a:pt x="338" y="350"/>
                  </a:lnTo>
                  <a:lnTo>
                    <a:pt x="328" y="378"/>
                  </a:lnTo>
                  <a:lnTo>
                    <a:pt x="277" y="375"/>
                  </a:lnTo>
                  <a:lnTo>
                    <a:pt x="262" y="368"/>
                  </a:lnTo>
                  <a:lnTo>
                    <a:pt x="247" y="354"/>
                  </a:lnTo>
                  <a:lnTo>
                    <a:pt x="256" y="381"/>
                  </a:lnTo>
                  <a:lnTo>
                    <a:pt x="267" y="396"/>
                  </a:lnTo>
                  <a:lnTo>
                    <a:pt x="246" y="418"/>
                  </a:lnTo>
                  <a:lnTo>
                    <a:pt x="240" y="441"/>
                  </a:lnTo>
                  <a:lnTo>
                    <a:pt x="195" y="408"/>
                  </a:lnTo>
                  <a:lnTo>
                    <a:pt x="191" y="372"/>
                  </a:lnTo>
                  <a:lnTo>
                    <a:pt x="135" y="378"/>
                  </a:lnTo>
                  <a:lnTo>
                    <a:pt x="71" y="393"/>
                  </a:lnTo>
                  <a:lnTo>
                    <a:pt x="53" y="415"/>
                  </a:lnTo>
                  <a:lnTo>
                    <a:pt x="0" y="405"/>
                  </a:lnTo>
                  <a:lnTo>
                    <a:pt x="9" y="387"/>
                  </a:lnTo>
                  <a:lnTo>
                    <a:pt x="40" y="356"/>
                  </a:lnTo>
                  <a:lnTo>
                    <a:pt x="70" y="326"/>
                  </a:lnTo>
                  <a:lnTo>
                    <a:pt x="116" y="323"/>
                  </a:lnTo>
                  <a:lnTo>
                    <a:pt x="164" y="320"/>
                  </a:lnTo>
                  <a:lnTo>
                    <a:pt x="173" y="326"/>
                  </a:lnTo>
                  <a:lnTo>
                    <a:pt x="198" y="312"/>
                  </a:lnTo>
                  <a:lnTo>
                    <a:pt x="192" y="283"/>
                  </a:lnTo>
                  <a:lnTo>
                    <a:pt x="186" y="238"/>
                  </a:lnTo>
                  <a:lnTo>
                    <a:pt x="207" y="226"/>
                  </a:lnTo>
                  <a:lnTo>
                    <a:pt x="204" y="241"/>
                  </a:lnTo>
                  <a:lnTo>
                    <a:pt x="220" y="259"/>
                  </a:lnTo>
                  <a:lnTo>
                    <a:pt x="244" y="236"/>
                  </a:lnTo>
                  <a:lnTo>
                    <a:pt x="267" y="214"/>
                  </a:lnTo>
                  <a:lnTo>
                    <a:pt x="273" y="172"/>
                  </a:lnTo>
                  <a:lnTo>
                    <a:pt x="277" y="132"/>
                  </a:lnTo>
                  <a:lnTo>
                    <a:pt x="252" y="89"/>
                  </a:lnTo>
                  <a:lnTo>
                    <a:pt x="234" y="41"/>
                  </a:lnTo>
                  <a:lnTo>
                    <a:pt x="238" y="14"/>
                  </a:lnTo>
                  <a:lnTo>
                    <a:pt x="261" y="29"/>
                  </a:lnTo>
                  <a:lnTo>
                    <a:pt x="274" y="21"/>
                  </a:lnTo>
                  <a:lnTo>
                    <a:pt x="268" y="12"/>
                  </a:lnTo>
                  <a:lnTo>
                    <a:pt x="247" y="12"/>
                  </a:lnTo>
                  <a:lnTo>
                    <a:pt x="252" y="0"/>
                  </a:lnTo>
                  <a:lnTo>
                    <a:pt x="274" y="8"/>
                  </a:lnTo>
                  <a:lnTo>
                    <a:pt x="316" y="57"/>
                  </a:lnTo>
                  <a:lnTo>
                    <a:pt x="361" y="105"/>
                  </a:lnTo>
                  <a:lnTo>
                    <a:pt x="365" y="169"/>
                  </a:lnTo>
                  <a:lnTo>
                    <a:pt x="353" y="189"/>
                  </a:lnTo>
                  <a:lnTo>
                    <a:pt x="382" y="257"/>
                  </a:lnTo>
                  <a:lnTo>
                    <a:pt x="412" y="312"/>
                  </a:lnTo>
                  <a:lnTo>
                    <a:pt x="394" y="362"/>
                  </a:lnTo>
                  <a:lnTo>
                    <a:pt x="385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2" name="Freeform 648"/>
            <p:cNvSpPr>
              <a:spLocks noChangeAspect="1"/>
            </p:cNvSpPr>
            <p:nvPr/>
          </p:nvSpPr>
          <p:spPr bwMode="auto">
            <a:xfrm>
              <a:off x="4947" y="1827"/>
              <a:ext cx="90" cy="82"/>
            </a:xfrm>
            <a:custGeom>
              <a:avLst/>
              <a:gdLst>
                <a:gd name="T0" fmla="*/ 10 w 239"/>
                <a:gd name="T1" fmla="*/ 4 h 220"/>
                <a:gd name="T2" fmla="*/ 8 w 239"/>
                <a:gd name="T3" fmla="*/ 4 h 220"/>
                <a:gd name="T4" fmla="*/ 4 w 239"/>
                <a:gd name="T5" fmla="*/ 2 h 220"/>
                <a:gd name="T6" fmla="*/ 0 w 239"/>
                <a:gd name="T7" fmla="*/ 0 h 220"/>
                <a:gd name="T8" fmla="*/ 1 w 239"/>
                <a:gd name="T9" fmla="*/ 1 h 220"/>
                <a:gd name="T10" fmla="*/ 2 w 239"/>
                <a:gd name="T11" fmla="*/ 4 h 220"/>
                <a:gd name="T12" fmla="*/ 3 w 239"/>
                <a:gd name="T13" fmla="*/ 6 h 220"/>
                <a:gd name="T14" fmla="*/ 1 w 239"/>
                <a:gd name="T15" fmla="*/ 6 h 220"/>
                <a:gd name="T16" fmla="*/ 1 w 239"/>
                <a:gd name="T17" fmla="*/ 7 h 220"/>
                <a:gd name="T18" fmla="*/ 1 w 239"/>
                <a:gd name="T19" fmla="*/ 8 h 220"/>
                <a:gd name="T20" fmla="*/ 2 w 239"/>
                <a:gd name="T21" fmla="*/ 9 h 220"/>
                <a:gd name="T22" fmla="*/ 3 w 239"/>
                <a:gd name="T23" fmla="*/ 12 h 220"/>
                <a:gd name="T24" fmla="*/ 4 w 239"/>
                <a:gd name="T25" fmla="*/ 11 h 220"/>
                <a:gd name="T26" fmla="*/ 5 w 239"/>
                <a:gd name="T27" fmla="*/ 11 h 220"/>
                <a:gd name="T28" fmla="*/ 2 w 239"/>
                <a:gd name="T29" fmla="*/ 9 h 220"/>
                <a:gd name="T30" fmla="*/ 3 w 239"/>
                <a:gd name="T31" fmla="*/ 9 h 220"/>
                <a:gd name="T32" fmla="*/ 5 w 239"/>
                <a:gd name="T33" fmla="*/ 8 h 220"/>
                <a:gd name="T34" fmla="*/ 9 w 239"/>
                <a:gd name="T35" fmla="*/ 10 h 220"/>
                <a:gd name="T36" fmla="*/ 9 w 239"/>
                <a:gd name="T37" fmla="*/ 9 h 220"/>
                <a:gd name="T38" fmla="*/ 11 w 239"/>
                <a:gd name="T39" fmla="*/ 7 h 220"/>
                <a:gd name="T40" fmla="*/ 13 w 239"/>
                <a:gd name="T41" fmla="*/ 6 h 220"/>
                <a:gd name="T42" fmla="*/ 12 w 239"/>
                <a:gd name="T43" fmla="*/ 6 h 220"/>
                <a:gd name="T44" fmla="*/ 11 w 239"/>
                <a:gd name="T45" fmla="*/ 3 h 220"/>
                <a:gd name="T46" fmla="*/ 10 w 239"/>
                <a:gd name="T47" fmla="*/ 4 h 2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9"/>
                <a:gd name="T73" fmla="*/ 0 h 220"/>
                <a:gd name="T74" fmla="*/ 239 w 239"/>
                <a:gd name="T75" fmla="*/ 220 h 2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9" h="220">
                  <a:moveTo>
                    <a:pt x="185" y="85"/>
                  </a:moveTo>
                  <a:lnTo>
                    <a:pt x="142" y="74"/>
                  </a:lnTo>
                  <a:lnTo>
                    <a:pt x="71" y="37"/>
                  </a:lnTo>
                  <a:lnTo>
                    <a:pt x="0" y="0"/>
                  </a:lnTo>
                  <a:lnTo>
                    <a:pt x="12" y="29"/>
                  </a:lnTo>
                  <a:lnTo>
                    <a:pt x="34" y="76"/>
                  </a:lnTo>
                  <a:lnTo>
                    <a:pt x="57" y="121"/>
                  </a:lnTo>
                  <a:lnTo>
                    <a:pt x="25" y="122"/>
                  </a:lnTo>
                  <a:lnTo>
                    <a:pt x="18" y="128"/>
                  </a:lnTo>
                  <a:lnTo>
                    <a:pt x="19" y="150"/>
                  </a:lnTo>
                  <a:lnTo>
                    <a:pt x="28" y="182"/>
                  </a:lnTo>
                  <a:lnTo>
                    <a:pt x="60" y="220"/>
                  </a:lnTo>
                  <a:lnTo>
                    <a:pt x="71" y="212"/>
                  </a:lnTo>
                  <a:lnTo>
                    <a:pt x="95" y="207"/>
                  </a:lnTo>
                  <a:lnTo>
                    <a:pt x="40" y="170"/>
                  </a:lnTo>
                  <a:lnTo>
                    <a:pt x="64" y="167"/>
                  </a:lnTo>
                  <a:lnTo>
                    <a:pt x="83" y="161"/>
                  </a:lnTo>
                  <a:lnTo>
                    <a:pt x="176" y="189"/>
                  </a:lnTo>
                  <a:lnTo>
                    <a:pt x="177" y="176"/>
                  </a:lnTo>
                  <a:lnTo>
                    <a:pt x="201" y="140"/>
                  </a:lnTo>
                  <a:lnTo>
                    <a:pt x="239" y="122"/>
                  </a:lnTo>
                  <a:lnTo>
                    <a:pt x="215" y="104"/>
                  </a:lnTo>
                  <a:lnTo>
                    <a:pt x="197" y="67"/>
                  </a:lnTo>
                  <a:lnTo>
                    <a:pt x="18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3" name="Freeform 649"/>
            <p:cNvSpPr>
              <a:spLocks noChangeAspect="1"/>
            </p:cNvSpPr>
            <p:nvPr/>
          </p:nvSpPr>
          <p:spPr bwMode="auto">
            <a:xfrm>
              <a:off x="4877" y="2066"/>
              <a:ext cx="45" cy="59"/>
            </a:xfrm>
            <a:custGeom>
              <a:avLst/>
              <a:gdLst>
                <a:gd name="T0" fmla="*/ 6 w 121"/>
                <a:gd name="T1" fmla="*/ 3 h 154"/>
                <a:gd name="T2" fmla="*/ 6 w 121"/>
                <a:gd name="T3" fmla="*/ 5 h 154"/>
                <a:gd name="T4" fmla="*/ 6 w 121"/>
                <a:gd name="T5" fmla="*/ 8 h 154"/>
                <a:gd name="T6" fmla="*/ 5 w 121"/>
                <a:gd name="T7" fmla="*/ 9 h 154"/>
                <a:gd name="T8" fmla="*/ 4 w 121"/>
                <a:gd name="T9" fmla="*/ 7 h 154"/>
                <a:gd name="T10" fmla="*/ 4 w 121"/>
                <a:gd name="T11" fmla="*/ 8 h 154"/>
                <a:gd name="T12" fmla="*/ 4 w 121"/>
                <a:gd name="T13" fmla="*/ 8 h 154"/>
                <a:gd name="T14" fmla="*/ 3 w 121"/>
                <a:gd name="T15" fmla="*/ 5 h 154"/>
                <a:gd name="T16" fmla="*/ 3 w 121"/>
                <a:gd name="T17" fmla="*/ 4 h 154"/>
                <a:gd name="T18" fmla="*/ 1 w 121"/>
                <a:gd name="T19" fmla="*/ 2 h 154"/>
                <a:gd name="T20" fmla="*/ 2 w 121"/>
                <a:gd name="T21" fmla="*/ 4 h 154"/>
                <a:gd name="T22" fmla="*/ 1 w 121"/>
                <a:gd name="T23" fmla="*/ 4 h 154"/>
                <a:gd name="T24" fmla="*/ 1 w 121"/>
                <a:gd name="T25" fmla="*/ 3 h 154"/>
                <a:gd name="T26" fmla="*/ 1 w 121"/>
                <a:gd name="T27" fmla="*/ 3 h 154"/>
                <a:gd name="T28" fmla="*/ 0 w 121"/>
                <a:gd name="T29" fmla="*/ 2 h 154"/>
                <a:gd name="T30" fmla="*/ 3 w 121"/>
                <a:gd name="T31" fmla="*/ 0 h 154"/>
                <a:gd name="T32" fmla="*/ 4 w 121"/>
                <a:gd name="T33" fmla="*/ 1 h 154"/>
                <a:gd name="T34" fmla="*/ 5 w 121"/>
                <a:gd name="T35" fmla="*/ 2 h 154"/>
                <a:gd name="T36" fmla="*/ 5 w 121"/>
                <a:gd name="T37" fmla="*/ 2 h 154"/>
                <a:gd name="T38" fmla="*/ 6 w 121"/>
                <a:gd name="T39" fmla="*/ 3 h 1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1"/>
                <a:gd name="T61" fmla="*/ 0 h 154"/>
                <a:gd name="T62" fmla="*/ 121 w 121"/>
                <a:gd name="T63" fmla="*/ 154 h 1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1" h="154">
                  <a:moveTo>
                    <a:pt x="121" y="54"/>
                  </a:moveTo>
                  <a:lnTo>
                    <a:pt x="118" y="94"/>
                  </a:lnTo>
                  <a:lnTo>
                    <a:pt x="114" y="134"/>
                  </a:lnTo>
                  <a:lnTo>
                    <a:pt x="100" y="154"/>
                  </a:lnTo>
                  <a:lnTo>
                    <a:pt x="81" y="121"/>
                  </a:lnTo>
                  <a:lnTo>
                    <a:pt x="85" y="148"/>
                  </a:lnTo>
                  <a:lnTo>
                    <a:pt x="72" y="136"/>
                  </a:lnTo>
                  <a:lnTo>
                    <a:pt x="58" y="94"/>
                  </a:lnTo>
                  <a:lnTo>
                    <a:pt x="60" y="70"/>
                  </a:lnTo>
                  <a:lnTo>
                    <a:pt x="29" y="43"/>
                  </a:lnTo>
                  <a:lnTo>
                    <a:pt x="44" y="70"/>
                  </a:lnTo>
                  <a:lnTo>
                    <a:pt x="26" y="70"/>
                  </a:lnTo>
                  <a:lnTo>
                    <a:pt x="15" y="51"/>
                  </a:lnTo>
                  <a:lnTo>
                    <a:pt x="23" y="51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78" y="18"/>
                  </a:lnTo>
                  <a:lnTo>
                    <a:pt x="94" y="27"/>
                  </a:lnTo>
                  <a:lnTo>
                    <a:pt x="97" y="36"/>
                  </a:lnTo>
                  <a:lnTo>
                    <a:pt x="1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4" name="Freeform 650"/>
            <p:cNvSpPr>
              <a:spLocks noChangeAspect="1"/>
            </p:cNvSpPr>
            <p:nvPr/>
          </p:nvSpPr>
          <p:spPr bwMode="auto">
            <a:xfrm>
              <a:off x="4920" y="2057"/>
              <a:ext cx="41" cy="33"/>
            </a:xfrm>
            <a:custGeom>
              <a:avLst/>
              <a:gdLst>
                <a:gd name="T0" fmla="*/ 4 w 112"/>
                <a:gd name="T1" fmla="*/ 3 h 86"/>
                <a:gd name="T2" fmla="*/ 3 w 112"/>
                <a:gd name="T3" fmla="*/ 3 h 86"/>
                <a:gd name="T4" fmla="*/ 3 w 112"/>
                <a:gd name="T5" fmla="*/ 5 h 86"/>
                <a:gd name="T6" fmla="*/ 1 w 112"/>
                <a:gd name="T7" fmla="*/ 4 h 86"/>
                <a:gd name="T8" fmla="*/ 0 w 112"/>
                <a:gd name="T9" fmla="*/ 3 h 86"/>
                <a:gd name="T10" fmla="*/ 0 w 112"/>
                <a:gd name="T11" fmla="*/ 3 h 86"/>
                <a:gd name="T12" fmla="*/ 1 w 112"/>
                <a:gd name="T13" fmla="*/ 1 h 86"/>
                <a:gd name="T14" fmla="*/ 3 w 112"/>
                <a:gd name="T15" fmla="*/ 1 h 86"/>
                <a:gd name="T16" fmla="*/ 4 w 112"/>
                <a:gd name="T17" fmla="*/ 0 h 86"/>
                <a:gd name="T18" fmla="*/ 5 w 112"/>
                <a:gd name="T19" fmla="*/ 1 h 86"/>
                <a:gd name="T20" fmla="*/ 5 w 112"/>
                <a:gd name="T21" fmla="*/ 2 h 86"/>
                <a:gd name="T22" fmla="*/ 4 w 112"/>
                <a:gd name="T23" fmla="*/ 3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6"/>
                <a:gd name="T38" fmla="*/ 112 w 112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6">
                  <a:moveTo>
                    <a:pt x="89" y="54"/>
                  </a:moveTo>
                  <a:lnTo>
                    <a:pt x="53" y="54"/>
                  </a:lnTo>
                  <a:lnTo>
                    <a:pt x="49" y="86"/>
                  </a:lnTo>
                  <a:lnTo>
                    <a:pt x="21" y="64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28" y="16"/>
                  </a:lnTo>
                  <a:lnTo>
                    <a:pt x="55" y="12"/>
                  </a:lnTo>
                  <a:lnTo>
                    <a:pt x="77" y="0"/>
                  </a:lnTo>
                  <a:lnTo>
                    <a:pt x="98" y="15"/>
                  </a:lnTo>
                  <a:lnTo>
                    <a:pt x="112" y="28"/>
                  </a:lnTo>
                  <a:lnTo>
                    <a:pt x="8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5" name="Freeform 651"/>
            <p:cNvSpPr>
              <a:spLocks noChangeAspect="1"/>
            </p:cNvSpPr>
            <p:nvPr/>
          </p:nvSpPr>
          <p:spPr bwMode="auto">
            <a:xfrm>
              <a:off x="4893" y="2212"/>
              <a:ext cx="7" cy="14"/>
            </a:xfrm>
            <a:custGeom>
              <a:avLst/>
              <a:gdLst>
                <a:gd name="T0" fmla="*/ 0 w 22"/>
                <a:gd name="T1" fmla="*/ 2 h 37"/>
                <a:gd name="T2" fmla="*/ 1 w 22"/>
                <a:gd name="T3" fmla="*/ 0 h 37"/>
                <a:gd name="T4" fmla="*/ 1 w 22"/>
                <a:gd name="T5" fmla="*/ 0 h 37"/>
                <a:gd name="T6" fmla="*/ 0 w 22"/>
                <a:gd name="T7" fmla="*/ 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37"/>
                <a:gd name="T14" fmla="*/ 22 w 22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37">
                  <a:moveTo>
                    <a:pt x="0" y="37"/>
                  </a:moveTo>
                  <a:lnTo>
                    <a:pt x="22" y="6"/>
                  </a:lnTo>
                  <a:lnTo>
                    <a:pt x="1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6" name="Freeform 652"/>
            <p:cNvSpPr>
              <a:spLocks noChangeAspect="1"/>
            </p:cNvSpPr>
            <p:nvPr/>
          </p:nvSpPr>
          <p:spPr bwMode="auto">
            <a:xfrm>
              <a:off x="4890" y="2095"/>
              <a:ext cx="5" cy="4"/>
            </a:xfrm>
            <a:custGeom>
              <a:avLst/>
              <a:gdLst>
                <a:gd name="T0" fmla="*/ 1 w 12"/>
                <a:gd name="T1" fmla="*/ 0 h 9"/>
                <a:gd name="T2" fmla="*/ 1 w 12"/>
                <a:gd name="T3" fmla="*/ 1 h 9"/>
                <a:gd name="T4" fmla="*/ 0 w 12"/>
                <a:gd name="T5" fmla="*/ 1 h 9"/>
                <a:gd name="T6" fmla="*/ 1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9" y="0"/>
                  </a:moveTo>
                  <a:lnTo>
                    <a:pt x="12" y="9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7" name="Freeform 653"/>
            <p:cNvSpPr>
              <a:spLocks noChangeAspect="1"/>
            </p:cNvSpPr>
            <p:nvPr/>
          </p:nvSpPr>
          <p:spPr bwMode="auto">
            <a:xfrm>
              <a:off x="4722" y="1879"/>
              <a:ext cx="83" cy="106"/>
            </a:xfrm>
            <a:custGeom>
              <a:avLst/>
              <a:gdLst>
                <a:gd name="T0" fmla="*/ 3 w 219"/>
                <a:gd name="T1" fmla="*/ 10 h 282"/>
                <a:gd name="T2" fmla="*/ 2 w 219"/>
                <a:gd name="T3" fmla="*/ 10 h 282"/>
                <a:gd name="T4" fmla="*/ 0 w 219"/>
                <a:gd name="T5" fmla="*/ 8 h 282"/>
                <a:gd name="T6" fmla="*/ 2 w 219"/>
                <a:gd name="T7" fmla="*/ 7 h 282"/>
                <a:gd name="T8" fmla="*/ 3 w 219"/>
                <a:gd name="T9" fmla="*/ 4 h 282"/>
                <a:gd name="T10" fmla="*/ 4 w 219"/>
                <a:gd name="T11" fmla="*/ 4 h 282"/>
                <a:gd name="T12" fmla="*/ 7 w 219"/>
                <a:gd name="T13" fmla="*/ 5 h 282"/>
                <a:gd name="T14" fmla="*/ 6 w 219"/>
                <a:gd name="T15" fmla="*/ 3 h 282"/>
                <a:gd name="T16" fmla="*/ 7 w 219"/>
                <a:gd name="T17" fmla="*/ 3 h 282"/>
                <a:gd name="T18" fmla="*/ 8 w 219"/>
                <a:gd name="T19" fmla="*/ 2 h 282"/>
                <a:gd name="T20" fmla="*/ 8 w 219"/>
                <a:gd name="T21" fmla="*/ 0 h 282"/>
                <a:gd name="T22" fmla="*/ 11 w 219"/>
                <a:gd name="T23" fmla="*/ 2 h 282"/>
                <a:gd name="T24" fmla="*/ 12 w 219"/>
                <a:gd name="T25" fmla="*/ 2 h 282"/>
                <a:gd name="T26" fmla="*/ 10 w 219"/>
                <a:gd name="T27" fmla="*/ 4 h 282"/>
                <a:gd name="T28" fmla="*/ 11 w 219"/>
                <a:gd name="T29" fmla="*/ 6 h 282"/>
                <a:gd name="T30" fmla="*/ 10 w 219"/>
                <a:gd name="T31" fmla="*/ 8 h 282"/>
                <a:gd name="T32" fmla="*/ 9 w 219"/>
                <a:gd name="T33" fmla="*/ 10 h 282"/>
                <a:gd name="T34" fmla="*/ 9 w 219"/>
                <a:gd name="T35" fmla="*/ 11 h 282"/>
                <a:gd name="T36" fmla="*/ 12 w 219"/>
                <a:gd name="T37" fmla="*/ 13 h 282"/>
                <a:gd name="T38" fmla="*/ 11 w 219"/>
                <a:gd name="T39" fmla="*/ 14 h 282"/>
                <a:gd name="T40" fmla="*/ 9 w 219"/>
                <a:gd name="T41" fmla="*/ 14 h 282"/>
                <a:gd name="T42" fmla="*/ 9 w 219"/>
                <a:gd name="T43" fmla="*/ 15 h 282"/>
                <a:gd name="T44" fmla="*/ 6 w 219"/>
                <a:gd name="T45" fmla="*/ 15 h 282"/>
                <a:gd name="T46" fmla="*/ 6 w 219"/>
                <a:gd name="T47" fmla="*/ 15 h 282"/>
                <a:gd name="T48" fmla="*/ 5 w 219"/>
                <a:gd name="T49" fmla="*/ 14 h 282"/>
                <a:gd name="T50" fmla="*/ 4 w 219"/>
                <a:gd name="T51" fmla="*/ 14 h 282"/>
                <a:gd name="T52" fmla="*/ 4 w 219"/>
                <a:gd name="T53" fmla="*/ 12 h 282"/>
                <a:gd name="T54" fmla="*/ 5 w 219"/>
                <a:gd name="T55" fmla="*/ 12 h 282"/>
                <a:gd name="T56" fmla="*/ 3 w 219"/>
                <a:gd name="T57" fmla="*/ 12 h 282"/>
                <a:gd name="T58" fmla="*/ 3 w 219"/>
                <a:gd name="T59" fmla="*/ 10 h 28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9"/>
                <a:gd name="T91" fmla="*/ 0 h 282"/>
                <a:gd name="T92" fmla="*/ 219 w 219"/>
                <a:gd name="T93" fmla="*/ 282 h 28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9" h="282">
                  <a:moveTo>
                    <a:pt x="57" y="188"/>
                  </a:moveTo>
                  <a:lnTo>
                    <a:pt x="27" y="182"/>
                  </a:lnTo>
                  <a:lnTo>
                    <a:pt x="0" y="157"/>
                  </a:lnTo>
                  <a:lnTo>
                    <a:pt x="27" y="127"/>
                  </a:lnTo>
                  <a:lnTo>
                    <a:pt x="54" y="81"/>
                  </a:lnTo>
                  <a:lnTo>
                    <a:pt x="71" y="71"/>
                  </a:lnTo>
                  <a:lnTo>
                    <a:pt x="125" y="87"/>
                  </a:lnTo>
                  <a:lnTo>
                    <a:pt x="109" y="57"/>
                  </a:lnTo>
                  <a:lnTo>
                    <a:pt x="124" y="53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204" y="30"/>
                  </a:lnTo>
                  <a:lnTo>
                    <a:pt x="213" y="38"/>
                  </a:lnTo>
                  <a:lnTo>
                    <a:pt x="189" y="68"/>
                  </a:lnTo>
                  <a:lnTo>
                    <a:pt x="207" y="120"/>
                  </a:lnTo>
                  <a:lnTo>
                    <a:pt x="183" y="153"/>
                  </a:lnTo>
                  <a:lnTo>
                    <a:pt x="158" y="184"/>
                  </a:lnTo>
                  <a:lnTo>
                    <a:pt x="168" y="211"/>
                  </a:lnTo>
                  <a:lnTo>
                    <a:pt x="219" y="239"/>
                  </a:lnTo>
                  <a:lnTo>
                    <a:pt x="200" y="254"/>
                  </a:lnTo>
                  <a:lnTo>
                    <a:pt x="164" y="272"/>
                  </a:lnTo>
                  <a:lnTo>
                    <a:pt x="164" y="282"/>
                  </a:lnTo>
                  <a:lnTo>
                    <a:pt x="121" y="275"/>
                  </a:lnTo>
                  <a:lnTo>
                    <a:pt x="107" y="282"/>
                  </a:lnTo>
                  <a:lnTo>
                    <a:pt x="86" y="271"/>
                  </a:lnTo>
                  <a:lnTo>
                    <a:pt x="70" y="263"/>
                  </a:lnTo>
                  <a:lnTo>
                    <a:pt x="80" y="236"/>
                  </a:lnTo>
                  <a:lnTo>
                    <a:pt x="86" y="233"/>
                  </a:lnTo>
                  <a:lnTo>
                    <a:pt x="67" y="221"/>
                  </a:lnTo>
                  <a:lnTo>
                    <a:pt x="57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8" name="Freeform 654"/>
            <p:cNvSpPr>
              <a:spLocks noChangeAspect="1"/>
            </p:cNvSpPr>
            <p:nvPr/>
          </p:nvSpPr>
          <p:spPr bwMode="auto">
            <a:xfrm>
              <a:off x="4784" y="1969"/>
              <a:ext cx="70" cy="86"/>
            </a:xfrm>
            <a:custGeom>
              <a:avLst/>
              <a:gdLst>
                <a:gd name="T0" fmla="*/ 6 w 185"/>
                <a:gd name="T1" fmla="*/ 12 h 230"/>
                <a:gd name="T2" fmla="*/ 6 w 185"/>
                <a:gd name="T3" fmla="*/ 11 h 230"/>
                <a:gd name="T4" fmla="*/ 5 w 185"/>
                <a:gd name="T5" fmla="*/ 12 h 230"/>
                <a:gd name="T6" fmla="*/ 4 w 185"/>
                <a:gd name="T7" fmla="*/ 12 h 230"/>
                <a:gd name="T8" fmla="*/ 4 w 185"/>
                <a:gd name="T9" fmla="*/ 12 h 230"/>
                <a:gd name="T10" fmla="*/ 4 w 185"/>
                <a:gd name="T11" fmla="*/ 11 h 230"/>
                <a:gd name="T12" fmla="*/ 4 w 185"/>
                <a:gd name="T13" fmla="*/ 11 h 230"/>
                <a:gd name="T14" fmla="*/ 3 w 185"/>
                <a:gd name="T15" fmla="*/ 10 h 230"/>
                <a:gd name="T16" fmla="*/ 3 w 185"/>
                <a:gd name="T17" fmla="*/ 9 h 230"/>
                <a:gd name="T18" fmla="*/ 3 w 185"/>
                <a:gd name="T19" fmla="*/ 8 h 230"/>
                <a:gd name="T20" fmla="*/ 3 w 185"/>
                <a:gd name="T21" fmla="*/ 7 h 230"/>
                <a:gd name="T22" fmla="*/ 1 w 185"/>
                <a:gd name="T23" fmla="*/ 6 h 230"/>
                <a:gd name="T24" fmla="*/ 0 w 185"/>
                <a:gd name="T25" fmla="*/ 5 h 230"/>
                <a:gd name="T26" fmla="*/ 1 w 185"/>
                <a:gd name="T27" fmla="*/ 5 h 230"/>
                <a:gd name="T28" fmla="*/ 2 w 185"/>
                <a:gd name="T29" fmla="*/ 5 h 230"/>
                <a:gd name="T30" fmla="*/ 2 w 185"/>
                <a:gd name="T31" fmla="*/ 5 h 230"/>
                <a:gd name="T32" fmla="*/ 0 w 185"/>
                <a:gd name="T33" fmla="*/ 3 h 230"/>
                <a:gd name="T34" fmla="*/ 0 w 185"/>
                <a:gd name="T35" fmla="*/ 2 h 230"/>
                <a:gd name="T36" fmla="*/ 0 w 185"/>
                <a:gd name="T37" fmla="*/ 1 h 230"/>
                <a:gd name="T38" fmla="*/ 2 w 185"/>
                <a:gd name="T39" fmla="*/ 1 h 230"/>
                <a:gd name="T40" fmla="*/ 3 w 185"/>
                <a:gd name="T41" fmla="*/ 0 h 230"/>
                <a:gd name="T42" fmla="*/ 6 w 185"/>
                <a:gd name="T43" fmla="*/ 3 h 230"/>
                <a:gd name="T44" fmla="*/ 8 w 185"/>
                <a:gd name="T45" fmla="*/ 6 h 230"/>
                <a:gd name="T46" fmla="*/ 10 w 185"/>
                <a:gd name="T47" fmla="*/ 9 h 230"/>
                <a:gd name="T48" fmla="*/ 9 w 185"/>
                <a:gd name="T49" fmla="*/ 10 h 230"/>
                <a:gd name="T50" fmla="*/ 8 w 185"/>
                <a:gd name="T51" fmla="*/ 11 h 230"/>
                <a:gd name="T52" fmla="*/ 7 w 185"/>
                <a:gd name="T53" fmla="*/ 10 h 230"/>
                <a:gd name="T54" fmla="*/ 7 w 185"/>
                <a:gd name="T55" fmla="*/ 11 h 230"/>
                <a:gd name="T56" fmla="*/ 6 w 185"/>
                <a:gd name="T57" fmla="*/ 11 h 230"/>
                <a:gd name="T58" fmla="*/ 6 w 185"/>
                <a:gd name="T59" fmla="*/ 11 h 230"/>
                <a:gd name="T60" fmla="*/ 6 w 185"/>
                <a:gd name="T61" fmla="*/ 12 h 23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5"/>
                <a:gd name="T94" fmla="*/ 0 h 230"/>
                <a:gd name="T95" fmla="*/ 185 w 185"/>
                <a:gd name="T96" fmla="*/ 230 h 23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5" h="230">
                  <a:moveTo>
                    <a:pt x="106" y="225"/>
                  </a:moveTo>
                  <a:lnTo>
                    <a:pt x="104" y="217"/>
                  </a:lnTo>
                  <a:lnTo>
                    <a:pt x="88" y="223"/>
                  </a:lnTo>
                  <a:lnTo>
                    <a:pt x="76" y="230"/>
                  </a:lnTo>
                  <a:lnTo>
                    <a:pt x="69" y="221"/>
                  </a:lnTo>
                  <a:lnTo>
                    <a:pt x="72" y="215"/>
                  </a:lnTo>
                  <a:lnTo>
                    <a:pt x="69" y="209"/>
                  </a:lnTo>
                  <a:lnTo>
                    <a:pt x="60" y="197"/>
                  </a:lnTo>
                  <a:lnTo>
                    <a:pt x="49" y="167"/>
                  </a:lnTo>
                  <a:lnTo>
                    <a:pt x="49" y="149"/>
                  </a:lnTo>
                  <a:lnTo>
                    <a:pt x="48" y="143"/>
                  </a:lnTo>
                  <a:lnTo>
                    <a:pt x="16" y="109"/>
                  </a:lnTo>
                  <a:lnTo>
                    <a:pt x="9" y="100"/>
                  </a:lnTo>
                  <a:lnTo>
                    <a:pt x="13" y="94"/>
                  </a:lnTo>
                  <a:lnTo>
                    <a:pt x="34" y="102"/>
                  </a:lnTo>
                  <a:lnTo>
                    <a:pt x="33" y="93"/>
                  </a:lnTo>
                  <a:lnTo>
                    <a:pt x="3" y="52"/>
                  </a:lnTo>
                  <a:lnTo>
                    <a:pt x="0" y="43"/>
                  </a:lnTo>
                  <a:lnTo>
                    <a:pt x="0" y="33"/>
                  </a:lnTo>
                  <a:lnTo>
                    <a:pt x="36" y="15"/>
                  </a:lnTo>
                  <a:lnTo>
                    <a:pt x="55" y="0"/>
                  </a:lnTo>
                  <a:lnTo>
                    <a:pt x="106" y="52"/>
                  </a:lnTo>
                  <a:lnTo>
                    <a:pt x="157" y="106"/>
                  </a:lnTo>
                  <a:lnTo>
                    <a:pt x="185" y="182"/>
                  </a:lnTo>
                  <a:lnTo>
                    <a:pt x="164" y="193"/>
                  </a:lnTo>
                  <a:lnTo>
                    <a:pt x="143" y="205"/>
                  </a:lnTo>
                  <a:lnTo>
                    <a:pt x="131" y="200"/>
                  </a:lnTo>
                  <a:lnTo>
                    <a:pt x="125" y="208"/>
                  </a:lnTo>
                  <a:lnTo>
                    <a:pt x="121" y="212"/>
                  </a:lnTo>
                  <a:lnTo>
                    <a:pt x="112" y="215"/>
                  </a:lnTo>
                  <a:lnTo>
                    <a:pt x="106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9" name="Freeform 655"/>
            <p:cNvSpPr>
              <a:spLocks noChangeAspect="1"/>
            </p:cNvSpPr>
            <p:nvPr/>
          </p:nvSpPr>
          <p:spPr bwMode="auto">
            <a:xfrm>
              <a:off x="4773" y="2247"/>
              <a:ext cx="26" cy="67"/>
            </a:xfrm>
            <a:custGeom>
              <a:avLst/>
              <a:gdLst>
                <a:gd name="T0" fmla="*/ 2 w 70"/>
                <a:gd name="T1" fmla="*/ 10 h 176"/>
                <a:gd name="T2" fmla="*/ 0 w 70"/>
                <a:gd name="T3" fmla="*/ 7 h 176"/>
                <a:gd name="T4" fmla="*/ 0 w 70"/>
                <a:gd name="T5" fmla="*/ 4 h 176"/>
                <a:gd name="T6" fmla="*/ 1 w 70"/>
                <a:gd name="T7" fmla="*/ 2 h 176"/>
                <a:gd name="T8" fmla="*/ 2 w 70"/>
                <a:gd name="T9" fmla="*/ 0 h 176"/>
                <a:gd name="T10" fmla="*/ 4 w 70"/>
                <a:gd name="T11" fmla="*/ 0 h 176"/>
                <a:gd name="T12" fmla="*/ 3 w 70"/>
                <a:gd name="T13" fmla="*/ 3 h 176"/>
                <a:gd name="T14" fmla="*/ 3 w 70"/>
                <a:gd name="T15" fmla="*/ 5 h 176"/>
                <a:gd name="T16" fmla="*/ 3 w 70"/>
                <a:gd name="T17" fmla="*/ 7 h 176"/>
                <a:gd name="T18" fmla="*/ 2 w 70"/>
                <a:gd name="T19" fmla="*/ 10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176"/>
                <a:gd name="T32" fmla="*/ 70 w 7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176">
                  <a:moveTo>
                    <a:pt x="47" y="176"/>
                  </a:moveTo>
                  <a:lnTo>
                    <a:pt x="7" y="131"/>
                  </a:lnTo>
                  <a:lnTo>
                    <a:pt x="0" y="70"/>
                  </a:lnTo>
                  <a:lnTo>
                    <a:pt x="19" y="34"/>
                  </a:lnTo>
                  <a:lnTo>
                    <a:pt x="38" y="0"/>
                  </a:lnTo>
                  <a:lnTo>
                    <a:pt x="70" y="9"/>
                  </a:lnTo>
                  <a:lnTo>
                    <a:pt x="64" y="51"/>
                  </a:lnTo>
                  <a:lnTo>
                    <a:pt x="58" y="92"/>
                  </a:lnTo>
                  <a:lnTo>
                    <a:pt x="52" y="134"/>
                  </a:lnTo>
                  <a:lnTo>
                    <a:pt x="47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0" name="Freeform 656"/>
            <p:cNvSpPr>
              <a:spLocks noChangeAspect="1"/>
            </p:cNvSpPr>
            <p:nvPr/>
          </p:nvSpPr>
          <p:spPr bwMode="auto">
            <a:xfrm>
              <a:off x="4027" y="1695"/>
              <a:ext cx="541" cy="213"/>
            </a:xfrm>
            <a:custGeom>
              <a:avLst/>
              <a:gdLst>
                <a:gd name="T0" fmla="*/ 45 w 1440"/>
                <a:gd name="T1" fmla="*/ 29 h 566"/>
                <a:gd name="T2" fmla="*/ 41 w 1440"/>
                <a:gd name="T3" fmla="*/ 27 h 566"/>
                <a:gd name="T4" fmla="*/ 35 w 1440"/>
                <a:gd name="T5" fmla="*/ 27 h 566"/>
                <a:gd name="T6" fmla="*/ 28 w 1440"/>
                <a:gd name="T7" fmla="*/ 27 h 566"/>
                <a:gd name="T8" fmla="*/ 24 w 1440"/>
                <a:gd name="T9" fmla="*/ 22 h 566"/>
                <a:gd name="T10" fmla="*/ 17 w 1440"/>
                <a:gd name="T11" fmla="*/ 20 h 566"/>
                <a:gd name="T12" fmla="*/ 12 w 1440"/>
                <a:gd name="T13" fmla="*/ 19 h 566"/>
                <a:gd name="T14" fmla="*/ 10 w 1440"/>
                <a:gd name="T15" fmla="*/ 14 h 566"/>
                <a:gd name="T16" fmla="*/ 5 w 1440"/>
                <a:gd name="T17" fmla="*/ 12 h 566"/>
                <a:gd name="T18" fmla="*/ 0 w 1440"/>
                <a:gd name="T19" fmla="*/ 9 h 566"/>
                <a:gd name="T20" fmla="*/ 1 w 1440"/>
                <a:gd name="T21" fmla="*/ 7 h 566"/>
                <a:gd name="T22" fmla="*/ 6 w 1440"/>
                <a:gd name="T23" fmla="*/ 5 h 566"/>
                <a:gd name="T24" fmla="*/ 12 w 1440"/>
                <a:gd name="T25" fmla="*/ 4 h 566"/>
                <a:gd name="T26" fmla="*/ 17 w 1440"/>
                <a:gd name="T27" fmla="*/ 6 h 566"/>
                <a:gd name="T28" fmla="*/ 22 w 1440"/>
                <a:gd name="T29" fmla="*/ 5 h 566"/>
                <a:gd name="T30" fmla="*/ 20 w 1440"/>
                <a:gd name="T31" fmla="*/ 0 h 566"/>
                <a:gd name="T32" fmla="*/ 28 w 1440"/>
                <a:gd name="T33" fmla="*/ 2 h 566"/>
                <a:gd name="T34" fmla="*/ 33 w 1440"/>
                <a:gd name="T35" fmla="*/ 5 h 566"/>
                <a:gd name="T36" fmla="*/ 41 w 1440"/>
                <a:gd name="T37" fmla="*/ 5 h 566"/>
                <a:gd name="T38" fmla="*/ 45 w 1440"/>
                <a:gd name="T39" fmla="*/ 7 h 566"/>
                <a:gd name="T40" fmla="*/ 52 w 1440"/>
                <a:gd name="T41" fmla="*/ 8 h 566"/>
                <a:gd name="T42" fmla="*/ 57 w 1440"/>
                <a:gd name="T43" fmla="*/ 5 h 566"/>
                <a:gd name="T44" fmla="*/ 64 w 1440"/>
                <a:gd name="T45" fmla="*/ 6 h 566"/>
                <a:gd name="T46" fmla="*/ 65 w 1440"/>
                <a:gd name="T47" fmla="*/ 11 h 566"/>
                <a:gd name="T48" fmla="*/ 66 w 1440"/>
                <a:gd name="T49" fmla="*/ 12 h 566"/>
                <a:gd name="T50" fmla="*/ 70 w 1440"/>
                <a:gd name="T51" fmla="*/ 12 h 566"/>
                <a:gd name="T52" fmla="*/ 76 w 1440"/>
                <a:gd name="T53" fmla="*/ 14 h 566"/>
                <a:gd name="T54" fmla="*/ 72 w 1440"/>
                <a:gd name="T55" fmla="*/ 15 h 566"/>
                <a:gd name="T56" fmla="*/ 69 w 1440"/>
                <a:gd name="T57" fmla="*/ 19 h 566"/>
                <a:gd name="T58" fmla="*/ 65 w 1440"/>
                <a:gd name="T59" fmla="*/ 21 h 566"/>
                <a:gd name="T60" fmla="*/ 62 w 1440"/>
                <a:gd name="T61" fmla="*/ 22 h 566"/>
                <a:gd name="T62" fmla="*/ 61 w 1440"/>
                <a:gd name="T63" fmla="*/ 26 h 566"/>
                <a:gd name="T64" fmla="*/ 56 w 1440"/>
                <a:gd name="T65" fmla="*/ 28 h 566"/>
                <a:gd name="T66" fmla="*/ 51 w 1440"/>
                <a:gd name="T67" fmla="*/ 29 h 566"/>
                <a:gd name="T68" fmla="*/ 48 w 1440"/>
                <a:gd name="T69" fmla="*/ 29 h 5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0"/>
                <a:gd name="T106" fmla="*/ 0 h 566"/>
                <a:gd name="T107" fmla="*/ 1440 w 1440"/>
                <a:gd name="T108" fmla="*/ 566 h 5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0" h="566">
                  <a:moveTo>
                    <a:pt x="904" y="551"/>
                  </a:moveTo>
                  <a:lnTo>
                    <a:pt x="849" y="541"/>
                  </a:lnTo>
                  <a:lnTo>
                    <a:pt x="794" y="530"/>
                  </a:lnTo>
                  <a:lnTo>
                    <a:pt x="778" y="515"/>
                  </a:lnTo>
                  <a:lnTo>
                    <a:pt x="715" y="512"/>
                  </a:lnTo>
                  <a:lnTo>
                    <a:pt x="654" y="508"/>
                  </a:lnTo>
                  <a:lnTo>
                    <a:pt x="591" y="505"/>
                  </a:lnTo>
                  <a:lnTo>
                    <a:pt x="530" y="502"/>
                  </a:lnTo>
                  <a:lnTo>
                    <a:pt x="490" y="459"/>
                  </a:lnTo>
                  <a:lnTo>
                    <a:pt x="449" y="417"/>
                  </a:lnTo>
                  <a:lnTo>
                    <a:pt x="387" y="397"/>
                  </a:lnTo>
                  <a:lnTo>
                    <a:pt x="322" y="378"/>
                  </a:lnTo>
                  <a:lnTo>
                    <a:pt x="270" y="369"/>
                  </a:lnTo>
                  <a:lnTo>
                    <a:pt x="218" y="360"/>
                  </a:lnTo>
                  <a:lnTo>
                    <a:pt x="203" y="317"/>
                  </a:lnTo>
                  <a:lnTo>
                    <a:pt x="187" y="272"/>
                  </a:lnTo>
                  <a:lnTo>
                    <a:pt x="121" y="226"/>
                  </a:lnTo>
                  <a:lnTo>
                    <a:pt x="87" y="220"/>
                  </a:lnTo>
                  <a:lnTo>
                    <a:pt x="24" y="181"/>
                  </a:lnTo>
                  <a:lnTo>
                    <a:pt x="4" y="160"/>
                  </a:lnTo>
                  <a:lnTo>
                    <a:pt x="0" y="153"/>
                  </a:lnTo>
                  <a:lnTo>
                    <a:pt x="24" y="136"/>
                  </a:lnTo>
                  <a:lnTo>
                    <a:pt x="61" y="118"/>
                  </a:lnTo>
                  <a:lnTo>
                    <a:pt x="104" y="93"/>
                  </a:lnTo>
                  <a:lnTo>
                    <a:pt x="146" y="68"/>
                  </a:lnTo>
                  <a:lnTo>
                    <a:pt x="236" y="78"/>
                  </a:lnTo>
                  <a:lnTo>
                    <a:pt x="251" y="96"/>
                  </a:lnTo>
                  <a:lnTo>
                    <a:pt x="315" y="108"/>
                  </a:lnTo>
                  <a:lnTo>
                    <a:pt x="379" y="118"/>
                  </a:lnTo>
                  <a:lnTo>
                    <a:pt x="413" y="91"/>
                  </a:lnTo>
                  <a:lnTo>
                    <a:pt x="372" y="54"/>
                  </a:lnTo>
                  <a:lnTo>
                    <a:pt x="382" y="0"/>
                  </a:lnTo>
                  <a:lnTo>
                    <a:pt x="457" y="17"/>
                  </a:lnTo>
                  <a:lnTo>
                    <a:pt x="531" y="33"/>
                  </a:lnTo>
                  <a:lnTo>
                    <a:pt x="563" y="63"/>
                  </a:lnTo>
                  <a:lnTo>
                    <a:pt x="630" y="97"/>
                  </a:lnTo>
                  <a:lnTo>
                    <a:pt x="703" y="83"/>
                  </a:lnTo>
                  <a:lnTo>
                    <a:pt x="764" y="96"/>
                  </a:lnTo>
                  <a:lnTo>
                    <a:pt x="824" y="108"/>
                  </a:lnTo>
                  <a:lnTo>
                    <a:pt x="846" y="129"/>
                  </a:lnTo>
                  <a:lnTo>
                    <a:pt x="937" y="151"/>
                  </a:lnTo>
                  <a:lnTo>
                    <a:pt x="988" y="142"/>
                  </a:lnTo>
                  <a:lnTo>
                    <a:pt x="1039" y="133"/>
                  </a:lnTo>
                  <a:lnTo>
                    <a:pt x="1087" y="94"/>
                  </a:lnTo>
                  <a:lnTo>
                    <a:pt x="1169" y="112"/>
                  </a:lnTo>
                  <a:lnTo>
                    <a:pt x="1209" y="117"/>
                  </a:lnTo>
                  <a:lnTo>
                    <a:pt x="1215" y="159"/>
                  </a:lnTo>
                  <a:lnTo>
                    <a:pt x="1221" y="200"/>
                  </a:lnTo>
                  <a:lnTo>
                    <a:pt x="1209" y="206"/>
                  </a:lnTo>
                  <a:lnTo>
                    <a:pt x="1248" y="227"/>
                  </a:lnTo>
                  <a:lnTo>
                    <a:pt x="1293" y="226"/>
                  </a:lnTo>
                  <a:lnTo>
                    <a:pt x="1309" y="235"/>
                  </a:lnTo>
                  <a:lnTo>
                    <a:pt x="1331" y="214"/>
                  </a:lnTo>
                  <a:lnTo>
                    <a:pt x="1428" y="263"/>
                  </a:lnTo>
                  <a:lnTo>
                    <a:pt x="1440" y="291"/>
                  </a:lnTo>
                  <a:lnTo>
                    <a:pt x="1364" y="290"/>
                  </a:lnTo>
                  <a:lnTo>
                    <a:pt x="1315" y="317"/>
                  </a:lnTo>
                  <a:lnTo>
                    <a:pt x="1306" y="353"/>
                  </a:lnTo>
                  <a:lnTo>
                    <a:pt x="1260" y="366"/>
                  </a:lnTo>
                  <a:lnTo>
                    <a:pt x="1218" y="388"/>
                  </a:lnTo>
                  <a:lnTo>
                    <a:pt x="1155" y="372"/>
                  </a:lnTo>
                  <a:lnTo>
                    <a:pt x="1161" y="421"/>
                  </a:lnTo>
                  <a:lnTo>
                    <a:pt x="1193" y="450"/>
                  </a:lnTo>
                  <a:lnTo>
                    <a:pt x="1151" y="484"/>
                  </a:lnTo>
                  <a:lnTo>
                    <a:pt x="1110" y="517"/>
                  </a:lnTo>
                  <a:lnTo>
                    <a:pt x="1057" y="521"/>
                  </a:lnTo>
                  <a:lnTo>
                    <a:pt x="1004" y="526"/>
                  </a:lnTo>
                  <a:lnTo>
                    <a:pt x="972" y="547"/>
                  </a:lnTo>
                  <a:lnTo>
                    <a:pt x="939" y="566"/>
                  </a:lnTo>
                  <a:lnTo>
                    <a:pt x="904" y="5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1" name="Freeform 657"/>
            <p:cNvSpPr>
              <a:spLocks noChangeAspect="1"/>
            </p:cNvSpPr>
            <p:nvPr/>
          </p:nvSpPr>
          <p:spPr bwMode="auto">
            <a:xfrm>
              <a:off x="3372" y="1629"/>
              <a:ext cx="642" cy="284"/>
            </a:xfrm>
            <a:custGeom>
              <a:avLst/>
              <a:gdLst>
                <a:gd name="T0" fmla="*/ 11 w 1710"/>
                <a:gd name="T1" fmla="*/ 24 h 757"/>
                <a:gd name="T2" fmla="*/ 7 w 1710"/>
                <a:gd name="T3" fmla="*/ 25 h 757"/>
                <a:gd name="T4" fmla="*/ 3 w 1710"/>
                <a:gd name="T5" fmla="*/ 20 h 757"/>
                <a:gd name="T6" fmla="*/ 0 w 1710"/>
                <a:gd name="T7" fmla="*/ 15 h 757"/>
                <a:gd name="T8" fmla="*/ 3 w 1710"/>
                <a:gd name="T9" fmla="*/ 13 h 757"/>
                <a:gd name="T10" fmla="*/ 6 w 1710"/>
                <a:gd name="T11" fmla="*/ 11 h 757"/>
                <a:gd name="T12" fmla="*/ 11 w 1710"/>
                <a:gd name="T13" fmla="*/ 9 h 757"/>
                <a:gd name="T14" fmla="*/ 17 w 1710"/>
                <a:gd name="T15" fmla="*/ 12 h 757"/>
                <a:gd name="T16" fmla="*/ 24 w 1710"/>
                <a:gd name="T17" fmla="*/ 12 h 757"/>
                <a:gd name="T18" fmla="*/ 29 w 1710"/>
                <a:gd name="T19" fmla="*/ 12 h 757"/>
                <a:gd name="T20" fmla="*/ 28 w 1710"/>
                <a:gd name="T21" fmla="*/ 6 h 757"/>
                <a:gd name="T22" fmla="*/ 27 w 1710"/>
                <a:gd name="T23" fmla="*/ 4 h 757"/>
                <a:gd name="T24" fmla="*/ 33 w 1710"/>
                <a:gd name="T25" fmla="*/ 3 h 757"/>
                <a:gd name="T26" fmla="*/ 38 w 1710"/>
                <a:gd name="T27" fmla="*/ 2 h 757"/>
                <a:gd name="T28" fmla="*/ 44 w 1710"/>
                <a:gd name="T29" fmla="*/ 0 h 757"/>
                <a:gd name="T30" fmla="*/ 48 w 1710"/>
                <a:gd name="T31" fmla="*/ 2 h 757"/>
                <a:gd name="T32" fmla="*/ 54 w 1710"/>
                <a:gd name="T33" fmla="*/ 4 h 757"/>
                <a:gd name="T34" fmla="*/ 58 w 1710"/>
                <a:gd name="T35" fmla="*/ 3 h 757"/>
                <a:gd name="T36" fmla="*/ 62 w 1710"/>
                <a:gd name="T37" fmla="*/ 3 h 757"/>
                <a:gd name="T38" fmla="*/ 64 w 1710"/>
                <a:gd name="T39" fmla="*/ 6 h 757"/>
                <a:gd name="T40" fmla="*/ 71 w 1710"/>
                <a:gd name="T41" fmla="*/ 11 h 757"/>
                <a:gd name="T42" fmla="*/ 74 w 1710"/>
                <a:gd name="T43" fmla="*/ 12 h 757"/>
                <a:gd name="T44" fmla="*/ 79 w 1710"/>
                <a:gd name="T45" fmla="*/ 12 h 757"/>
                <a:gd name="T46" fmla="*/ 85 w 1710"/>
                <a:gd name="T47" fmla="*/ 16 h 757"/>
                <a:gd name="T48" fmla="*/ 90 w 1710"/>
                <a:gd name="T49" fmla="*/ 18 h 757"/>
                <a:gd name="T50" fmla="*/ 89 w 1710"/>
                <a:gd name="T51" fmla="*/ 20 h 757"/>
                <a:gd name="T52" fmla="*/ 87 w 1710"/>
                <a:gd name="T53" fmla="*/ 24 h 757"/>
                <a:gd name="T54" fmla="*/ 84 w 1710"/>
                <a:gd name="T55" fmla="*/ 26 h 757"/>
                <a:gd name="T56" fmla="*/ 85 w 1710"/>
                <a:gd name="T57" fmla="*/ 29 h 757"/>
                <a:gd name="T58" fmla="*/ 79 w 1710"/>
                <a:gd name="T59" fmla="*/ 30 h 757"/>
                <a:gd name="T60" fmla="*/ 82 w 1710"/>
                <a:gd name="T61" fmla="*/ 33 h 757"/>
                <a:gd name="T62" fmla="*/ 83 w 1710"/>
                <a:gd name="T63" fmla="*/ 35 h 757"/>
                <a:gd name="T64" fmla="*/ 79 w 1710"/>
                <a:gd name="T65" fmla="*/ 34 h 757"/>
                <a:gd name="T66" fmla="*/ 73 w 1710"/>
                <a:gd name="T67" fmla="*/ 35 h 757"/>
                <a:gd name="T68" fmla="*/ 68 w 1710"/>
                <a:gd name="T69" fmla="*/ 35 h 757"/>
                <a:gd name="T70" fmla="*/ 64 w 1710"/>
                <a:gd name="T71" fmla="*/ 36 h 757"/>
                <a:gd name="T72" fmla="*/ 60 w 1710"/>
                <a:gd name="T73" fmla="*/ 37 h 757"/>
                <a:gd name="T74" fmla="*/ 56 w 1710"/>
                <a:gd name="T75" fmla="*/ 40 h 757"/>
                <a:gd name="T76" fmla="*/ 51 w 1710"/>
                <a:gd name="T77" fmla="*/ 38 h 757"/>
                <a:gd name="T78" fmla="*/ 48 w 1710"/>
                <a:gd name="T79" fmla="*/ 33 h 757"/>
                <a:gd name="T80" fmla="*/ 43 w 1710"/>
                <a:gd name="T81" fmla="*/ 33 h 757"/>
                <a:gd name="T82" fmla="*/ 38 w 1710"/>
                <a:gd name="T83" fmla="*/ 33 h 757"/>
                <a:gd name="T84" fmla="*/ 33 w 1710"/>
                <a:gd name="T85" fmla="*/ 29 h 757"/>
                <a:gd name="T86" fmla="*/ 27 w 1710"/>
                <a:gd name="T87" fmla="*/ 28 h 757"/>
                <a:gd name="T88" fmla="*/ 24 w 1710"/>
                <a:gd name="T89" fmla="*/ 32 h 757"/>
                <a:gd name="T90" fmla="*/ 26 w 1710"/>
                <a:gd name="T91" fmla="*/ 37 h 757"/>
                <a:gd name="T92" fmla="*/ 24 w 1710"/>
                <a:gd name="T93" fmla="*/ 38 h 757"/>
                <a:gd name="T94" fmla="*/ 21 w 1710"/>
                <a:gd name="T95" fmla="*/ 36 h 757"/>
                <a:gd name="T96" fmla="*/ 15 w 1710"/>
                <a:gd name="T97" fmla="*/ 35 h 757"/>
                <a:gd name="T98" fmla="*/ 12 w 1710"/>
                <a:gd name="T99" fmla="*/ 32 h 757"/>
                <a:gd name="T100" fmla="*/ 14 w 1710"/>
                <a:gd name="T101" fmla="*/ 30 h 757"/>
                <a:gd name="T102" fmla="*/ 14 w 1710"/>
                <a:gd name="T103" fmla="*/ 28 h 757"/>
                <a:gd name="T104" fmla="*/ 16 w 1710"/>
                <a:gd name="T105" fmla="*/ 27 h 757"/>
                <a:gd name="T106" fmla="*/ 12 w 1710"/>
                <a:gd name="T107" fmla="*/ 24 h 7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10"/>
                <a:gd name="T163" fmla="*/ 0 h 757"/>
                <a:gd name="T164" fmla="*/ 1710 w 1710"/>
                <a:gd name="T165" fmla="*/ 757 h 7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10" h="757">
                  <a:moveTo>
                    <a:pt x="234" y="451"/>
                  </a:moveTo>
                  <a:lnTo>
                    <a:pt x="198" y="448"/>
                  </a:lnTo>
                  <a:lnTo>
                    <a:pt x="143" y="473"/>
                  </a:lnTo>
                  <a:lnTo>
                    <a:pt x="137" y="476"/>
                  </a:lnTo>
                  <a:lnTo>
                    <a:pt x="103" y="424"/>
                  </a:lnTo>
                  <a:lnTo>
                    <a:pt x="50" y="384"/>
                  </a:lnTo>
                  <a:lnTo>
                    <a:pt x="0" y="344"/>
                  </a:lnTo>
                  <a:lnTo>
                    <a:pt x="7" y="282"/>
                  </a:lnTo>
                  <a:lnTo>
                    <a:pt x="13" y="224"/>
                  </a:lnTo>
                  <a:lnTo>
                    <a:pt x="65" y="247"/>
                  </a:lnTo>
                  <a:lnTo>
                    <a:pt x="73" y="224"/>
                  </a:lnTo>
                  <a:lnTo>
                    <a:pt x="106" y="200"/>
                  </a:lnTo>
                  <a:lnTo>
                    <a:pt x="137" y="176"/>
                  </a:lnTo>
                  <a:lnTo>
                    <a:pt x="200" y="175"/>
                  </a:lnTo>
                  <a:lnTo>
                    <a:pt x="256" y="200"/>
                  </a:lnTo>
                  <a:lnTo>
                    <a:pt x="315" y="227"/>
                  </a:lnTo>
                  <a:lnTo>
                    <a:pt x="379" y="223"/>
                  </a:lnTo>
                  <a:lnTo>
                    <a:pt x="462" y="221"/>
                  </a:lnTo>
                  <a:lnTo>
                    <a:pt x="546" y="235"/>
                  </a:lnTo>
                  <a:lnTo>
                    <a:pt x="553" y="220"/>
                  </a:lnTo>
                  <a:lnTo>
                    <a:pt x="507" y="166"/>
                  </a:lnTo>
                  <a:lnTo>
                    <a:pt x="528" y="105"/>
                  </a:lnTo>
                  <a:lnTo>
                    <a:pt x="567" y="106"/>
                  </a:lnTo>
                  <a:lnTo>
                    <a:pt x="515" y="81"/>
                  </a:lnTo>
                  <a:lnTo>
                    <a:pt x="570" y="72"/>
                  </a:lnTo>
                  <a:lnTo>
                    <a:pt x="625" y="63"/>
                  </a:lnTo>
                  <a:lnTo>
                    <a:pt x="676" y="48"/>
                  </a:lnTo>
                  <a:lnTo>
                    <a:pt x="728" y="33"/>
                  </a:lnTo>
                  <a:lnTo>
                    <a:pt x="779" y="18"/>
                  </a:lnTo>
                  <a:lnTo>
                    <a:pt x="829" y="5"/>
                  </a:lnTo>
                  <a:lnTo>
                    <a:pt x="868" y="0"/>
                  </a:lnTo>
                  <a:lnTo>
                    <a:pt x="900" y="35"/>
                  </a:lnTo>
                  <a:lnTo>
                    <a:pt x="982" y="62"/>
                  </a:lnTo>
                  <a:lnTo>
                    <a:pt x="1013" y="79"/>
                  </a:lnTo>
                  <a:lnTo>
                    <a:pt x="1046" y="84"/>
                  </a:lnTo>
                  <a:lnTo>
                    <a:pt x="1101" y="65"/>
                  </a:lnTo>
                  <a:lnTo>
                    <a:pt x="1155" y="45"/>
                  </a:lnTo>
                  <a:lnTo>
                    <a:pt x="1165" y="53"/>
                  </a:lnTo>
                  <a:lnTo>
                    <a:pt x="1158" y="78"/>
                  </a:lnTo>
                  <a:lnTo>
                    <a:pt x="1215" y="117"/>
                  </a:lnTo>
                  <a:lnTo>
                    <a:pt x="1273" y="157"/>
                  </a:lnTo>
                  <a:lnTo>
                    <a:pt x="1333" y="196"/>
                  </a:lnTo>
                  <a:lnTo>
                    <a:pt x="1391" y="236"/>
                  </a:lnTo>
                  <a:lnTo>
                    <a:pt x="1401" y="223"/>
                  </a:lnTo>
                  <a:lnTo>
                    <a:pt x="1433" y="233"/>
                  </a:lnTo>
                  <a:lnTo>
                    <a:pt x="1488" y="226"/>
                  </a:lnTo>
                  <a:lnTo>
                    <a:pt x="1546" y="262"/>
                  </a:lnTo>
                  <a:lnTo>
                    <a:pt x="1604" y="297"/>
                  </a:lnTo>
                  <a:lnTo>
                    <a:pt x="1661" y="284"/>
                  </a:lnTo>
                  <a:lnTo>
                    <a:pt x="1710" y="335"/>
                  </a:lnTo>
                  <a:lnTo>
                    <a:pt x="1692" y="372"/>
                  </a:lnTo>
                  <a:lnTo>
                    <a:pt x="1673" y="387"/>
                  </a:lnTo>
                  <a:lnTo>
                    <a:pt x="1694" y="445"/>
                  </a:lnTo>
                  <a:lnTo>
                    <a:pt x="1653" y="450"/>
                  </a:lnTo>
                  <a:lnTo>
                    <a:pt x="1583" y="436"/>
                  </a:lnTo>
                  <a:lnTo>
                    <a:pt x="1588" y="482"/>
                  </a:lnTo>
                  <a:lnTo>
                    <a:pt x="1594" y="529"/>
                  </a:lnTo>
                  <a:lnTo>
                    <a:pt x="1610" y="550"/>
                  </a:lnTo>
                  <a:lnTo>
                    <a:pt x="1550" y="544"/>
                  </a:lnTo>
                  <a:lnTo>
                    <a:pt x="1498" y="563"/>
                  </a:lnTo>
                  <a:lnTo>
                    <a:pt x="1527" y="578"/>
                  </a:lnTo>
                  <a:lnTo>
                    <a:pt x="1547" y="618"/>
                  </a:lnTo>
                  <a:lnTo>
                    <a:pt x="1567" y="658"/>
                  </a:lnTo>
                  <a:lnTo>
                    <a:pt x="1567" y="669"/>
                  </a:lnTo>
                  <a:lnTo>
                    <a:pt x="1556" y="681"/>
                  </a:lnTo>
                  <a:lnTo>
                    <a:pt x="1500" y="645"/>
                  </a:lnTo>
                  <a:lnTo>
                    <a:pt x="1441" y="651"/>
                  </a:lnTo>
                  <a:lnTo>
                    <a:pt x="1383" y="657"/>
                  </a:lnTo>
                  <a:lnTo>
                    <a:pt x="1319" y="658"/>
                  </a:lnTo>
                  <a:lnTo>
                    <a:pt x="1279" y="652"/>
                  </a:lnTo>
                  <a:lnTo>
                    <a:pt x="1255" y="685"/>
                  </a:lnTo>
                  <a:lnTo>
                    <a:pt x="1207" y="678"/>
                  </a:lnTo>
                  <a:lnTo>
                    <a:pt x="1161" y="670"/>
                  </a:lnTo>
                  <a:lnTo>
                    <a:pt x="1132" y="696"/>
                  </a:lnTo>
                  <a:lnTo>
                    <a:pt x="1091" y="727"/>
                  </a:lnTo>
                  <a:lnTo>
                    <a:pt x="1047" y="757"/>
                  </a:lnTo>
                  <a:lnTo>
                    <a:pt x="1004" y="736"/>
                  </a:lnTo>
                  <a:lnTo>
                    <a:pt x="961" y="714"/>
                  </a:lnTo>
                  <a:lnTo>
                    <a:pt x="958" y="669"/>
                  </a:lnTo>
                  <a:lnTo>
                    <a:pt x="909" y="635"/>
                  </a:lnTo>
                  <a:lnTo>
                    <a:pt x="862" y="632"/>
                  </a:lnTo>
                  <a:lnTo>
                    <a:pt x="816" y="629"/>
                  </a:lnTo>
                  <a:lnTo>
                    <a:pt x="768" y="626"/>
                  </a:lnTo>
                  <a:lnTo>
                    <a:pt x="722" y="623"/>
                  </a:lnTo>
                  <a:lnTo>
                    <a:pt x="677" y="567"/>
                  </a:lnTo>
                  <a:lnTo>
                    <a:pt x="619" y="538"/>
                  </a:lnTo>
                  <a:lnTo>
                    <a:pt x="561" y="508"/>
                  </a:lnTo>
                  <a:lnTo>
                    <a:pt x="506" y="529"/>
                  </a:lnTo>
                  <a:lnTo>
                    <a:pt x="452" y="548"/>
                  </a:lnTo>
                  <a:lnTo>
                    <a:pt x="464" y="597"/>
                  </a:lnTo>
                  <a:lnTo>
                    <a:pt x="476" y="647"/>
                  </a:lnTo>
                  <a:lnTo>
                    <a:pt x="488" y="696"/>
                  </a:lnTo>
                  <a:lnTo>
                    <a:pt x="501" y="745"/>
                  </a:lnTo>
                  <a:lnTo>
                    <a:pt x="449" y="729"/>
                  </a:lnTo>
                  <a:lnTo>
                    <a:pt x="397" y="712"/>
                  </a:lnTo>
                  <a:lnTo>
                    <a:pt x="403" y="675"/>
                  </a:lnTo>
                  <a:lnTo>
                    <a:pt x="323" y="675"/>
                  </a:lnTo>
                  <a:lnTo>
                    <a:pt x="286" y="660"/>
                  </a:lnTo>
                  <a:lnTo>
                    <a:pt x="268" y="650"/>
                  </a:lnTo>
                  <a:lnTo>
                    <a:pt x="228" y="596"/>
                  </a:lnTo>
                  <a:lnTo>
                    <a:pt x="206" y="579"/>
                  </a:lnTo>
                  <a:lnTo>
                    <a:pt x="255" y="578"/>
                  </a:lnTo>
                  <a:lnTo>
                    <a:pt x="235" y="557"/>
                  </a:lnTo>
                  <a:lnTo>
                    <a:pt x="261" y="535"/>
                  </a:lnTo>
                  <a:lnTo>
                    <a:pt x="318" y="535"/>
                  </a:lnTo>
                  <a:lnTo>
                    <a:pt x="303" y="515"/>
                  </a:lnTo>
                  <a:lnTo>
                    <a:pt x="292" y="454"/>
                  </a:lnTo>
                  <a:lnTo>
                    <a:pt x="234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2" name="Freeform 658"/>
            <p:cNvSpPr>
              <a:spLocks noChangeAspect="1"/>
            </p:cNvSpPr>
            <p:nvPr/>
          </p:nvSpPr>
          <p:spPr bwMode="auto">
            <a:xfrm>
              <a:off x="3272" y="1857"/>
              <a:ext cx="139" cy="53"/>
            </a:xfrm>
            <a:custGeom>
              <a:avLst/>
              <a:gdLst>
                <a:gd name="T0" fmla="*/ 4 w 372"/>
                <a:gd name="T1" fmla="*/ 3 h 140"/>
                <a:gd name="T2" fmla="*/ 0 w 372"/>
                <a:gd name="T3" fmla="*/ 0 h 140"/>
                <a:gd name="T4" fmla="*/ 0 w 372"/>
                <a:gd name="T5" fmla="*/ 0 h 140"/>
                <a:gd name="T6" fmla="*/ 3 w 372"/>
                <a:gd name="T7" fmla="*/ 0 h 140"/>
                <a:gd name="T8" fmla="*/ 6 w 372"/>
                <a:gd name="T9" fmla="*/ 0 h 140"/>
                <a:gd name="T10" fmla="*/ 9 w 372"/>
                <a:gd name="T11" fmla="*/ 2 h 140"/>
                <a:gd name="T12" fmla="*/ 12 w 372"/>
                <a:gd name="T13" fmla="*/ 3 h 140"/>
                <a:gd name="T14" fmla="*/ 16 w 372"/>
                <a:gd name="T15" fmla="*/ 5 h 140"/>
                <a:gd name="T16" fmla="*/ 19 w 372"/>
                <a:gd name="T17" fmla="*/ 6 h 140"/>
                <a:gd name="T18" fmla="*/ 19 w 372"/>
                <a:gd name="T19" fmla="*/ 8 h 140"/>
                <a:gd name="T20" fmla="*/ 16 w 372"/>
                <a:gd name="T21" fmla="*/ 7 h 140"/>
                <a:gd name="T22" fmla="*/ 13 w 372"/>
                <a:gd name="T23" fmla="*/ 7 h 140"/>
                <a:gd name="T24" fmla="*/ 9 w 372"/>
                <a:gd name="T25" fmla="*/ 7 h 140"/>
                <a:gd name="T26" fmla="*/ 6 w 372"/>
                <a:gd name="T27" fmla="*/ 8 h 140"/>
                <a:gd name="T28" fmla="*/ 6 w 372"/>
                <a:gd name="T29" fmla="*/ 5 h 140"/>
                <a:gd name="T30" fmla="*/ 4 w 372"/>
                <a:gd name="T31" fmla="*/ 3 h 1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2"/>
                <a:gd name="T49" fmla="*/ 0 h 140"/>
                <a:gd name="T50" fmla="*/ 372 w 372"/>
                <a:gd name="T51" fmla="*/ 140 h 1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2" h="140">
                  <a:moveTo>
                    <a:pt x="75" y="5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54" y="4"/>
                  </a:lnTo>
                  <a:lnTo>
                    <a:pt x="104" y="7"/>
                  </a:lnTo>
                  <a:lnTo>
                    <a:pt x="170" y="34"/>
                  </a:lnTo>
                  <a:lnTo>
                    <a:pt x="237" y="61"/>
                  </a:lnTo>
                  <a:lnTo>
                    <a:pt x="304" y="86"/>
                  </a:lnTo>
                  <a:lnTo>
                    <a:pt x="372" y="113"/>
                  </a:lnTo>
                  <a:lnTo>
                    <a:pt x="355" y="140"/>
                  </a:lnTo>
                  <a:lnTo>
                    <a:pt x="312" y="134"/>
                  </a:lnTo>
                  <a:lnTo>
                    <a:pt x="246" y="133"/>
                  </a:lnTo>
                  <a:lnTo>
                    <a:pt x="181" y="133"/>
                  </a:lnTo>
                  <a:lnTo>
                    <a:pt x="122" y="137"/>
                  </a:lnTo>
                  <a:lnTo>
                    <a:pt x="119" y="95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3" name="Freeform 659"/>
            <p:cNvSpPr>
              <a:spLocks noChangeAspect="1"/>
            </p:cNvSpPr>
            <p:nvPr/>
          </p:nvSpPr>
          <p:spPr bwMode="auto">
            <a:xfrm>
              <a:off x="3798" y="1871"/>
              <a:ext cx="165" cy="82"/>
            </a:xfrm>
            <a:custGeom>
              <a:avLst/>
              <a:gdLst>
                <a:gd name="T0" fmla="*/ 8 w 438"/>
                <a:gd name="T1" fmla="*/ 6 h 221"/>
                <a:gd name="T2" fmla="*/ 5 w 438"/>
                <a:gd name="T3" fmla="*/ 5 h 221"/>
                <a:gd name="T4" fmla="*/ 2 w 438"/>
                <a:gd name="T5" fmla="*/ 5 h 221"/>
                <a:gd name="T6" fmla="*/ 0 w 438"/>
                <a:gd name="T7" fmla="*/ 3 h 221"/>
                <a:gd name="T8" fmla="*/ 2 w 438"/>
                <a:gd name="T9" fmla="*/ 1 h 221"/>
                <a:gd name="T10" fmla="*/ 4 w 438"/>
                <a:gd name="T11" fmla="*/ 1 h 221"/>
                <a:gd name="T12" fmla="*/ 6 w 438"/>
                <a:gd name="T13" fmla="*/ 2 h 221"/>
                <a:gd name="T14" fmla="*/ 8 w 438"/>
                <a:gd name="T15" fmla="*/ 0 h 221"/>
                <a:gd name="T16" fmla="*/ 10 w 438"/>
                <a:gd name="T17" fmla="*/ 1 h 221"/>
                <a:gd name="T18" fmla="*/ 14 w 438"/>
                <a:gd name="T19" fmla="*/ 0 h 221"/>
                <a:gd name="T20" fmla="*/ 17 w 438"/>
                <a:gd name="T21" fmla="*/ 0 h 221"/>
                <a:gd name="T22" fmla="*/ 20 w 438"/>
                <a:gd name="T23" fmla="*/ 0 h 221"/>
                <a:gd name="T24" fmla="*/ 23 w 438"/>
                <a:gd name="T25" fmla="*/ 2 h 221"/>
                <a:gd name="T26" fmla="*/ 23 w 438"/>
                <a:gd name="T27" fmla="*/ 3 h 221"/>
                <a:gd name="T28" fmla="*/ 21 w 438"/>
                <a:gd name="T29" fmla="*/ 4 h 221"/>
                <a:gd name="T30" fmla="*/ 20 w 438"/>
                <a:gd name="T31" fmla="*/ 6 h 221"/>
                <a:gd name="T32" fmla="*/ 17 w 438"/>
                <a:gd name="T33" fmla="*/ 6 h 221"/>
                <a:gd name="T34" fmla="*/ 15 w 438"/>
                <a:gd name="T35" fmla="*/ 9 h 221"/>
                <a:gd name="T36" fmla="*/ 14 w 438"/>
                <a:gd name="T37" fmla="*/ 8 h 221"/>
                <a:gd name="T38" fmla="*/ 13 w 438"/>
                <a:gd name="T39" fmla="*/ 8 h 221"/>
                <a:gd name="T40" fmla="*/ 11 w 438"/>
                <a:gd name="T41" fmla="*/ 9 h 221"/>
                <a:gd name="T42" fmla="*/ 11 w 438"/>
                <a:gd name="T43" fmla="*/ 11 h 221"/>
                <a:gd name="T44" fmla="*/ 6 w 438"/>
                <a:gd name="T45" fmla="*/ 11 h 221"/>
                <a:gd name="T46" fmla="*/ 2 w 438"/>
                <a:gd name="T47" fmla="*/ 10 h 221"/>
                <a:gd name="T48" fmla="*/ 2 w 438"/>
                <a:gd name="T49" fmla="*/ 9 h 221"/>
                <a:gd name="T50" fmla="*/ 5 w 438"/>
                <a:gd name="T51" fmla="*/ 7 h 221"/>
                <a:gd name="T52" fmla="*/ 8 w 438"/>
                <a:gd name="T53" fmla="*/ 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8"/>
                <a:gd name="T82" fmla="*/ 0 h 221"/>
                <a:gd name="T83" fmla="*/ 438 w 438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8" h="221">
                  <a:moveTo>
                    <a:pt x="144" y="128"/>
                  </a:moveTo>
                  <a:lnTo>
                    <a:pt x="95" y="96"/>
                  </a:lnTo>
                  <a:lnTo>
                    <a:pt x="33" y="91"/>
                  </a:lnTo>
                  <a:lnTo>
                    <a:pt x="0" y="51"/>
                  </a:lnTo>
                  <a:lnTo>
                    <a:pt x="29" y="25"/>
                  </a:lnTo>
                  <a:lnTo>
                    <a:pt x="75" y="33"/>
                  </a:lnTo>
                  <a:lnTo>
                    <a:pt x="123" y="40"/>
                  </a:lnTo>
                  <a:lnTo>
                    <a:pt x="147" y="7"/>
                  </a:lnTo>
                  <a:lnTo>
                    <a:pt x="187" y="13"/>
                  </a:lnTo>
                  <a:lnTo>
                    <a:pt x="251" y="12"/>
                  </a:lnTo>
                  <a:lnTo>
                    <a:pt x="309" y="6"/>
                  </a:lnTo>
                  <a:lnTo>
                    <a:pt x="368" y="0"/>
                  </a:lnTo>
                  <a:lnTo>
                    <a:pt x="424" y="36"/>
                  </a:lnTo>
                  <a:lnTo>
                    <a:pt x="438" y="61"/>
                  </a:lnTo>
                  <a:lnTo>
                    <a:pt x="402" y="90"/>
                  </a:lnTo>
                  <a:lnTo>
                    <a:pt x="368" y="116"/>
                  </a:lnTo>
                  <a:lnTo>
                    <a:pt x="320" y="128"/>
                  </a:lnTo>
                  <a:lnTo>
                    <a:pt x="290" y="164"/>
                  </a:lnTo>
                  <a:lnTo>
                    <a:pt x="263" y="158"/>
                  </a:lnTo>
                  <a:lnTo>
                    <a:pt x="242" y="158"/>
                  </a:lnTo>
                  <a:lnTo>
                    <a:pt x="211" y="179"/>
                  </a:lnTo>
                  <a:lnTo>
                    <a:pt x="193" y="221"/>
                  </a:lnTo>
                  <a:lnTo>
                    <a:pt x="114" y="210"/>
                  </a:lnTo>
                  <a:lnTo>
                    <a:pt x="36" y="200"/>
                  </a:lnTo>
                  <a:lnTo>
                    <a:pt x="32" y="166"/>
                  </a:lnTo>
                  <a:lnTo>
                    <a:pt x="89" y="146"/>
                  </a:lnTo>
                  <a:lnTo>
                    <a:pt x="14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4" name="Freeform 660"/>
            <p:cNvSpPr>
              <a:spLocks noChangeAspect="1"/>
            </p:cNvSpPr>
            <p:nvPr/>
          </p:nvSpPr>
          <p:spPr bwMode="auto">
            <a:xfrm>
              <a:off x="3494" y="1882"/>
              <a:ext cx="251" cy="156"/>
            </a:xfrm>
            <a:custGeom>
              <a:avLst/>
              <a:gdLst>
                <a:gd name="T0" fmla="*/ 34 w 668"/>
                <a:gd name="T1" fmla="*/ 17 h 416"/>
                <a:gd name="T2" fmla="*/ 33 w 668"/>
                <a:gd name="T3" fmla="*/ 19 h 416"/>
                <a:gd name="T4" fmla="*/ 30 w 668"/>
                <a:gd name="T5" fmla="*/ 21 h 416"/>
                <a:gd name="T6" fmla="*/ 30 w 668"/>
                <a:gd name="T7" fmla="*/ 22 h 416"/>
                <a:gd name="T8" fmla="*/ 28 w 668"/>
                <a:gd name="T9" fmla="*/ 22 h 416"/>
                <a:gd name="T10" fmla="*/ 26 w 668"/>
                <a:gd name="T11" fmla="*/ 21 h 416"/>
                <a:gd name="T12" fmla="*/ 25 w 668"/>
                <a:gd name="T13" fmla="*/ 18 h 416"/>
                <a:gd name="T14" fmla="*/ 23 w 668"/>
                <a:gd name="T15" fmla="*/ 18 h 416"/>
                <a:gd name="T16" fmla="*/ 21 w 668"/>
                <a:gd name="T17" fmla="*/ 16 h 416"/>
                <a:gd name="T18" fmla="*/ 19 w 668"/>
                <a:gd name="T19" fmla="*/ 15 h 416"/>
                <a:gd name="T20" fmla="*/ 15 w 668"/>
                <a:gd name="T21" fmla="*/ 14 h 416"/>
                <a:gd name="T22" fmla="*/ 12 w 668"/>
                <a:gd name="T23" fmla="*/ 14 h 416"/>
                <a:gd name="T24" fmla="*/ 10 w 668"/>
                <a:gd name="T25" fmla="*/ 14 h 416"/>
                <a:gd name="T26" fmla="*/ 8 w 668"/>
                <a:gd name="T27" fmla="*/ 16 h 416"/>
                <a:gd name="T28" fmla="*/ 7 w 668"/>
                <a:gd name="T29" fmla="*/ 16 h 416"/>
                <a:gd name="T30" fmla="*/ 6 w 668"/>
                <a:gd name="T31" fmla="*/ 14 h 416"/>
                <a:gd name="T32" fmla="*/ 6 w 668"/>
                <a:gd name="T33" fmla="*/ 11 h 416"/>
                <a:gd name="T34" fmla="*/ 4 w 668"/>
                <a:gd name="T35" fmla="*/ 10 h 416"/>
                <a:gd name="T36" fmla="*/ 4 w 668"/>
                <a:gd name="T37" fmla="*/ 10 h 416"/>
                <a:gd name="T38" fmla="*/ 5 w 668"/>
                <a:gd name="T39" fmla="*/ 10 h 416"/>
                <a:gd name="T40" fmla="*/ 5 w 668"/>
                <a:gd name="T41" fmla="*/ 9 h 416"/>
                <a:gd name="T42" fmla="*/ 4 w 668"/>
                <a:gd name="T43" fmla="*/ 8 h 416"/>
                <a:gd name="T44" fmla="*/ 3 w 668"/>
                <a:gd name="T45" fmla="*/ 8 h 416"/>
                <a:gd name="T46" fmla="*/ 3 w 668"/>
                <a:gd name="T47" fmla="*/ 8 h 416"/>
                <a:gd name="T48" fmla="*/ 3 w 668"/>
                <a:gd name="T49" fmla="*/ 6 h 416"/>
                <a:gd name="T50" fmla="*/ 3 w 668"/>
                <a:gd name="T51" fmla="*/ 6 h 416"/>
                <a:gd name="T52" fmla="*/ 4 w 668"/>
                <a:gd name="T53" fmla="*/ 6 h 416"/>
                <a:gd name="T54" fmla="*/ 5 w 668"/>
                <a:gd name="T55" fmla="*/ 6 h 416"/>
                <a:gd name="T56" fmla="*/ 6 w 668"/>
                <a:gd name="T57" fmla="*/ 6 h 416"/>
                <a:gd name="T58" fmla="*/ 6 w 668"/>
                <a:gd name="T59" fmla="*/ 6 h 416"/>
                <a:gd name="T60" fmla="*/ 6 w 668"/>
                <a:gd name="T61" fmla="*/ 5 h 416"/>
                <a:gd name="T62" fmla="*/ 4 w 668"/>
                <a:gd name="T63" fmla="*/ 3 h 416"/>
                <a:gd name="T64" fmla="*/ 2 w 668"/>
                <a:gd name="T65" fmla="*/ 2 h 416"/>
                <a:gd name="T66" fmla="*/ 2 w 668"/>
                <a:gd name="T67" fmla="*/ 5 h 416"/>
                <a:gd name="T68" fmla="*/ 2 w 668"/>
                <a:gd name="T69" fmla="*/ 5 h 416"/>
                <a:gd name="T70" fmla="*/ 1 w 668"/>
                <a:gd name="T71" fmla="*/ 2 h 416"/>
                <a:gd name="T72" fmla="*/ 1 w 668"/>
                <a:gd name="T73" fmla="*/ 1 h 416"/>
                <a:gd name="T74" fmla="*/ 0 w 668"/>
                <a:gd name="T75" fmla="*/ 0 h 416"/>
                <a:gd name="T76" fmla="*/ 4 w 668"/>
                <a:gd name="T77" fmla="*/ 0 h 416"/>
                <a:gd name="T78" fmla="*/ 4 w 668"/>
                <a:gd name="T79" fmla="*/ 2 h 416"/>
                <a:gd name="T80" fmla="*/ 7 w 668"/>
                <a:gd name="T81" fmla="*/ 3 h 416"/>
                <a:gd name="T82" fmla="*/ 9 w 668"/>
                <a:gd name="T83" fmla="*/ 4 h 416"/>
                <a:gd name="T84" fmla="*/ 13 w 668"/>
                <a:gd name="T85" fmla="*/ 5 h 416"/>
                <a:gd name="T86" fmla="*/ 12 w 668"/>
                <a:gd name="T87" fmla="*/ 3 h 416"/>
                <a:gd name="T88" fmla="*/ 14 w 668"/>
                <a:gd name="T89" fmla="*/ 2 h 416"/>
                <a:gd name="T90" fmla="*/ 15 w 668"/>
                <a:gd name="T91" fmla="*/ 0 h 416"/>
                <a:gd name="T92" fmla="*/ 18 w 668"/>
                <a:gd name="T93" fmla="*/ 2 h 416"/>
                <a:gd name="T94" fmla="*/ 20 w 668"/>
                <a:gd name="T95" fmla="*/ 5 h 416"/>
                <a:gd name="T96" fmla="*/ 24 w 668"/>
                <a:gd name="T97" fmla="*/ 6 h 416"/>
                <a:gd name="T98" fmla="*/ 26 w 668"/>
                <a:gd name="T99" fmla="*/ 8 h 416"/>
                <a:gd name="T100" fmla="*/ 30 w 668"/>
                <a:gd name="T101" fmla="*/ 10 h 416"/>
                <a:gd name="T102" fmla="*/ 34 w 668"/>
                <a:gd name="T103" fmla="*/ 12 h 416"/>
                <a:gd name="T104" fmla="*/ 35 w 668"/>
                <a:gd name="T105" fmla="*/ 15 h 416"/>
                <a:gd name="T106" fmla="*/ 35 w 668"/>
                <a:gd name="T107" fmla="*/ 16 h 416"/>
                <a:gd name="T108" fmla="*/ 34 w 668"/>
                <a:gd name="T109" fmla="*/ 17 h 4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8"/>
                <a:gd name="T166" fmla="*/ 0 h 416"/>
                <a:gd name="T167" fmla="*/ 668 w 668"/>
                <a:gd name="T168" fmla="*/ 416 h 41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8" h="416">
                  <a:moveTo>
                    <a:pt x="635" y="324"/>
                  </a:moveTo>
                  <a:lnTo>
                    <a:pt x="617" y="365"/>
                  </a:lnTo>
                  <a:lnTo>
                    <a:pt x="574" y="388"/>
                  </a:lnTo>
                  <a:lnTo>
                    <a:pt x="562" y="416"/>
                  </a:lnTo>
                  <a:lnTo>
                    <a:pt x="533" y="412"/>
                  </a:lnTo>
                  <a:lnTo>
                    <a:pt x="492" y="397"/>
                  </a:lnTo>
                  <a:lnTo>
                    <a:pt x="472" y="339"/>
                  </a:lnTo>
                  <a:lnTo>
                    <a:pt x="430" y="333"/>
                  </a:lnTo>
                  <a:lnTo>
                    <a:pt x="392" y="309"/>
                  </a:lnTo>
                  <a:lnTo>
                    <a:pt x="351" y="283"/>
                  </a:lnTo>
                  <a:lnTo>
                    <a:pt x="277" y="255"/>
                  </a:lnTo>
                  <a:lnTo>
                    <a:pt x="235" y="260"/>
                  </a:lnTo>
                  <a:lnTo>
                    <a:pt x="183" y="267"/>
                  </a:lnTo>
                  <a:lnTo>
                    <a:pt x="148" y="301"/>
                  </a:lnTo>
                  <a:lnTo>
                    <a:pt x="133" y="300"/>
                  </a:lnTo>
                  <a:lnTo>
                    <a:pt x="120" y="254"/>
                  </a:lnTo>
                  <a:lnTo>
                    <a:pt x="108" y="207"/>
                  </a:lnTo>
                  <a:lnTo>
                    <a:pt x="80" y="189"/>
                  </a:lnTo>
                  <a:lnTo>
                    <a:pt x="77" y="192"/>
                  </a:lnTo>
                  <a:lnTo>
                    <a:pt x="87" y="180"/>
                  </a:lnTo>
                  <a:lnTo>
                    <a:pt x="93" y="176"/>
                  </a:lnTo>
                  <a:lnTo>
                    <a:pt x="80" y="155"/>
                  </a:lnTo>
                  <a:lnTo>
                    <a:pt x="60" y="160"/>
                  </a:lnTo>
                  <a:lnTo>
                    <a:pt x="60" y="161"/>
                  </a:lnTo>
                  <a:lnTo>
                    <a:pt x="47" y="107"/>
                  </a:lnTo>
                  <a:lnTo>
                    <a:pt x="51" y="103"/>
                  </a:lnTo>
                  <a:lnTo>
                    <a:pt x="77" y="106"/>
                  </a:lnTo>
                  <a:lnTo>
                    <a:pt x="101" y="119"/>
                  </a:lnTo>
                  <a:lnTo>
                    <a:pt x="112" y="115"/>
                  </a:lnTo>
                  <a:lnTo>
                    <a:pt x="115" y="110"/>
                  </a:lnTo>
                  <a:lnTo>
                    <a:pt x="120" y="91"/>
                  </a:lnTo>
                  <a:lnTo>
                    <a:pt x="77" y="48"/>
                  </a:lnTo>
                  <a:lnTo>
                    <a:pt x="39" y="43"/>
                  </a:lnTo>
                  <a:lnTo>
                    <a:pt x="39" y="86"/>
                  </a:lnTo>
                  <a:lnTo>
                    <a:pt x="41" y="91"/>
                  </a:lnTo>
                  <a:lnTo>
                    <a:pt x="11" y="36"/>
                  </a:lnTo>
                  <a:lnTo>
                    <a:pt x="12" y="10"/>
                  </a:lnTo>
                  <a:lnTo>
                    <a:pt x="0" y="0"/>
                  </a:lnTo>
                  <a:lnTo>
                    <a:pt x="80" y="0"/>
                  </a:lnTo>
                  <a:lnTo>
                    <a:pt x="74" y="37"/>
                  </a:lnTo>
                  <a:lnTo>
                    <a:pt x="126" y="54"/>
                  </a:lnTo>
                  <a:lnTo>
                    <a:pt x="178" y="70"/>
                  </a:lnTo>
                  <a:lnTo>
                    <a:pt x="241" y="83"/>
                  </a:lnTo>
                  <a:lnTo>
                    <a:pt x="230" y="52"/>
                  </a:lnTo>
                  <a:lnTo>
                    <a:pt x="253" y="40"/>
                  </a:lnTo>
                  <a:lnTo>
                    <a:pt x="290" y="0"/>
                  </a:lnTo>
                  <a:lnTo>
                    <a:pt x="348" y="40"/>
                  </a:lnTo>
                  <a:lnTo>
                    <a:pt x="384" y="97"/>
                  </a:lnTo>
                  <a:lnTo>
                    <a:pt x="445" y="121"/>
                  </a:lnTo>
                  <a:lnTo>
                    <a:pt x="484" y="140"/>
                  </a:lnTo>
                  <a:lnTo>
                    <a:pt x="560" y="188"/>
                  </a:lnTo>
                  <a:lnTo>
                    <a:pt x="638" y="237"/>
                  </a:lnTo>
                  <a:lnTo>
                    <a:pt x="668" y="291"/>
                  </a:lnTo>
                  <a:lnTo>
                    <a:pt x="650" y="307"/>
                  </a:lnTo>
                  <a:lnTo>
                    <a:pt x="635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5" name="Freeform 661"/>
            <p:cNvSpPr>
              <a:spLocks noChangeAspect="1"/>
            </p:cNvSpPr>
            <p:nvPr/>
          </p:nvSpPr>
          <p:spPr bwMode="auto">
            <a:xfrm>
              <a:off x="3673" y="1973"/>
              <a:ext cx="231" cy="186"/>
            </a:xfrm>
            <a:custGeom>
              <a:avLst/>
              <a:gdLst>
                <a:gd name="T0" fmla="*/ 0 w 615"/>
                <a:gd name="T1" fmla="*/ 11 h 496"/>
                <a:gd name="T2" fmla="*/ 0 w 615"/>
                <a:gd name="T3" fmla="*/ 12 h 496"/>
                <a:gd name="T4" fmla="*/ 0 w 615"/>
                <a:gd name="T5" fmla="*/ 13 h 496"/>
                <a:gd name="T6" fmla="*/ 1 w 615"/>
                <a:gd name="T7" fmla="*/ 14 h 496"/>
                <a:gd name="T8" fmla="*/ 1 w 615"/>
                <a:gd name="T9" fmla="*/ 15 h 496"/>
                <a:gd name="T10" fmla="*/ 1 w 615"/>
                <a:gd name="T11" fmla="*/ 17 h 496"/>
                <a:gd name="T12" fmla="*/ 2 w 615"/>
                <a:gd name="T13" fmla="*/ 20 h 496"/>
                <a:gd name="T14" fmla="*/ 4 w 615"/>
                <a:gd name="T15" fmla="*/ 20 h 496"/>
                <a:gd name="T16" fmla="*/ 5 w 615"/>
                <a:gd name="T17" fmla="*/ 21 h 496"/>
                <a:gd name="T18" fmla="*/ 3 w 615"/>
                <a:gd name="T19" fmla="*/ 25 h 496"/>
                <a:gd name="T20" fmla="*/ 5 w 615"/>
                <a:gd name="T21" fmla="*/ 26 h 496"/>
                <a:gd name="T22" fmla="*/ 7 w 615"/>
                <a:gd name="T23" fmla="*/ 26 h 496"/>
                <a:gd name="T24" fmla="*/ 11 w 615"/>
                <a:gd name="T25" fmla="*/ 26 h 496"/>
                <a:gd name="T26" fmla="*/ 14 w 615"/>
                <a:gd name="T27" fmla="*/ 26 h 496"/>
                <a:gd name="T28" fmla="*/ 16 w 615"/>
                <a:gd name="T29" fmla="*/ 25 h 496"/>
                <a:gd name="T30" fmla="*/ 16 w 615"/>
                <a:gd name="T31" fmla="*/ 24 h 496"/>
                <a:gd name="T32" fmla="*/ 17 w 615"/>
                <a:gd name="T33" fmla="*/ 21 h 496"/>
                <a:gd name="T34" fmla="*/ 19 w 615"/>
                <a:gd name="T35" fmla="*/ 20 h 496"/>
                <a:gd name="T36" fmla="*/ 20 w 615"/>
                <a:gd name="T37" fmla="*/ 20 h 496"/>
                <a:gd name="T38" fmla="*/ 22 w 615"/>
                <a:gd name="T39" fmla="*/ 20 h 496"/>
                <a:gd name="T40" fmla="*/ 22 w 615"/>
                <a:gd name="T41" fmla="*/ 17 h 496"/>
                <a:gd name="T42" fmla="*/ 24 w 615"/>
                <a:gd name="T43" fmla="*/ 15 h 496"/>
                <a:gd name="T44" fmla="*/ 23 w 615"/>
                <a:gd name="T45" fmla="*/ 13 h 496"/>
                <a:gd name="T46" fmla="*/ 25 w 615"/>
                <a:gd name="T47" fmla="*/ 13 h 496"/>
                <a:gd name="T48" fmla="*/ 26 w 615"/>
                <a:gd name="T49" fmla="*/ 12 h 496"/>
                <a:gd name="T50" fmla="*/ 26 w 615"/>
                <a:gd name="T51" fmla="*/ 10 h 496"/>
                <a:gd name="T52" fmla="*/ 25 w 615"/>
                <a:gd name="T53" fmla="*/ 7 h 496"/>
                <a:gd name="T54" fmla="*/ 26 w 615"/>
                <a:gd name="T55" fmla="*/ 5 h 496"/>
                <a:gd name="T56" fmla="*/ 29 w 615"/>
                <a:gd name="T57" fmla="*/ 5 h 496"/>
                <a:gd name="T58" fmla="*/ 32 w 615"/>
                <a:gd name="T59" fmla="*/ 4 h 496"/>
                <a:gd name="T60" fmla="*/ 32 w 615"/>
                <a:gd name="T61" fmla="*/ 3 h 496"/>
                <a:gd name="T62" fmla="*/ 32 w 615"/>
                <a:gd name="T63" fmla="*/ 3 h 496"/>
                <a:gd name="T64" fmla="*/ 33 w 615"/>
                <a:gd name="T65" fmla="*/ 3 h 496"/>
                <a:gd name="T66" fmla="*/ 30 w 615"/>
                <a:gd name="T67" fmla="*/ 3 h 496"/>
                <a:gd name="T68" fmla="*/ 30 w 615"/>
                <a:gd name="T69" fmla="*/ 3 h 496"/>
                <a:gd name="T70" fmla="*/ 28 w 615"/>
                <a:gd name="T71" fmla="*/ 3 h 496"/>
                <a:gd name="T72" fmla="*/ 25 w 615"/>
                <a:gd name="T73" fmla="*/ 5 h 496"/>
                <a:gd name="T74" fmla="*/ 24 w 615"/>
                <a:gd name="T75" fmla="*/ 1 h 496"/>
                <a:gd name="T76" fmla="*/ 23 w 615"/>
                <a:gd name="T77" fmla="*/ 1 h 496"/>
                <a:gd name="T78" fmla="*/ 23 w 615"/>
                <a:gd name="T79" fmla="*/ 0 h 496"/>
                <a:gd name="T80" fmla="*/ 21 w 615"/>
                <a:gd name="T81" fmla="*/ 0 h 496"/>
                <a:gd name="T82" fmla="*/ 21 w 615"/>
                <a:gd name="T83" fmla="*/ 2 h 496"/>
                <a:gd name="T84" fmla="*/ 19 w 615"/>
                <a:gd name="T85" fmla="*/ 3 h 496"/>
                <a:gd name="T86" fmla="*/ 19 w 615"/>
                <a:gd name="T87" fmla="*/ 3 h 496"/>
                <a:gd name="T88" fmla="*/ 17 w 615"/>
                <a:gd name="T89" fmla="*/ 4 h 496"/>
                <a:gd name="T90" fmla="*/ 16 w 615"/>
                <a:gd name="T91" fmla="*/ 4 h 496"/>
                <a:gd name="T92" fmla="*/ 15 w 615"/>
                <a:gd name="T93" fmla="*/ 3 h 496"/>
                <a:gd name="T94" fmla="*/ 12 w 615"/>
                <a:gd name="T95" fmla="*/ 3 h 496"/>
                <a:gd name="T96" fmla="*/ 10 w 615"/>
                <a:gd name="T97" fmla="*/ 3 h 496"/>
                <a:gd name="T98" fmla="*/ 9 w 615"/>
                <a:gd name="T99" fmla="*/ 3 h 496"/>
                <a:gd name="T100" fmla="*/ 8 w 615"/>
                <a:gd name="T101" fmla="*/ 4 h 496"/>
                <a:gd name="T102" fmla="*/ 8 w 615"/>
                <a:gd name="T103" fmla="*/ 6 h 496"/>
                <a:gd name="T104" fmla="*/ 5 w 615"/>
                <a:gd name="T105" fmla="*/ 8 h 496"/>
                <a:gd name="T106" fmla="*/ 5 w 615"/>
                <a:gd name="T107" fmla="*/ 9 h 496"/>
                <a:gd name="T108" fmla="*/ 3 w 615"/>
                <a:gd name="T109" fmla="*/ 9 h 496"/>
                <a:gd name="T110" fmla="*/ 1 w 615"/>
                <a:gd name="T111" fmla="*/ 8 h 496"/>
                <a:gd name="T112" fmla="*/ 0 w 615"/>
                <a:gd name="T113" fmla="*/ 11 h 4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5"/>
                <a:gd name="T172" fmla="*/ 0 h 496"/>
                <a:gd name="T173" fmla="*/ 615 w 615"/>
                <a:gd name="T174" fmla="*/ 496 h 49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5" h="496">
                  <a:moveTo>
                    <a:pt x="4" y="216"/>
                  </a:moveTo>
                  <a:lnTo>
                    <a:pt x="0" y="224"/>
                  </a:lnTo>
                  <a:lnTo>
                    <a:pt x="0" y="252"/>
                  </a:lnTo>
                  <a:lnTo>
                    <a:pt x="19" y="267"/>
                  </a:lnTo>
                  <a:lnTo>
                    <a:pt x="15" y="278"/>
                  </a:lnTo>
                  <a:lnTo>
                    <a:pt x="25" y="324"/>
                  </a:lnTo>
                  <a:lnTo>
                    <a:pt x="34" y="370"/>
                  </a:lnTo>
                  <a:lnTo>
                    <a:pt x="79" y="387"/>
                  </a:lnTo>
                  <a:lnTo>
                    <a:pt x="89" y="407"/>
                  </a:lnTo>
                  <a:lnTo>
                    <a:pt x="55" y="470"/>
                  </a:lnTo>
                  <a:lnTo>
                    <a:pt x="95" y="484"/>
                  </a:lnTo>
                  <a:lnTo>
                    <a:pt x="134" y="496"/>
                  </a:lnTo>
                  <a:lnTo>
                    <a:pt x="206" y="494"/>
                  </a:lnTo>
                  <a:lnTo>
                    <a:pt x="256" y="482"/>
                  </a:lnTo>
                  <a:lnTo>
                    <a:pt x="307" y="472"/>
                  </a:lnTo>
                  <a:lnTo>
                    <a:pt x="306" y="446"/>
                  </a:lnTo>
                  <a:lnTo>
                    <a:pt x="315" y="403"/>
                  </a:lnTo>
                  <a:lnTo>
                    <a:pt x="359" y="385"/>
                  </a:lnTo>
                  <a:lnTo>
                    <a:pt x="371" y="369"/>
                  </a:lnTo>
                  <a:lnTo>
                    <a:pt x="418" y="372"/>
                  </a:lnTo>
                  <a:lnTo>
                    <a:pt x="421" y="310"/>
                  </a:lnTo>
                  <a:lnTo>
                    <a:pt x="458" y="279"/>
                  </a:lnTo>
                  <a:lnTo>
                    <a:pt x="431" y="248"/>
                  </a:lnTo>
                  <a:lnTo>
                    <a:pt x="471" y="245"/>
                  </a:lnTo>
                  <a:lnTo>
                    <a:pt x="480" y="221"/>
                  </a:lnTo>
                  <a:lnTo>
                    <a:pt x="494" y="181"/>
                  </a:lnTo>
                  <a:lnTo>
                    <a:pt x="467" y="133"/>
                  </a:lnTo>
                  <a:lnTo>
                    <a:pt x="492" y="100"/>
                  </a:lnTo>
                  <a:lnTo>
                    <a:pt x="547" y="87"/>
                  </a:lnTo>
                  <a:lnTo>
                    <a:pt x="601" y="75"/>
                  </a:lnTo>
                  <a:lnTo>
                    <a:pt x="600" y="63"/>
                  </a:lnTo>
                  <a:lnTo>
                    <a:pt x="613" y="64"/>
                  </a:lnTo>
                  <a:lnTo>
                    <a:pt x="615" y="64"/>
                  </a:lnTo>
                  <a:lnTo>
                    <a:pt x="574" y="60"/>
                  </a:lnTo>
                  <a:lnTo>
                    <a:pt x="561" y="58"/>
                  </a:lnTo>
                  <a:lnTo>
                    <a:pt x="525" y="60"/>
                  </a:lnTo>
                  <a:lnTo>
                    <a:pt x="468" y="90"/>
                  </a:lnTo>
                  <a:lnTo>
                    <a:pt x="449" y="24"/>
                  </a:lnTo>
                  <a:lnTo>
                    <a:pt x="437" y="22"/>
                  </a:lnTo>
                  <a:lnTo>
                    <a:pt x="424" y="0"/>
                  </a:lnTo>
                  <a:lnTo>
                    <a:pt x="401" y="8"/>
                  </a:lnTo>
                  <a:lnTo>
                    <a:pt x="395" y="40"/>
                  </a:lnTo>
                  <a:lnTo>
                    <a:pt x="361" y="57"/>
                  </a:lnTo>
                  <a:lnTo>
                    <a:pt x="352" y="67"/>
                  </a:lnTo>
                  <a:lnTo>
                    <a:pt x="319" y="69"/>
                  </a:lnTo>
                  <a:lnTo>
                    <a:pt x="297" y="73"/>
                  </a:lnTo>
                  <a:lnTo>
                    <a:pt x="280" y="63"/>
                  </a:lnTo>
                  <a:lnTo>
                    <a:pt x="235" y="55"/>
                  </a:lnTo>
                  <a:lnTo>
                    <a:pt x="191" y="48"/>
                  </a:lnTo>
                  <a:lnTo>
                    <a:pt x="173" y="64"/>
                  </a:lnTo>
                  <a:lnTo>
                    <a:pt x="158" y="81"/>
                  </a:lnTo>
                  <a:lnTo>
                    <a:pt x="140" y="122"/>
                  </a:lnTo>
                  <a:lnTo>
                    <a:pt x="97" y="145"/>
                  </a:lnTo>
                  <a:lnTo>
                    <a:pt x="85" y="173"/>
                  </a:lnTo>
                  <a:lnTo>
                    <a:pt x="56" y="169"/>
                  </a:lnTo>
                  <a:lnTo>
                    <a:pt x="15" y="154"/>
                  </a:lnTo>
                  <a:lnTo>
                    <a:pt x="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6" name="Freeform 662"/>
            <p:cNvSpPr>
              <a:spLocks noChangeAspect="1"/>
            </p:cNvSpPr>
            <p:nvPr/>
          </p:nvSpPr>
          <p:spPr bwMode="auto">
            <a:xfrm>
              <a:off x="3183" y="2029"/>
              <a:ext cx="34" cy="22"/>
            </a:xfrm>
            <a:custGeom>
              <a:avLst/>
              <a:gdLst>
                <a:gd name="T0" fmla="*/ 4 w 94"/>
                <a:gd name="T1" fmla="*/ 0 h 59"/>
                <a:gd name="T2" fmla="*/ 1 w 94"/>
                <a:gd name="T3" fmla="*/ 1 h 59"/>
                <a:gd name="T4" fmla="*/ 0 w 94"/>
                <a:gd name="T5" fmla="*/ 2 h 59"/>
                <a:gd name="T6" fmla="*/ 1 w 94"/>
                <a:gd name="T7" fmla="*/ 3 h 59"/>
                <a:gd name="T8" fmla="*/ 3 w 94"/>
                <a:gd name="T9" fmla="*/ 2 h 59"/>
                <a:gd name="T10" fmla="*/ 3 w 94"/>
                <a:gd name="T11" fmla="*/ 1 h 59"/>
                <a:gd name="T12" fmla="*/ 4 w 9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59"/>
                <a:gd name="T23" fmla="*/ 94 w 9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59">
                  <a:moveTo>
                    <a:pt x="94" y="0"/>
                  </a:moveTo>
                  <a:lnTo>
                    <a:pt x="34" y="18"/>
                  </a:lnTo>
                  <a:lnTo>
                    <a:pt x="0" y="35"/>
                  </a:lnTo>
                  <a:lnTo>
                    <a:pt x="15" y="59"/>
                  </a:lnTo>
                  <a:lnTo>
                    <a:pt x="67" y="39"/>
                  </a:lnTo>
                  <a:lnTo>
                    <a:pt x="67" y="29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7" name="Line 663"/>
            <p:cNvSpPr>
              <a:spLocks noChangeAspect="1" noChangeShapeType="1"/>
            </p:cNvSpPr>
            <p:nvPr/>
          </p:nvSpPr>
          <p:spPr bwMode="auto">
            <a:xfrm>
              <a:off x="3892" y="2003"/>
              <a:ext cx="3" cy="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8" name="Line 664"/>
            <p:cNvSpPr>
              <a:spLocks noChangeAspect="1" noChangeShapeType="1"/>
            </p:cNvSpPr>
            <p:nvPr/>
          </p:nvSpPr>
          <p:spPr bwMode="auto">
            <a:xfrm flipH="1">
              <a:off x="3889" y="2010"/>
              <a:ext cx="5" cy="2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9" name="Line 665"/>
            <p:cNvSpPr>
              <a:spLocks noChangeAspect="1" noChangeShapeType="1"/>
            </p:cNvSpPr>
            <p:nvPr/>
          </p:nvSpPr>
          <p:spPr bwMode="auto">
            <a:xfrm>
              <a:off x="3883" y="2038"/>
              <a:ext cx="4" cy="6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0" name="Line 666"/>
            <p:cNvSpPr>
              <a:spLocks noChangeAspect="1" noChangeShapeType="1"/>
            </p:cNvSpPr>
            <p:nvPr/>
          </p:nvSpPr>
          <p:spPr bwMode="auto">
            <a:xfrm>
              <a:off x="3889" y="2059"/>
              <a:ext cx="8" cy="7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1" name="Line 667"/>
            <p:cNvSpPr>
              <a:spLocks noChangeAspect="1" noChangeShapeType="1"/>
            </p:cNvSpPr>
            <p:nvPr/>
          </p:nvSpPr>
          <p:spPr bwMode="auto">
            <a:xfrm flipV="1">
              <a:off x="3994" y="2059"/>
              <a:ext cx="8" cy="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2" name="Line 668"/>
            <p:cNvSpPr>
              <a:spLocks noChangeAspect="1" noChangeShapeType="1"/>
            </p:cNvSpPr>
            <p:nvPr/>
          </p:nvSpPr>
          <p:spPr bwMode="auto">
            <a:xfrm flipV="1">
              <a:off x="4001" y="2049"/>
              <a:ext cx="3" cy="1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3" name="Line 669"/>
            <p:cNvSpPr>
              <a:spLocks noChangeAspect="1" noChangeShapeType="1"/>
            </p:cNvSpPr>
            <p:nvPr/>
          </p:nvSpPr>
          <p:spPr bwMode="auto">
            <a:xfrm flipH="1" flipV="1">
              <a:off x="3987" y="2026"/>
              <a:ext cx="6" cy="2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4" name="Line 670"/>
            <p:cNvSpPr>
              <a:spLocks noChangeAspect="1" noChangeShapeType="1"/>
            </p:cNvSpPr>
            <p:nvPr/>
          </p:nvSpPr>
          <p:spPr bwMode="auto">
            <a:xfrm flipH="1">
              <a:off x="3964" y="2024"/>
              <a:ext cx="12" cy="9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5" name="Freeform 671"/>
            <p:cNvSpPr>
              <a:spLocks noChangeAspect="1"/>
            </p:cNvSpPr>
            <p:nvPr/>
          </p:nvSpPr>
          <p:spPr bwMode="auto">
            <a:xfrm>
              <a:off x="3232" y="2050"/>
              <a:ext cx="23" cy="33"/>
            </a:xfrm>
            <a:custGeom>
              <a:avLst/>
              <a:gdLst>
                <a:gd name="T0" fmla="*/ 3 w 58"/>
                <a:gd name="T1" fmla="*/ 3 h 85"/>
                <a:gd name="T2" fmla="*/ 2 w 58"/>
                <a:gd name="T3" fmla="*/ 5 h 85"/>
                <a:gd name="T4" fmla="*/ 0 w 58"/>
                <a:gd name="T5" fmla="*/ 5 h 85"/>
                <a:gd name="T6" fmla="*/ 1 w 58"/>
                <a:gd name="T7" fmla="*/ 3 h 85"/>
                <a:gd name="T8" fmla="*/ 2 w 58"/>
                <a:gd name="T9" fmla="*/ 0 h 85"/>
                <a:gd name="T10" fmla="*/ 4 w 58"/>
                <a:gd name="T11" fmla="*/ 1 h 85"/>
                <a:gd name="T12" fmla="*/ 3 w 58"/>
                <a:gd name="T13" fmla="*/ 3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85"/>
                <a:gd name="T23" fmla="*/ 58 w 58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85">
                  <a:moveTo>
                    <a:pt x="52" y="45"/>
                  </a:moveTo>
                  <a:lnTo>
                    <a:pt x="22" y="78"/>
                  </a:lnTo>
                  <a:lnTo>
                    <a:pt x="0" y="85"/>
                  </a:lnTo>
                  <a:lnTo>
                    <a:pt x="15" y="43"/>
                  </a:lnTo>
                  <a:lnTo>
                    <a:pt x="30" y="0"/>
                  </a:lnTo>
                  <a:lnTo>
                    <a:pt x="58" y="13"/>
                  </a:lnTo>
                  <a:lnTo>
                    <a:pt x="5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6" name="Freeform 672"/>
            <p:cNvSpPr>
              <a:spLocks noChangeAspect="1"/>
            </p:cNvSpPr>
            <p:nvPr/>
          </p:nvSpPr>
          <p:spPr bwMode="auto">
            <a:xfrm>
              <a:off x="3240" y="1998"/>
              <a:ext cx="107" cy="101"/>
            </a:xfrm>
            <a:custGeom>
              <a:avLst/>
              <a:gdLst>
                <a:gd name="T0" fmla="*/ 9 w 285"/>
                <a:gd name="T1" fmla="*/ 1 h 268"/>
                <a:gd name="T2" fmla="*/ 6 w 285"/>
                <a:gd name="T3" fmla="*/ 1 h 268"/>
                <a:gd name="T4" fmla="*/ 2 w 285"/>
                <a:gd name="T5" fmla="*/ 1 h 268"/>
                <a:gd name="T6" fmla="*/ 2 w 285"/>
                <a:gd name="T7" fmla="*/ 2 h 268"/>
                <a:gd name="T8" fmla="*/ 1 w 285"/>
                <a:gd name="T9" fmla="*/ 3 h 268"/>
                <a:gd name="T10" fmla="*/ 0 w 285"/>
                <a:gd name="T11" fmla="*/ 4 h 268"/>
                <a:gd name="T12" fmla="*/ 0 w 285"/>
                <a:gd name="T13" fmla="*/ 4 h 268"/>
                <a:gd name="T14" fmla="*/ 1 w 285"/>
                <a:gd name="T15" fmla="*/ 8 h 268"/>
                <a:gd name="T16" fmla="*/ 2 w 285"/>
                <a:gd name="T17" fmla="*/ 8 h 268"/>
                <a:gd name="T18" fmla="*/ 2 w 285"/>
                <a:gd name="T19" fmla="*/ 10 h 268"/>
                <a:gd name="T20" fmla="*/ 0 w 285"/>
                <a:gd name="T21" fmla="*/ 12 h 268"/>
                <a:gd name="T22" fmla="*/ 0 w 285"/>
                <a:gd name="T23" fmla="*/ 13 h 268"/>
                <a:gd name="T24" fmla="*/ 3 w 285"/>
                <a:gd name="T25" fmla="*/ 14 h 268"/>
                <a:gd name="T26" fmla="*/ 6 w 285"/>
                <a:gd name="T27" fmla="*/ 13 h 268"/>
                <a:gd name="T28" fmla="*/ 8 w 285"/>
                <a:gd name="T29" fmla="*/ 11 h 268"/>
                <a:gd name="T30" fmla="*/ 11 w 285"/>
                <a:gd name="T31" fmla="*/ 10 h 268"/>
                <a:gd name="T32" fmla="*/ 13 w 285"/>
                <a:gd name="T33" fmla="*/ 8 h 268"/>
                <a:gd name="T34" fmla="*/ 13 w 285"/>
                <a:gd name="T35" fmla="*/ 5 h 268"/>
                <a:gd name="T36" fmla="*/ 13 w 285"/>
                <a:gd name="T37" fmla="*/ 2 h 268"/>
                <a:gd name="T38" fmla="*/ 15 w 285"/>
                <a:gd name="T39" fmla="*/ 0 h 268"/>
                <a:gd name="T40" fmla="*/ 14 w 285"/>
                <a:gd name="T41" fmla="*/ 0 h 268"/>
                <a:gd name="T42" fmla="*/ 12 w 285"/>
                <a:gd name="T43" fmla="*/ 1 h 268"/>
                <a:gd name="T44" fmla="*/ 9 w 285"/>
                <a:gd name="T45" fmla="*/ 1 h 2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5"/>
                <a:gd name="T70" fmla="*/ 0 h 268"/>
                <a:gd name="T71" fmla="*/ 285 w 285"/>
                <a:gd name="T72" fmla="*/ 268 h 2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5" h="268">
                  <a:moveTo>
                    <a:pt x="179" y="21"/>
                  </a:moveTo>
                  <a:lnTo>
                    <a:pt x="112" y="19"/>
                  </a:lnTo>
                  <a:lnTo>
                    <a:pt x="42" y="24"/>
                  </a:lnTo>
                  <a:lnTo>
                    <a:pt x="26" y="31"/>
                  </a:lnTo>
                  <a:lnTo>
                    <a:pt x="23" y="55"/>
                  </a:lnTo>
                  <a:lnTo>
                    <a:pt x="5" y="71"/>
                  </a:lnTo>
                  <a:lnTo>
                    <a:pt x="0" y="70"/>
                  </a:lnTo>
                  <a:lnTo>
                    <a:pt x="11" y="140"/>
                  </a:lnTo>
                  <a:lnTo>
                    <a:pt x="39" y="153"/>
                  </a:lnTo>
                  <a:lnTo>
                    <a:pt x="33" y="185"/>
                  </a:lnTo>
                  <a:lnTo>
                    <a:pt x="3" y="218"/>
                  </a:lnTo>
                  <a:lnTo>
                    <a:pt x="8" y="244"/>
                  </a:lnTo>
                  <a:lnTo>
                    <a:pt x="66" y="268"/>
                  </a:lnTo>
                  <a:lnTo>
                    <a:pt x="108" y="240"/>
                  </a:lnTo>
                  <a:lnTo>
                    <a:pt x="150" y="210"/>
                  </a:lnTo>
                  <a:lnTo>
                    <a:pt x="197" y="182"/>
                  </a:lnTo>
                  <a:lnTo>
                    <a:pt x="245" y="153"/>
                  </a:lnTo>
                  <a:lnTo>
                    <a:pt x="244" y="100"/>
                  </a:lnTo>
                  <a:lnTo>
                    <a:pt x="242" y="46"/>
                  </a:lnTo>
                  <a:lnTo>
                    <a:pt x="285" y="6"/>
                  </a:lnTo>
                  <a:lnTo>
                    <a:pt x="271" y="0"/>
                  </a:lnTo>
                  <a:lnTo>
                    <a:pt x="226" y="10"/>
                  </a:lnTo>
                  <a:lnTo>
                    <a:pt x="17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7" name="Freeform 673"/>
            <p:cNvSpPr>
              <a:spLocks noChangeAspect="1"/>
            </p:cNvSpPr>
            <p:nvPr/>
          </p:nvSpPr>
          <p:spPr bwMode="auto">
            <a:xfrm>
              <a:off x="3762" y="1905"/>
              <a:ext cx="144" cy="102"/>
            </a:xfrm>
            <a:custGeom>
              <a:avLst/>
              <a:gdLst>
                <a:gd name="T0" fmla="*/ 17 w 384"/>
                <a:gd name="T1" fmla="*/ 13 h 272"/>
                <a:gd name="T2" fmla="*/ 15 w 384"/>
                <a:gd name="T3" fmla="*/ 13 h 272"/>
                <a:gd name="T4" fmla="*/ 12 w 384"/>
                <a:gd name="T5" fmla="*/ 14 h 272"/>
                <a:gd name="T6" fmla="*/ 11 w 384"/>
                <a:gd name="T7" fmla="*/ 11 h 272"/>
                <a:gd name="T8" fmla="*/ 11 w 384"/>
                <a:gd name="T9" fmla="*/ 11 h 272"/>
                <a:gd name="T10" fmla="*/ 10 w 384"/>
                <a:gd name="T11" fmla="*/ 10 h 272"/>
                <a:gd name="T12" fmla="*/ 9 w 384"/>
                <a:gd name="T13" fmla="*/ 10 h 272"/>
                <a:gd name="T14" fmla="*/ 8 w 384"/>
                <a:gd name="T15" fmla="*/ 12 h 272"/>
                <a:gd name="T16" fmla="*/ 6 w 384"/>
                <a:gd name="T17" fmla="*/ 13 h 272"/>
                <a:gd name="T18" fmla="*/ 6 w 384"/>
                <a:gd name="T19" fmla="*/ 13 h 272"/>
                <a:gd name="T20" fmla="*/ 4 w 384"/>
                <a:gd name="T21" fmla="*/ 13 h 272"/>
                <a:gd name="T22" fmla="*/ 3 w 384"/>
                <a:gd name="T23" fmla="*/ 14 h 272"/>
                <a:gd name="T24" fmla="*/ 2 w 384"/>
                <a:gd name="T25" fmla="*/ 13 h 272"/>
                <a:gd name="T26" fmla="*/ 3 w 384"/>
                <a:gd name="T27" fmla="*/ 11 h 272"/>
                <a:gd name="T28" fmla="*/ 3 w 384"/>
                <a:gd name="T29" fmla="*/ 9 h 272"/>
                <a:gd name="T30" fmla="*/ 3 w 384"/>
                <a:gd name="T31" fmla="*/ 8 h 272"/>
                <a:gd name="T32" fmla="*/ 1 w 384"/>
                <a:gd name="T33" fmla="*/ 7 h 272"/>
                <a:gd name="T34" fmla="*/ 0 w 384"/>
                <a:gd name="T35" fmla="*/ 6 h 272"/>
                <a:gd name="T36" fmla="*/ 3 w 384"/>
                <a:gd name="T37" fmla="*/ 4 h 272"/>
                <a:gd name="T38" fmla="*/ 5 w 384"/>
                <a:gd name="T39" fmla="*/ 2 h 272"/>
                <a:gd name="T40" fmla="*/ 7 w 384"/>
                <a:gd name="T41" fmla="*/ 0 h 272"/>
                <a:gd name="T42" fmla="*/ 10 w 384"/>
                <a:gd name="T43" fmla="*/ 0 h 272"/>
                <a:gd name="T44" fmla="*/ 12 w 384"/>
                <a:gd name="T45" fmla="*/ 2 h 272"/>
                <a:gd name="T46" fmla="*/ 10 w 384"/>
                <a:gd name="T47" fmla="*/ 3 h 272"/>
                <a:gd name="T48" fmla="*/ 7 w 384"/>
                <a:gd name="T49" fmla="*/ 4 h 272"/>
                <a:gd name="T50" fmla="*/ 7 w 384"/>
                <a:gd name="T51" fmla="*/ 6 h 272"/>
                <a:gd name="T52" fmla="*/ 11 w 384"/>
                <a:gd name="T53" fmla="*/ 6 h 272"/>
                <a:gd name="T54" fmla="*/ 15 w 384"/>
                <a:gd name="T55" fmla="*/ 7 h 272"/>
                <a:gd name="T56" fmla="*/ 17 w 384"/>
                <a:gd name="T57" fmla="*/ 9 h 272"/>
                <a:gd name="T58" fmla="*/ 19 w 384"/>
                <a:gd name="T59" fmla="*/ 9 h 272"/>
                <a:gd name="T60" fmla="*/ 20 w 384"/>
                <a:gd name="T61" fmla="*/ 13 h 272"/>
                <a:gd name="T62" fmla="*/ 20 w 384"/>
                <a:gd name="T63" fmla="*/ 13 h 272"/>
                <a:gd name="T64" fmla="*/ 18 w 384"/>
                <a:gd name="T65" fmla="*/ 13 h 272"/>
                <a:gd name="T66" fmla="*/ 17 w 384"/>
                <a:gd name="T67" fmla="*/ 13 h 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4"/>
                <a:gd name="T103" fmla="*/ 0 h 272"/>
                <a:gd name="T104" fmla="*/ 384 w 384"/>
                <a:gd name="T105" fmla="*/ 272 h 2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4" h="272">
                  <a:moveTo>
                    <a:pt x="323" y="240"/>
                  </a:moveTo>
                  <a:lnTo>
                    <a:pt x="287" y="242"/>
                  </a:lnTo>
                  <a:lnTo>
                    <a:pt x="230" y="272"/>
                  </a:lnTo>
                  <a:lnTo>
                    <a:pt x="211" y="206"/>
                  </a:lnTo>
                  <a:lnTo>
                    <a:pt x="199" y="204"/>
                  </a:lnTo>
                  <a:lnTo>
                    <a:pt x="186" y="182"/>
                  </a:lnTo>
                  <a:lnTo>
                    <a:pt x="163" y="190"/>
                  </a:lnTo>
                  <a:lnTo>
                    <a:pt x="157" y="222"/>
                  </a:lnTo>
                  <a:lnTo>
                    <a:pt x="123" y="239"/>
                  </a:lnTo>
                  <a:lnTo>
                    <a:pt x="114" y="249"/>
                  </a:lnTo>
                  <a:lnTo>
                    <a:pt x="81" y="251"/>
                  </a:lnTo>
                  <a:lnTo>
                    <a:pt x="59" y="255"/>
                  </a:lnTo>
                  <a:lnTo>
                    <a:pt x="42" y="245"/>
                  </a:lnTo>
                  <a:lnTo>
                    <a:pt x="54" y="209"/>
                  </a:lnTo>
                  <a:lnTo>
                    <a:pt x="65" y="175"/>
                  </a:lnTo>
                  <a:lnTo>
                    <a:pt x="53" y="152"/>
                  </a:lnTo>
                  <a:lnTo>
                    <a:pt x="20" y="134"/>
                  </a:lnTo>
                  <a:lnTo>
                    <a:pt x="0" y="112"/>
                  </a:lnTo>
                  <a:lnTo>
                    <a:pt x="47" y="70"/>
                  </a:lnTo>
                  <a:lnTo>
                    <a:pt x="93" y="30"/>
                  </a:lnTo>
                  <a:lnTo>
                    <a:pt x="127" y="0"/>
                  </a:lnTo>
                  <a:lnTo>
                    <a:pt x="189" y="5"/>
                  </a:lnTo>
                  <a:lnTo>
                    <a:pt x="238" y="37"/>
                  </a:lnTo>
                  <a:lnTo>
                    <a:pt x="183" y="55"/>
                  </a:lnTo>
                  <a:lnTo>
                    <a:pt x="126" y="75"/>
                  </a:lnTo>
                  <a:lnTo>
                    <a:pt x="130" y="109"/>
                  </a:lnTo>
                  <a:lnTo>
                    <a:pt x="208" y="119"/>
                  </a:lnTo>
                  <a:lnTo>
                    <a:pt x="287" y="130"/>
                  </a:lnTo>
                  <a:lnTo>
                    <a:pt x="312" y="175"/>
                  </a:lnTo>
                  <a:lnTo>
                    <a:pt x="354" y="178"/>
                  </a:lnTo>
                  <a:lnTo>
                    <a:pt x="384" y="242"/>
                  </a:lnTo>
                  <a:lnTo>
                    <a:pt x="377" y="246"/>
                  </a:lnTo>
                  <a:lnTo>
                    <a:pt x="336" y="242"/>
                  </a:lnTo>
                  <a:lnTo>
                    <a:pt x="32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8" name="Freeform 674"/>
            <p:cNvSpPr>
              <a:spLocks noChangeAspect="1"/>
            </p:cNvSpPr>
            <p:nvPr/>
          </p:nvSpPr>
          <p:spPr bwMode="auto">
            <a:xfrm>
              <a:off x="3542" y="1819"/>
              <a:ext cx="268" cy="178"/>
            </a:xfrm>
            <a:custGeom>
              <a:avLst/>
              <a:gdLst>
                <a:gd name="T0" fmla="*/ 27 w 713"/>
                <a:gd name="T1" fmla="*/ 21 h 473"/>
                <a:gd name="T2" fmla="*/ 23 w 713"/>
                <a:gd name="T3" fmla="*/ 19 h 473"/>
                <a:gd name="T4" fmla="*/ 19 w 713"/>
                <a:gd name="T5" fmla="*/ 17 h 473"/>
                <a:gd name="T6" fmla="*/ 17 w 713"/>
                <a:gd name="T7" fmla="*/ 15 h 473"/>
                <a:gd name="T8" fmla="*/ 14 w 713"/>
                <a:gd name="T9" fmla="*/ 14 h 473"/>
                <a:gd name="T10" fmla="*/ 12 w 713"/>
                <a:gd name="T11" fmla="*/ 11 h 473"/>
                <a:gd name="T12" fmla="*/ 9 w 713"/>
                <a:gd name="T13" fmla="*/ 9 h 473"/>
                <a:gd name="T14" fmla="*/ 7 w 713"/>
                <a:gd name="T15" fmla="*/ 11 h 473"/>
                <a:gd name="T16" fmla="*/ 5 w 713"/>
                <a:gd name="T17" fmla="*/ 12 h 473"/>
                <a:gd name="T18" fmla="*/ 6 w 713"/>
                <a:gd name="T19" fmla="*/ 13 h 473"/>
                <a:gd name="T20" fmla="*/ 3 w 713"/>
                <a:gd name="T21" fmla="*/ 12 h 473"/>
                <a:gd name="T22" fmla="*/ 2 w 713"/>
                <a:gd name="T23" fmla="*/ 10 h 473"/>
                <a:gd name="T24" fmla="*/ 1 w 713"/>
                <a:gd name="T25" fmla="*/ 8 h 473"/>
                <a:gd name="T26" fmla="*/ 1 w 713"/>
                <a:gd name="T27" fmla="*/ 5 h 473"/>
                <a:gd name="T28" fmla="*/ 0 w 713"/>
                <a:gd name="T29" fmla="*/ 2 h 473"/>
                <a:gd name="T30" fmla="*/ 3 w 713"/>
                <a:gd name="T31" fmla="*/ 1 h 473"/>
                <a:gd name="T32" fmla="*/ 6 w 713"/>
                <a:gd name="T33" fmla="*/ 0 h 473"/>
                <a:gd name="T34" fmla="*/ 9 w 713"/>
                <a:gd name="T35" fmla="*/ 2 h 473"/>
                <a:gd name="T36" fmla="*/ 12 w 713"/>
                <a:gd name="T37" fmla="*/ 3 h 473"/>
                <a:gd name="T38" fmla="*/ 14 w 713"/>
                <a:gd name="T39" fmla="*/ 6 h 473"/>
                <a:gd name="T40" fmla="*/ 17 w 713"/>
                <a:gd name="T41" fmla="*/ 6 h 473"/>
                <a:gd name="T42" fmla="*/ 19 w 713"/>
                <a:gd name="T43" fmla="*/ 6 h 473"/>
                <a:gd name="T44" fmla="*/ 22 w 713"/>
                <a:gd name="T45" fmla="*/ 7 h 473"/>
                <a:gd name="T46" fmla="*/ 24 w 713"/>
                <a:gd name="T47" fmla="*/ 7 h 473"/>
                <a:gd name="T48" fmla="*/ 27 w 713"/>
                <a:gd name="T49" fmla="*/ 9 h 473"/>
                <a:gd name="T50" fmla="*/ 27 w 713"/>
                <a:gd name="T51" fmla="*/ 11 h 473"/>
                <a:gd name="T52" fmla="*/ 29 w 713"/>
                <a:gd name="T53" fmla="*/ 12 h 473"/>
                <a:gd name="T54" fmla="*/ 32 w 713"/>
                <a:gd name="T55" fmla="*/ 13 h 473"/>
                <a:gd name="T56" fmla="*/ 34 w 713"/>
                <a:gd name="T57" fmla="*/ 12 h 473"/>
                <a:gd name="T58" fmla="*/ 36 w 713"/>
                <a:gd name="T59" fmla="*/ 10 h 473"/>
                <a:gd name="T60" fmla="*/ 38 w 713"/>
                <a:gd name="T61" fmla="*/ 12 h 473"/>
                <a:gd name="T62" fmla="*/ 36 w 713"/>
                <a:gd name="T63" fmla="*/ 14 h 473"/>
                <a:gd name="T64" fmla="*/ 33 w 713"/>
                <a:gd name="T65" fmla="*/ 16 h 473"/>
                <a:gd name="T66" fmla="*/ 31 w 713"/>
                <a:gd name="T67" fmla="*/ 18 h 473"/>
                <a:gd name="T68" fmla="*/ 32 w 713"/>
                <a:gd name="T69" fmla="*/ 19 h 473"/>
                <a:gd name="T70" fmla="*/ 34 w 713"/>
                <a:gd name="T71" fmla="*/ 20 h 473"/>
                <a:gd name="T72" fmla="*/ 35 w 713"/>
                <a:gd name="T73" fmla="*/ 21 h 473"/>
                <a:gd name="T74" fmla="*/ 34 w 713"/>
                <a:gd name="T75" fmla="*/ 23 h 473"/>
                <a:gd name="T76" fmla="*/ 33 w 713"/>
                <a:gd name="T77" fmla="*/ 25 h 473"/>
                <a:gd name="T78" fmla="*/ 31 w 713"/>
                <a:gd name="T79" fmla="*/ 25 h 473"/>
                <a:gd name="T80" fmla="*/ 29 w 713"/>
                <a:gd name="T81" fmla="*/ 24 h 473"/>
                <a:gd name="T82" fmla="*/ 27 w 713"/>
                <a:gd name="T83" fmla="*/ 21 h 4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13"/>
                <a:gd name="T127" fmla="*/ 0 h 473"/>
                <a:gd name="T128" fmla="*/ 713 w 713"/>
                <a:gd name="T129" fmla="*/ 473 h 4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13" h="473">
                  <a:moveTo>
                    <a:pt x="509" y="404"/>
                  </a:moveTo>
                  <a:lnTo>
                    <a:pt x="431" y="355"/>
                  </a:lnTo>
                  <a:lnTo>
                    <a:pt x="355" y="307"/>
                  </a:lnTo>
                  <a:lnTo>
                    <a:pt x="316" y="288"/>
                  </a:lnTo>
                  <a:lnTo>
                    <a:pt x="255" y="264"/>
                  </a:lnTo>
                  <a:lnTo>
                    <a:pt x="219" y="207"/>
                  </a:lnTo>
                  <a:lnTo>
                    <a:pt x="161" y="167"/>
                  </a:lnTo>
                  <a:lnTo>
                    <a:pt x="124" y="207"/>
                  </a:lnTo>
                  <a:lnTo>
                    <a:pt x="101" y="219"/>
                  </a:lnTo>
                  <a:lnTo>
                    <a:pt x="112" y="250"/>
                  </a:lnTo>
                  <a:lnTo>
                    <a:pt x="49" y="237"/>
                  </a:lnTo>
                  <a:lnTo>
                    <a:pt x="36" y="188"/>
                  </a:lnTo>
                  <a:lnTo>
                    <a:pt x="24" y="139"/>
                  </a:lnTo>
                  <a:lnTo>
                    <a:pt x="12" y="89"/>
                  </a:lnTo>
                  <a:lnTo>
                    <a:pt x="0" y="40"/>
                  </a:lnTo>
                  <a:lnTo>
                    <a:pt x="54" y="21"/>
                  </a:lnTo>
                  <a:lnTo>
                    <a:pt x="109" y="0"/>
                  </a:lnTo>
                  <a:lnTo>
                    <a:pt x="167" y="30"/>
                  </a:lnTo>
                  <a:lnTo>
                    <a:pt x="225" y="59"/>
                  </a:lnTo>
                  <a:lnTo>
                    <a:pt x="270" y="115"/>
                  </a:lnTo>
                  <a:lnTo>
                    <a:pt x="316" y="118"/>
                  </a:lnTo>
                  <a:lnTo>
                    <a:pt x="364" y="121"/>
                  </a:lnTo>
                  <a:lnTo>
                    <a:pt x="410" y="124"/>
                  </a:lnTo>
                  <a:lnTo>
                    <a:pt x="457" y="127"/>
                  </a:lnTo>
                  <a:lnTo>
                    <a:pt x="506" y="161"/>
                  </a:lnTo>
                  <a:lnTo>
                    <a:pt x="509" y="206"/>
                  </a:lnTo>
                  <a:lnTo>
                    <a:pt x="552" y="228"/>
                  </a:lnTo>
                  <a:lnTo>
                    <a:pt x="595" y="249"/>
                  </a:lnTo>
                  <a:lnTo>
                    <a:pt x="639" y="219"/>
                  </a:lnTo>
                  <a:lnTo>
                    <a:pt x="680" y="188"/>
                  </a:lnTo>
                  <a:lnTo>
                    <a:pt x="713" y="228"/>
                  </a:lnTo>
                  <a:lnTo>
                    <a:pt x="679" y="258"/>
                  </a:lnTo>
                  <a:lnTo>
                    <a:pt x="633" y="298"/>
                  </a:lnTo>
                  <a:lnTo>
                    <a:pt x="586" y="340"/>
                  </a:lnTo>
                  <a:lnTo>
                    <a:pt x="606" y="362"/>
                  </a:lnTo>
                  <a:lnTo>
                    <a:pt x="639" y="380"/>
                  </a:lnTo>
                  <a:lnTo>
                    <a:pt x="651" y="403"/>
                  </a:lnTo>
                  <a:lnTo>
                    <a:pt x="640" y="437"/>
                  </a:lnTo>
                  <a:lnTo>
                    <a:pt x="628" y="473"/>
                  </a:lnTo>
                  <a:lnTo>
                    <a:pt x="583" y="465"/>
                  </a:lnTo>
                  <a:lnTo>
                    <a:pt x="539" y="458"/>
                  </a:lnTo>
                  <a:lnTo>
                    <a:pt x="509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9" name="Freeform 675"/>
            <p:cNvSpPr>
              <a:spLocks noChangeAspect="1"/>
            </p:cNvSpPr>
            <p:nvPr/>
          </p:nvSpPr>
          <p:spPr bwMode="auto">
            <a:xfrm>
              <a:off x="2963" y="1892"/>
              <a:ext cx="41" cy="30"/>
            </a:xfrm>
            <a:custGeom>
              <a:avLst/>
              <a:gdLst>
                <a:gd name="T0" fmla="*/ 1 w 111"/>
                <a:gd name="T1" fmla="*/ 4 h 80"/>
                <a:gd name="T2" fmla="*/ 0 w 111"/>
                <a:gd name="T3" fmla="*/ 1 h 80"/>
                <a:gd name="T4" fmla="*/ 0 w 111"/>
                <a:gd name="T5" fmla="*/ 1 h 80"/>
                <a:gd name="T6" fmla="*/ 0 w 111"/>
                <a:gd name="T7" fmla="*/ 1 h 80"/>
                <a:gd name="T8" fmla="*/ 1 w 111"/>
                <a:gd name="T9" fmla="*/ 0 h 80"/>
                <a:gd name="T10" fmla="*/ 2 w 111"/>
                <a:gd name="T11" fmla="*/ 1 h 80"/>
                <a:gd name="T12" fmla="*/ 2 w 111"/>
                <a:gd name="T13" fmla="*/ 0 h 80"/>
                <a:gd name="T14" fmla="*/ 3 w 111"/>
                <a:gd name="T15" fmla="*/ 0 h 80"/>
                <a:gd name="T16" fmla="*/ 3 w 111"/>
                <a:gd name="T17" fmla="*/ 0 h 80"/>
                <a:gd name="T18" fmla="*/ 3 w 111"/>
                <a:gd name="T19" fmla="*/ 0 h 80"/>
                <a:gd name="T20" fmla="*/ 4 w 111"/>
                <a:gd name="T21" fmla="*/ 0 h 80"/>
                <a:gd name="T22" fmla="*/ 4 w 111"/>
                <a:gd name="T23" fmla="*/ 1 h 80"/>
                <a:gd name="T24" fmla="*/ 5 w 111"/>
                <a:gd name="T25" fmla="*/ 0 h 80"/>
                <a:gd name="T26" fmla="*/ 5 w 111"/>
                <a:gd name="T27" fmla="*/ 1 h 80"/>
                <a:gd name="T28" fmla="*/ 6 w 111"/>
                <a:gd name="T29" fmla="*/ 3 h 80"/>
                <a:gd name="T30" fmla="*/ 1 w 111"/>
                <a:gd name="T31" fmla="*/ 4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"/>
                <a:gd name="T49" fmla="*/ 0 h 80"/>
                <a:gd name="T50" fmla="*/ 111 w 111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" h="80">
                  <a:moveTo>
                    <a:pt x="30" y="80"/>
                  </a:moveTo>
                  <a:lnTo>
                    <a:pt x="0" y="24"/>
                  </a:lnTo>
                  <a:lnTo>
                    <a:pt x="9" y="22"/>
                  </a:lnTo>
                  <a:lnTo>
                    <a:pt x="11" y="16"/>
                  </a:lnTo>
                  <a:lnTo>
                    <a:pt x="24" y="9"/>
                  </a:lnTo>
                  <a:lnTo>
                    <a:pt x="36" y="13"/>
                  </a:lnTo>
                  <a:lnTo>
                    <a:pt x="41" y="4"/>
                  </a:lnTo>
                  <a:lnTo>
                    <a:pt x="48" y="6"/>
                  </a:lnTo>
                  <a:lnTo>
                    <a:pt x="59" y="7"/>
                  </a:lnTo>
                  <a:lnTo>
                    <a:pt x="63" y="4"/>
                  </a:lnTo>
                  <a:lnTo>
                    <a:pt x="78" y="0"/>
                  </a:lnTo>
                  <a:lnTo>
                    <a:pt x="90" y="12"/>
                  </a:lnTo>
                  <a:lnTo>
                    <a:pt x="98" y="6"/>
                  </a:lnTo>
                  <a:lnTo>
                    <a:pt x="105" y="16"/>
                  </a:lnTo>
                  <a:lnTo>
                    <a:pt x="111" y="56"/>
                  </a:lnTo>
                  <a:lnTo>
                    <a:pt x="3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0" name="Freeform 676"/>
            <p:cNvSpPr>
              <a:spLocks noChangeAspect="1"/>
            </p:cNvSpPr>
            <p:nvPr/>
          </p:nvSpPr>
          <p:spPr bwMode="auto">
            <a:xfrm>
              <a:off x="2994" y="1853"/>
              <a:ext cx="101" cy="60"/>
            </a:xfrm>
            <a:custGeom>
              <a:avLst/>
              <a:gdLst>
                <a:gd name="T0" fmla="*/ 1 w 267"/>
                <a:gd name="T1" fmla="*/ 1 h 159"/>
                <a:gd name="T2" fmla="*/ 0 w 267"/>
                <a:gd name="T3" fmla="*/ 0 h 159"/>
                <a:gd name="T4" fmla="*/ 0 w 267"/>
                <a:gd name="T5" fmla="*/ 2 h 159"/>
                <a:gd name="T6" fmla="*/ 1 w 267"/>
                <a:gd name="T7" fmla="*/ 3 h 159"/>
                <a:gd name="T8" fmla="*/ 0 w 267"/>
                <a:gd name="T9" fmla="*/ 5 h 159"/>
                <a:gd name="T10" fmla="*/ 1 w 267"/>
                <a:gd name="T11" fmla="*/ 6 h 159"/>
                <a:gd name="T12" fmla="*/ 1 w 267"/>
                <a:gd name="T13" fmla="*/ 6 h 159"/>
                <a:gd name="T14" fmla="*/ 2 w 267"/>
                <a:gd name="T15" fmla="*/ 9 h 159"/>
                <a:gd name="T16" fmla="*/ 4 w 267"/>
                <a:gd name="T17" fmla="*/ 8 h 159"/>
                <a:gd name="T18" fmla="*/ 8 w 267"/>
                <a:gd name="T19" fmla="*/ 9 h 159"/>
                <a:gd name="T20" fmla="*/ 9 w 267"/>
                <a:gd name="T21" fmla="*/ 8 h 159"/>
                <a:gd name="T22" fmla="*/ 10 w 267"/>
                <a:gd name="T23" fmla="*/ 8 h 159"/>
                <a:gd name="T24" fmla="*/ 10 w 267"/>
                <a:gd name="T25" fmla="*/ 7 h 159"/>
                <a:gd name="T26" fmla="*/ 14 w 267"/>
                <a:gd name="T27" fmla="*/ 6 h 159"/>
                <a:gd name="T28" fmla="*/ 13 w 267"/>
                <a:gd name="T29" fmla="*/ 5 h 159"/>
                <a:gd name="T30" fmla="*/ 13 w 267"/>
                <a:gd name="T31" fmla="*/ 4 h 159"/>
                <a:gd name="T32" fmla="*/ 14 w 267"/>
                <a:gd name="T33" fmla="*/ 2 h 159"/>
                <a:gd name="T34" fmla="*/ 14 w 267"/>
                <a:gd name="T35" fmla="*/ 1 h 159"/>
                <a:gd name="T36" fmla="*/ 10 w 267"/>
                <a:gd name="T37" fmla="*/ 0 h 159"/>
                <a:gd name="T38" fmla="*/ 6 w 267"/>
                <a:gd name="T39" fmla="*/ 2 h 159"/>
                <a:gd name="T40" fmla="*/ 3 w 267"/>
                <a:gd name="T41" fmla="*/ 1 h 159"/>
                <a:gd name="T42" fmla="*/ 1 w 267"/>
                <a:gd name="T43" fmla="*/ 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7"/>
                <a:gd name="T67" fmla="*/ 0 h 159"/>
                <a:gd name="T68" fmla="*/ 267 w 267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7" h="159">
                  <a:moveTo>
                    <a:pt x="15" y="13"/>
                  </a:moveTo>
                  <a:lnTo>
                    <a:pt x="4" y="0"/>
                  </a:lnTo>
                  <a:lnTo>
                    <a:pt x="0" y="33"/>
                  </a:lnTo>
                  <a:lnTo>
                    <a:pt x="20" y="64"/>
                  </a:lnTo>
                  <a:lnTo>
                    <a:pt x="1" y="91"/>
                  </a:lnTo>
                  <a:lnTo>
                    <a:pt x="15" y="109"/>
                  </a:lnTo>
                  <a:lnTo>
                    <a:pt x="22" y="119"/>
                  </a:lnTo>
                  <a:lnTo>
                    <a:pt x="28" y="159"/>
                  </a:lnTo>
                  <a:lnTo>
                    <a:pt x="79" y="150"/>
                  </a:lnTo>
                  <a:lnTo>
                    <a:pt x="156" y="159"/>
                  </a:lnTo>
                  <a:lnTo>
                    <a:pt x="173" y="145"/>
                  </a:lnTo>
                  <a:lnTo>
                    <a:pt x="182" y="137"/>
                  </a:lnTo>
                  <a:lnTo>
                    <a:pt x="189" y="125"/>
                  </a:lnTo>
                  <a:lnTo>
                    <a:pt x="253" y="122"/>
                  </a:lnTo>
                  <a:lnTo>
                    <a:pt x="234" y="98"/>
                  </a:lnTo>
                  <a:lnTo>
                    <a:pt x="243" y="79"/>
                  </a:lnTo>
                  <a:lnTo>
                    <a:pt x="255" y="45"/>
                  </a:lnTo>
                  <a:lnTo>
                    <a:pt x="267" y="25"/>
                  </a:lnTo>
                  <a:lnTo>
                    <a:pt x="182" y="7"/>
                  </a:lnTo>
                  <a:lnTo>
                    <a:pt x="113" y="30"/>
                  </a:lnTo>
                  <a:lnTo>
                    <a:pt x="64" y="21"/>
                  </a:lnTo>
                  <a:lnTo>
                    <a:pt x="1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1" name="Freeform 677"/>
            <p:cNvSpPr>
              <a:spLocks noChangeAspect="1"/>
            </p:cNvSpPr>
            <p:nvPr/>
          </p:nvSpPr>
          <p:spPr bwMode="auto">
            <a:xfrm>
              <a:off x="2946" y="1888"/>
              <a:ext cx="28" cy="58"/>
            </a:xfrm>
            <a:custGeom>
              <a:avLst/>
              <a:gdLst>
                <a:gd name="T0" fmla="*/ 0 w 77"/>
                <a:gd name="T1" fmla="*/ 2 h 156"/>
                <a:gd name="T2" fmla="*/ 0 w 77"/>
                <a:gd name="T3" fmla="*/ 6 h 156"/>
                <a:gd name="T4" fmla="*/ 2 w 77"/>
                <a:gd name="T5" fmla="*/ 8 h 156"/>
                <a:gd name="T6" fmla="*/ 3 w 77"/>
                <a:gd name="T7" fmla="*/ 7 h 156"/>
                <a:gd name="T8" fmla="*/ 4 w 77"/>
                <a:gd name="T9" fmla="*/ 5 h 156"/>
                <a:gd name="T10" fmla="*/ 4 w 77"/>
                <a:gd name="T11" fmla="*/ 5 h 156"/>
                <a:gd name="T12" fmla="*/ 2 w 77"/>
                <a:gd name="T13" fmla="*/ 2 h 156"/>
                <a:gd name="T14" fmla="*/ 1 w 77"/>
                <a:gd name="T15" fmla="*/ 0 h 156"/>
                <a:gd name="T16" fmla="*/ 0 w 77"/>
                <a:gd name="T17" fmla="*/ 0 h 156"/>
                <a:gd name="T18" fmla="*/ 0 w 77"/>
                <a:gd name="T19" fmla="*/ 2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"/>
                <a:gd name="T31" fmla="*/ 0 h 156"/>
                <a:gd name="T32" fmla="*/ 77 w 77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" h="156">
                  <a:moveTo>
                    <a:pt x="0" y="37"/>
                  </a:moveTo>
                  <a:lnTo>
                    <a:pt x="10" y="110"/>
                  </a:lnTo>
                  <a:lnTo>
                    <a:pt x="42" y="156"/>
                  </a:lnTo>
                  <a:lnTo>
                    <a:pt x="52" y="142"/>
                  </a:lnTo>
                  <a:lnTo>
                    <a:pt x="77" y="95"/>
                  </a:lnTo>
                  <a:lnTo>
                    <a:pt x="77" y="92"/>
                  </a:lnTo>
                  <a:lnTo>
                    <a:pt x="47" y="36"/>
                  </a:lnTo>
                  <a:lnTo>
                    <a:pt x="34" y="7"/>
                  </a:lnTo>
                  <a:lnTo>
                    <a:pt x="7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2" name="Freeform 678"/>
            <p:cNvSpPr>
              <a:spLocks noChangeAspect="1"/>
            </p:cNvSpPr>
            <p:nvPr/>
          </p:nvSpPr>
          <p:spPr bwMode="auto">
            <a:xfrm>
              <a:off x="3339" y="1908"/>
              <a:ext cx="78" cy="52"/>
            </a:xfrm>
            <a:custGeom>
              <a:avLst/>
              <a:gdLst>
                <a:gd name="T0" fmla="*/ 2 w 207"/>
                <a:gd name="T1" fmla="*/ 1 h 140"/>
                <a:gd name="T2" fmla="*/ 0 w 207"/>
                <a:gd name="T3" fmla="*/ 0 h 140"/>
                <a:gd name="T4" fmla="*/ 3 w 207"/>
                <a:gd name="T5" fmla="*/ 0 h 140"/>
                <a:gd name="T6" fmla="*/ 7 w 207"/>
                <a:gd name="T7" fmla="*/ 0 h 140"/>
                <a:gd name="T8" fmla="*/ 9 w 207"/>
                <a:gd name="T9" fmla="*/ 0 h 140"/>
                <a:gd name="T10" fmla="*/ 9 w 207"/>
                <a:gd name="T11" fmla="*/ 3 h 140"/>
                <a:gd name="T12" fmla="*/ 10 w 207"/>
                <a:gd name="T13" fmla="*/ 3 h 140"/>
                <a:gd name="T14" fmla="*/ 9 w 207"/>
                <a:gd name="T15" fmla="*/ 4 h 140"/>
                <a:gd name="T16" fmla="*/ 11 w 207"/>
                <a:gd name="T17" fmla="*/ 7 h 140"/>
                <a:gd name="T18" fmla="*/ 10 w 207"/>
                <a:gd name="T19" fmla="*/ 7 h 140"/>
                <a:gd name="T20" fmla="*/ 9 w 207"/>
                <a:gd name="T21" fmla="*/ 7 h 140"/>
                <a:gd name="T22" fmla="*/ 9 w 207"/>
                <a:gd name="T23" fmla="*/ 6 h 140"/>
                <a:gd name="T24" fmla="*/ 9 w 207"/>
                <a:gd name="T25" fmla="*/ 6 h 140"/>
                <a:gd name="T26" fmla="*/ 8 w 207"/>
                <a:gd name="T27" fmla="*/ 6 h 140"/>
                <a:gd name="T28" fmla="*/ 8 w 207"/>
                <a:gd name="T29" fmla="*/ 6 h 140"/>
                <a:gd name="T30" fmla="*/ 6 w 207"/>
                <a:gd name="T31" fmla="*/ 5 h 140"/>
                <a:gd name="T32" fmla="*/ 6 w 207"/>
                <a:gd name="T33" fmla="*/ 5 h 140"/>
                <a:gd name="T34" fmla="*/ 6 w 207"/>
                <a:gd name="T35" fmla="*/ 5 h 140"/>
                <a:gd name="T36" fmla="*/ 3 w 207"/>
                <a:gd name="T37" fmla="*/ 4 h 140"/>
                <a:gd name="T38" fmla="*/ 3 w 207"/>
                <a:gd name="T39" fmla="*/ 3 h 140"/>
                <a:gd name="T40" fmla="*/ 2 w 207"/>
                <a:gd name="T41" fmla="*/ 1 h 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7"/>
                <a:gd name="T64" fmla="*/ 0 h 140"/>
                <a:gd name="T65" fmla="*/ 207 w 207"/>
                <a:gd name="T66" fmla="*/ 140 h 1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7" h="140">
                  <a:moveTo>
                    <a:pt x="28" y="20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131" y="1"/>
                  </a:lnTo>
                  <a:lnTo>
                    <a:pt x="174" y="7"/>
                  </a:lnTo>
                  <a:lnTo>
                    <a:pt x="173" y="56"/>
                  </a:lnTo>
                  <a:lnTo>
                    <a:pt x="191" y="65"/>
                  </a:lnTo>
                  <a:lnTo>
                    <a:pt x="174" y="85"/>
                  </a:lnTo>
                  <a:lnTo>
                    <a:pt x="207" y="131"/>
                  </a:lnTo>
                  <a:lnTo>
                    <a:pt x="189" y="140"/>
                  </a:lnTo>
                  <a:lnTo>
                    <a:pt x="174" y="129"/>
                  </a:lnTo>
                  <a:lnTo>
                    <a:pt x="170" y="122"/>
                  </a:lnTo>
                  <a:lnTo>
                    <a:pt x="159" y="113"/>
                  </a:lnTo>
                  <a:lnTo>
                    <a:pt x="149" y="111"/>
                  </a:lnTo>
                  <a:lnTo>
                    <a:pt x="137" y="110"/>
                  </a:lnTo>
                  <a:lnTo>
                    <a:pt x="122" y="104"/>
                  </a:lnTo>
                  <a:lnTo>
                    <a:pt x="106" y="102"/>
                  </a:lnTo>
                  <a:lnTo>
                    <a:pt x="104" y="102"/>
                  </a:lnTo>
                  <a:lnTo>
                    <a:pt x="65" y="85"/>
                  </a:lnTo>
                  <a:lnTo>
                    <a:pt x="47" y="55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3" name="Freeform 679"/>
            <p:cNvSpPr>
              <a:spLocks noChangeAspect="1"/>
            </p:cNvSpPr>
            <p:nvPr/>
          </p:nvSpPr>
          <p:spPr bwMode="auto">
            <a:xfrm>
              <a:off x="3405" y="1900"/>
              <a:ext cx="66" cy="72"/>
            </a:xfrm>
            <a:custGeom>
              <a:avLst/>
              <a:gdLst>
                <a:gd name="T0" fmla="*/ 2 w 177"/>
                <a:gd name="T1" fmla="*/ 8 h 191"/>
                <a:gd name="T2" fmla="*/ 0 w 177"/>
                <a:gd name="T3" fmla="*/ 6 h 191"/>
                <a:gd name="T4" fmla="*/ 1 w 177"/>
                <a:gd name="T5" fmla="*/ 5 h 191"/>
                <a:gd name="T6" fmla="*/ 0 w 177"/>
                <a:gd name="T7" fmla="*/ 4 h 191"/>
                <a:gd name="T8" fmla="*/ 0 w 177"/>
                <a:gd name="T9" fmla="*/ 2 h 191"/>
                <a:gd name="T10" fmla="*/ 1 w 177"/>
                <a:gd name="T11" fmla="*/ 0 h 191"/>
                <a:gd name="T12" fmla="*/ 5 w 177"/>
                <a:gd name="T13" fmla="*/ 1 h 191"/>
                <a:gd name="T14" fmla="*/ 6 w 177"/>
                <a:gd name="T15" fmla="*/ 3 h 191"/>
                <a:gd name="T16" fmla="*/ 9 w 177"/>
                <a:gd name="T17" fmla="*/ 5 h 191"/>
                <a:gd name="T18" fmla="*/ 8 w 177"/>
                <a:gd name="T19" fmla="*/ 5 h 191"/>
                <a:gd name="T20" fmla="*/ 7 w 177"/>
                <a:gd name="T21" fmla="*/ 8 h 191"/>
                <a:gd name="T22" fmla="*/ 7 w 177"/>
                <a:gd name="T23" fmla="*/ 10 h 191"/>
                <a:gd name="T24" fmla="*/ 4 w 177"/>
                <a:gd name="T25" fmla="*/ 9 h 191"/>
                <a:gd name="T26" fmla="*/ 5 w 177"/>
                <a:gd name="T27" fmla="*/ 8 h 191"/>
                <a:gd name="T28" fmla="*/ 4 w 177"/>
                <a:gd name="T29" fmla="*/ 6 h 191"/>
                <a:gd name="T30" fmla="*/ 2 w 177"/>
                <a:gd name="T31" fmla="*/ 8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91"/>
                <a:gd name="T50" fmla="*/ 177 w 177"/>
                <a:gd name="T51" fmla="*/ 191 h 1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91">
                  <a:moveTo>
                    <a:pt x="34" y="151"/>
                  </a:moveTo>
                  <a:lnTo>
                    <a:pt x="1" y="105"/>
                  </a:lnTo>
                  <a:lnTo>
                    <a:pt x="18" y="85"/>
                  </a:lnTo>
                  <a:lnTo>
                    <a:pt x="0" y="76"/>
                  </a:lnTo>
                  <a:lnTo>
                    <a:pt x="1" y="27"/>
                  </a:lnTo>
                  <a:lnTo>
                    <a:pt x="18" y="0"/>
                  </a:lnTo>
                  <a:lnTo>
                    <a:pt x="91" y="14"/>
                  </a:lnTo>
                  <a:lnTo>
                    <a:pt x="118" y="49"/>
                  </a:lnTo>
                  <a:lnTo>
                    <a:pt x="177" y="85"/>
                  </a:lnTo>
                  <a:lnTo>
                    <a:pt x="149" y="91"/>
                  </a:lnTo>
                  <a:lnTo>
                    <a:pt x="137" y="155"/>
                  </a:lnTo>
                  <a:lnTo>
                    <a:pt x="131" y="191"/>
                  </a:lnTo>
                  <a:lnTo>
                    <a:pt x="89" y="163"/>
                  </a:lnTo>
                  <a:lnTo>
                    <a:pt x="94" y="152"/>
                  </a:lnTo>
                  <a:lnTo>
                    <a:pt x="82" y="122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4" name="Freeform 680"/>
            <p:cNvSpPr>
              <a:spLocks noChangeAspect="1"/>
            </p:cNvSpPr>
            <p:nvPr/>
          </p:nvSpPr>
          <p:spPr bwMode="auto">
            <a:xfrm>
              <a:off x="3379" y="1946"/>
              <a:ext cx="31" cy="17"/>
            </a:xfrm>
            <a:custGeom>
              <a:avLst/>
              <a:gdLst>
                <a:gd name="T0" fmla="*/ 4 w 83"/>
                <a:gd name="T1" fmla="*/ 2 h 45"/>
                <a:gd name="T2" fmla="*/ 3 w 83"/>
                <a:gd name="T3" fmla="*/ 2 h 45"/>
                <a:gd name="T4" fmla="*/ 0 w 83"/>
                <a:gd name="T5" fmla="*/ 1 h 45"/>
                <a:gd name="T6" fmla="*/ 0 w 83"/>
                <a:gd name="T7" fmla="*/ 0 h 45"/>
                <a:gd name="T8" fmla="*/ 0 w 83"/>
                <a:gd name="T9" fmla="*/ 0 h 45"/>
                <a:gd name="T10" fmla="*/ 1 w 83"/>
                <a:gd name="T11" fmla="*/ 0 h 45"/>
                <a:gd name="T12" fmla="*/ 1 w 83"/>
                <a:gd name="T13" fmla="*/ 0 h 45"/>
                <a:gd name="T14" fmla="*/ 2 w 83"/>
                <a:gd name="T15" fmla="*/ 0 h 45"/>
                <a:gd name="T16" fmla="*/ 3 w 83"/>
                <a:gd name="T17" fmla="*/ 1 h 45"/>
                <a:gd name="T18" fmla="*/ 3 w 83"/>
                <a:gd name="T19" fmla="*/ 1 h 45"/>
                <a:gd name="T20" fmla="*/ 3 w 83"/>
                <a:gd name="T21" fmla="*/ 2 h 45"/>
                <a:gd name="T22" fmla="*/ 4 w 83"/>
                <a:gd name="T23" fmla="*/ 2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"/>
                <a:gd name="T37" fmla="*/ 0 h 45"/>
                <a:gd name="T38" fmla="*/ 83 w 83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" h="45">
                  <a:moveTo>
                    <a:pt x="83" y="38"/>
                  </a:moveTo>
                  <a:lnTo>
                    <a:pt x="65" y="45"/>
                  </a:lnTo>
                  <a:lnTo>
                    <a:pt x="10" y="14"/>
                  </a:lnTo>
                  <a:lnTo>
                    <a:pt x="2" y="3"/>
                  </a:lnTo>
                  <a:lnTo>
                    <a:pt x="0" y="0"/>
                  </a:lnTo>
                  <a:lnTo>
                    <a:pt x="16" y="2"/>
                  </a:lnTo>
                  <a:lnTo>
                    <a:pt x="31" y="8"/>
                  </a:lnTo>
                  <a:lnTo>
                    <a:pt x="43" y="9"/>
                  </a:lnTo>
                  <a:lnTo>
                    <a:pt x="53" y="11"/>
                  </a:lnTo>
                  <a:lnTo>
                    <a:pt x="64" y="20"/>
                  </a:lnTo>
                  <a:lnTo>
                    <a:pt x="68" y="27"/>
                  </a:lnTo>
                  <a:lnTo>
                    <a:pt x="8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5" name="Freeform 681"/>
            <p:cNvSpPr>
              <a:spLocks noChangeAspect="1"/>
            </p:cNvSpPr>
            <p:nvPr/>
          </p:nvSpPr>
          <p:spPr bwMode="auto">
            <a:xfrm>
              <a:off x="2962" y="1905"/>
              <a:ext cx="104" cy="107"/>
            </a:xfrm>
            <a:custGeom>
              <a:avLst/>
              <a:gdLst>
                <a:gd name="T0" fmla="*/ 3 w 280"/>
                <a:gd name="T1" fmla="*/ 8 h 285"/>
                <a:gd name="T2" fmla="*/ 1 w 280"/>
                <a:gd name="T3" fmla="*/ 7 h 285"/>
                <a:gd name="T4" fmla="*/ 0 w 280"/>
                <a:gd name="T5" fmla="*/ 6 h 285"/>
                <a:gd name="T6" fmla="*/ 0 w 280"/>
                <a:gd name="T7" fmla="*/ 5 h 285"/>
                <a:gd name="T8" fmla="*/ 2 w 280"/>
                <a:gd name="T9" fmla="*/ 3 h 285"/>
                <a:gd name="T10" fmla="*/ 2 w 280"/>
                <a:gd name="T11" fmla="*/ 2 h 285"/>
                <a:gd name="T12" fmla="*/ 6 w 280"/>
                <a:gd name="T13" fmla="*/ 1 h 285"/>
                <a:gd name="T14" fmla="*/ 9 w 280"/>
                <a:gd name="T15" fmla="*/ 1 h 285"/>
                <a:gd name="T16" fmla="*/ 13 w 280"/>
                <a:gd name="T17" fmla="*/ 1 h 285"/>
                <a:gd name="T18" fmla="*/ 13 w 280"/>
                <a:gd name="T19" fmla="*/ 0 h 285"/>
                <a:gd name="T20" fmla="*/ 14 w 280"/>
                <a:gd name="T21" fmla="*/ 0 h 285"/>
                <a:gd name="T22" fmla="*/ 14 w 280"/>
                <a:gd name="T23" fmla="*/ 1 h 285"/>
                <a:gd name="T24" fmla="*/ 13 w 280"/>
                <a:gd name="T25" fmla="*/ 3 h 285"/>
                <a:gd name="T26" fmla="*/ 11 w 280"/>
                <a:gd name="T27" fmla="*/ 2 h 285"/>
                <a:gd name="T28" fmla="*/ 8 w 280"/>
                <a:gd name="T29" fmla="*/ 3 h 285"/>
                <a:gd name="T30" fmla="*/ 9 w 280"/>
                <a:gd name="T31" fmla="*/ 5 h 285"/>
                <a:gd name="T32" fmla="*/ 9 w 280"/>
                <a:gd name="T33" fmla="*/ 5 h 285"/>
                <a:gd name="T34" fmla="*/ 9 w 280"/>
                <a:gd name="T35" fmla="*/ 5 h 285"/>
                <a:gd name="T36" fmla="*/ 7 w 280"/>
                <a:gd name="T37" fmla="*/ 5 h 285"/>
                <a:gd name="T38" fmla="*/ 8 w 280"/>
                <a:gd name="T39" fmla="*/ 5 h 285"/>
                <a:gd name="T40" fmla="*/ 6 w 280"/>
                <a:gd name="T41" fmla="*/ 3 h 285"/>
                <a:gd name="T42" fmla="*/ 6 w 280"/>
                <a:gd name="T43" fmla="*/ 4 h 285"/>
                <a:gd name="T44" fmla="*/ 7 w 280"/>
                <a:gd name="T45" fmla="*/ 6 h 285"/>
                <a:gd name="T46" fmla="*/ 7 w 280"/>
                <a:gd name="T47" fmla="*/ 8 h 285"/>
                <a:gd name="T48" fmla="*/ 6 w 280"/>
                <a:gd name="T49" fmla="*/ 7 h 285"/>
                <a:gd name="T50" fmla="*/ 7 w 280"/>
                <a:gd name="T51" fmla="*/ 8 h 285"/>
                <a:gd name="T52" fmla="*/ 6 w 280"/>
                <a:gd name="T53" fmla="*/ 8 h 285"/>
                <a:gd name="T54" fmla="*/ 9 w 280"/>
                <a:gd name="T55" fmla="*/ 11 h 285"/>
                <a:gd name="T56" fmla="*/ 9 w 280"/>
                <a:gd name="T57" fmla="*/ 11 h 285"/>
                <a:gd name="T58" fmla="*/ 8 w 280"/>
                <a:gd name="T59" fmla="*/ 11 h 285"/>
                <a:gd name="T60" fmla="*/ 7 w 280"/>
                <a:gd name="T61" fmla="*/ 11 h 285"/>
                <a:gd name="T62" fmla="*/ 8 w 280"/>
                <a:gd name="T63" fmla="*/ 12 h 285"/>
                <a:gd name="T64" fmla="*/ 7 w 280"/>
                <a:gd name="T65" fmla="*/ 12 h 285"/>
                <a:gd name="T66" fmla="*/ 7 w 280"/>
                <a:gd name="T67" fmla="*/ 15 h 285"/>
                <a:gd name="T68" fmla="*/ 6 w 280"/>
                <a:gd name="T69" fmla="*/ 15 h 285"/>
                <a:gd name="T70" fmla="*/ 6 w 280"/>
                <a:gd name="T71" fmla="*/ 15 h 285"/>
                <a:gd name="T72" fmla="*/ 5 w 280"/>
                <a:gd name="T73" fmla="*/ 14 h 285"/>
                <a:gd name="T74" fmla="*/ 4 w 280"/>
                <a:gd name="T75" fmla="*/ 14 h 285"/>
                <a:gd name="T76" fmla="*/ 3 w 280"/>
                <a:gd name="T77" fmla="*/ 12 h 285"/>
                <a:gd name="T78" fmla="*/ 3 w 280"/>
                <a:gd name="T79" fmla="*/ 11 h 285"/>
                <a:gd name="T80" fmla="*/ 5 w 280"/>
                <a:gd name="T81" fmla="*/ 10 h 285"/>
                <a:gd name="T82" fmla="*/ 7 w 280"/>
                <a:gd name="T83" fmla="*/ 11 h 285"/>
                <a:gd name="T84" fmla="*/ 7 w 280"/>
                <a:gd name="T85" fmla="*/ 10 h 285"/>
                <a:gd name="T86" fmla="*/ 6 w 280"/>
                <a:gd name="T87" fmla="*/ 10 h 285"/>
                <a:gd name="T88" fmla="*/ 3 w 280"/>
                <a:gd name="T89" fmla="*/ 9 h 285"/>
                <a:gd name="T90" fmla="*/ 3 w 280"/>
                <a:gd name="T91" fmla="*/ 9 h 285"/>
                <a:gd name="T92" fmla="*/ 2 w 280"/>
                <a:gd name="T93" fmla="*/ 8 h 285"/>
                <a:gd name="T94" fmla="*/ 3 w 280"/>
                <a:gd name="T95" fmla="*/ 8 h 28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0"/>
                <a:gd name="T145" fmla="*/ 0 h 285"/>
                <a:gd name="T146" fmla="*/ 280 w 280"/>
                <a:gd name="T147" fmla="*/ 285 h 2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0" h="285">
                  <a:moveTo>
                    <a:pt x="52" y="149"/>
                  </a:moveTo>
                  <a:lnTo>
                    <a:pt x="20" y="136"/>
                  </a:lnTo>
                  <a:lnTo>
                    <a:pt x="0" y="110"/>
                  </a:lnTo>
                  <a:lnTo>
                    <a:pt x="10" y="96"/>
                  </a:lnTo>
                  <a:lnTo>
                    <a:pt x="35" y="49"/>
                  </a:lnTo>
                  <a:lnTo>
                    <a:pt x="35" y="46"/>
                  </a:lnTo>
                  <a:lnTo>
                    <a:pt x="116" y="22"/>
                  </a:lnTo>
                  <a:lnTo>
                    <a:pt x="167" y="13"/>
                  </a:lnTo>
                  <a:lnTo>
                    <a:pt x="244" y="22"/>
                  </a:lnTo>
                  <a:lnTo>
                    <a:pt x="261" y="8"/>
                  </a:lnTo>
                  <a:lnTo>
                    <a:pt x="270" y="0"/>
                  </a:lnTo>
                  <a:lnTo>
                    <a:pt x="280" y="19"/>
                  </a:lnTo>
                  <a:lnTo>
                    <a:pt x="262" y="54"/>
                  </a:lnTo>
                  <a:lnTo>
                    <a:pt x="208" y="43"/>
                  </a:lnTo>
                  <a:lnTo>
                    <a:pt x="161" y="58"/>
                  </a:lnTo>
                  <a:lnTo>
                    <a:pt x="183" y="82"/>
                  </a:lnTo>
                  <a:lnTo>
                    <a:pt x="164" y="82"/>
                  </a:lnTo>
                  <a:lnTo>
                    <a:pt x="167" y="93"/>
                  </a:lnTo>
                  <a:lnTo>
                    <a:pt x="147" y="87"/>
                  </a:lnTo>
                  <a:lnTo>
                    <a:pt x="158" y="99"/>
                  </a:lnTo>
                  <a:lnTo>
                    <a:pt x="126" y="64"/>
                  </a:lnTo>
                  <a:lnTo>
                    <a:pt x="113" y="73"/>
                  </a:lnTo>
                  <a:lnTo>
                    <a:pt x="132" y="119"/>
                  </a:lnTo>
                  <a:lnTo>
                    <a:pt x="143" y="143"/>
                  </a:lnTo>
                  <a:lnTo>
                    <a:pt x="125" y="134"/>
                  </a:lnTo>
                  <a:lnTo>
                    <a:pt x="131" y="154"/>
                  </a:lnTo>
                  <a:lnTo>
                    <a:pt x="122" y="157"/>
                  </a:lnTo>
                  <a:lnTo>
                    <a:pt x="183" y="199"/>
                  </a:lnTo>
                  <a:lnTo>
                    <a:pt x="182" y="216"/>
                  </a:lnTo>
                  <a:lnTo>
                    <a:pt x="158" y="206"/>
                  </a:lnTo>
                  <a:lnTo>
                    <a:pt x="146" y="212"/>
                  </a:lnTo>
                  <a:lnTo>
                    <a:pt x="158" y="236"/>
                  </a:lnTo>
                  <a:lnTo>
                    <a:pt x="131" y="236"/>
                  </a:lnTo>
                  <a:lnTo>
                    <a:pt x="149" y="285"/>
                  </a:lnTo>
                  <a:lnTo>
                    <a:pt x="123" y="275"/>
                  </a:lnTo>
                  <a:lnTo>
                    <a:pt x="116" y="285"/>
                  </a:lnTo>
                  <a:lnTo>
                    <a:pt x="95" y="260"/>
                  </a:lnTo>
                  <a:lnTo>
                    <a:pt x="89" y="270"/>
                  </a:lnTo>
                  <a:lnTo>
                    <a:pt x="64" y="222"/>
                  </a:lnTo>
                  <a:lnTo>
                    <a:pt x="61" y="203"/>
                  </a:lnTo>
                  <a:lnTo>
                    <a:pt x="100" y="190"/>
                  </a:lnTo>
                  <a:lnTo>
                    <a:pt x="141" y="202"/>
                  </a:lnTo>
                  <a:lnTo>
                    <a:pt x="140" y="191"/>
                  </a:lnTo>
                  <a:lnTo>
                    <a:pt x="113" y="181"/>
                  </a:lnTo>
                  <a:lnTo>
                    <a:pt x="64" y="178"/>
                  </a:lnTo>
                  <a:lnTo>
                    <a:pt x="52" y="179"/>
                  </a:lnTo>
                  <a:lnTo>
                    <a:pt x="40" y="154"/>
                  </a:lnTo>
                  <a:lnTo>
                    <a:pt x="5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6" name="Freeform 682"/>
            <p:cNvSpPr>
              <a:spLocks noChangeAspect="1"/>
            </p:cNvSpPr>
            <p:nvPr/>
          </p:nvSpPr>
          <p:spPr bwMode="auto">
            <a:xfrm>
              <a:off x="3029" y="2032"/>
              <a:ext cx="48" cy="11"/>
            </a:xfrm>
            <a:custGeom>
              <a:avLst/>
              <a:gdLst>
                <a:gd name="T0" fmla="*/ 5 w 126"/>
                <a:gd name="T1" fmla="*/ 1 h 30"/>
                <a:gd name="T2" fmla="*/ 2 w 126"/>
                <a:gd name="T3" fmla="*/ 0 h 30"/>
                <a:gd name="T4" fmla="*/ 0 w 126"/>
                <a:gd name="T5" fmla="*/ 0 h 30"/>
                <a:gd name="T6" fmla="*/ 0 w 126"/>
                <a:gd name="T7" fmla="*/ 1 h 30"/>
                <a:gd name="T8" fmla="*/ 2 w 126"/>
                <a:gd name="T9" fmla="*/ 1 h 30"/>
                <a:gd name="T10" fmla="*/ 5 w 126"/>
                <a:gd name="T11" fmla="*/ 1 h 30"/>
                <a:gd name="T12" fmla="*/ 7 w 126"/>
                <a:gd name="T13" fmla="*/ 1 h 30"/>
                <a:gd name="T14" fmla="*/ 5 w 126"/>
                <a:gd name="T15" fmla="*/ 1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"/>
                <a:gd name="T25" fmla="*/ 0 h 30"/>
                <a:gd name="T26" fmla="*/ 126 w 126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" h="30">
                  <a:moveTo>
                    <a:pt x="97" y="14"/>
                  </a:moveTo>
                  <a:lnTo>
                    <a:pt x="26" y="0"/>
                  </a:lnTo>
                  <a:lnTo>
                    <a:pt x="5" y="0"/>
                  </a:lnTo>
                  <a:lnTo>
                    <a:pt x="0" y="15"/>
                  </a:lnTo>
                  <a:lnTo>
                    <a:pt x="45" y="23"/>
                  </a:lnTo>
                  <a:lnTo>
                    <a:pt x="88" y="30"/>
                  </a:lnTo>
                  <a:lnTo>
                    <a:pt x="126" y="18"/>
                  </a:lnTo>
                  <a:lnTo>
                    <a:pt x="9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7" name="Freeform 683"/>
            <p:cNvSpPr>
              <a:spLocks noChangeAspect="1"/>
            </p:cNvSpPr>
            <p:nvPr/>
          </p:nvSpPr>
          <p:spPr bwMode="auto">
            <a:xfrm>
              <a:off x="3012" y="1961"/>
              <a:ext cx="27" cy="18"/>
            </a:xfrm>
            <a:custGeom>
              <a:avLst/>
              <a:gdLst>
                <a:gd name="T0" fmla="*/ 4 w 71"/>
                <a:gd name="T1" fmla="*/ 2 h 50"/>
                <a:gd name="T2" fmla="*/ 2 w 71"/>
                <a:gd name="T3" fmla="*/ 1 h 50"/>
                <a:gd name="T4" fmla="*/ 0 w 71"/>
                <a:gd name="T5" fmla="*/ 0 h 50"/>
                <a:gd name="T6" fmla="*/ 2 w 71"/>
                <a:gd name="T7" fmla="*/ 1 h 50"/>
                <a:gd name="T8" fmla="*/ 4 w 71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50"/>
                <a:gd name="T17" fmla="*/ 71 w 7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50">
                  <a:moveTo>
                    <a:pt x="71" y="50"/>
                  </a:moveTo>
                  <a:lnTo>
                    <a:pt x="34" y="14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7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8" name="Freeform 684"/>
            <p:cNvSpPr>
              <a:spLocks noChangeAspect="1"/>
            </p:cNvSpPr>
            <p:nvPr/>
          </p:nvSpPr>
          <p:spPr bwMode="auto">
            <a:xfrm>
              <a:off x="3061" y="1954"/>
              <a:ext cx="11" cy="5"/>
            </a:xfrm>
            <a:custGeom>
              <a:avLst/>
              <a:gdLst>
                <a:gd name="T0" fmla="*/ 1 w 30"/>
                <a:gd name="T1" fmla="*/ 1 h 14"/>
                <a:gd name="T2" fmla="*/ 0 w 30"/>
                <a:gd name="T3" fmla="*/ 0 h 14"/>
                <a:gd name="T4" fmla="*/ 0 w 30"/>
                <a:gd name="T5" fmla="*/ 0 h 14"/>
                <a:gd name="T6" fmla="*/ 1 w 30"/>
                <a:gd name="T7" fmla="*/ 0 h 14"/>
                <a:gd name="T8" fmla="*/ 1 w 3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4"/>
                <a:gd name="T17" fmla="*/ 30 w 30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4">
                  <a:moveTo>
                    <a:pt x="30" y="14"/>
                  </a:moveTo>
                  <a:lnTo>
                    <a:pt x="12" y="8"/>
                  </a:lnTo>
                  <a:lnTo>
                    <a:pt x="0" y="0"/>
                  </a:lnTo>
                  <a:lnTo>
                    <a:pt x="26" y="6"/>
                  </a:lnTo>
                  <a:lnTo>
                    <a:pt x="3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9" name="Freeform 685"/>
            <p:cNvSpPr>
              <a:spLocks noChangeAspect="1"/>
            </p:cNvSpPr>
            <p:nvPr/>
          </p:nvSpPr>
          <p:spPr bwMode="auto">
            <a:xfrm>
              <a:off x="2969" y="1973"/>
              <a:ext cx="6" cy="5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1 h 14"/>
                <a:gd name="T4" fmla="*/ 0 w 14"/>
                <a:gd name="T5" fmla="*/ 1 h 14"/>
                <a:gd name="T6" fmla="*/ 0 w 1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4"/>
                <a:gd name="T14" fmla="*/ 14 w 1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4">
                  <a:moveTo>
                    <a:pt x="0" y="0"/>
                  </a:moveTo>
                  <a:lnTo>
                    <a:pt x="14" y="14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0" name="Freeform 686"/>
            <p:cNvSpPr>
              <a:spLocks noChangeAspect="1"/>
            </p:cNvSpPr>
            <p:nvPr/>
          </p:nvSpPr>
          <p:spPr bwMode="auto">
            <a:xfrm>
              <a:off x="3063" y="1969"/>
              <a:ext cx="3" cy="6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1 h 15"/>
                <a:gd name="T4" fmla="*/ 0 w 9"/>
                <a:gd name="T5" fmla="*/ 0 h 15"/>
                <a:gd name="T6" fmla="*/ 0 w 9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5"/>
                <a:gd name="T14" fmla="*/ 9 w 9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5">
                  <a:moveTo>
                    <a:pt x="9" y="0"/>
                  </a:moveTo>
                  <a:lnTo>
                    <a:pt x="7" y="15"/>
                  </a:lnTo>
                  <a:lnTo>
                    <a:pt x="0" y="4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1" name="Freeform 687"/>
            <p:cNvSpPr>
              <a:spLocks noChangeAspect="1"/>
            </p:cNvSpPr>
            <p:nvPr/>
          </p:nvSpPr>
          <p:spPr bwMode="auto">
            <a:xfrm>
              <a:off x="2734" y="1799"/>
              <a:ext cx="198" cy="183"/>
            </a:xfrm>
            <a:custGeom>
              <a:avLst/>
              <a:gdLst>
                <a:gd name="T0" fmla="*/ 12 w 528"/>
                <a:gd name="T1" fmla="*/ 0 h 490"/>
                <a:gd name="T2" fmla="*/ 8 w 528"/>
                <a:gd name="T3" fmla="*/ 0 h 490"/>
                <a:gd name="T4" fmla="*/ 8 w 528"/>
                <a:gd name="T5" fmla="*/ 1 h 490"/>
                <a:gd name="T6" fmla="*/ 6 w 528"/>
                <a:gd name="T7" fmla="*/ 1 h 490"/>
                <a:gd name="T8" fmla="*/ 3 w 528"/>
                <a:gd name="T9" fmla="*/ 1 h 490"/>
                <a:gd name="T10" fmla="*/ 0 w 528"/>
                <a:gd name="T11" fmla="*/ 3 h 490"/>
                <a:gd name="T12" fmla="*/ 0 w 528"/>
                <a:gd name="T13" fmla="*/ 5 h 490"/>
                <a:gd name="T14" fmla="*/ 0 w 528"/>
                <a:gd name="T15" fmla="*/ 7 h 490"/>
                <a:gd name="T16" fmla="*/ 2 w 528"/>
                <a:gd name="T17" fmla="*/ 9 h 490"/>
                <a:gd name="T18" fmla="*/ 7 w 528"/>
                <a:gd name="T19" fmla="*/ 8 h 490"/>
                <a:gd name="T20" fmla="*/ 11 w 528"/>
                <a:gd name="T21" fmla="*/ 13 h 490"/>
                <a:gd name="T22" fmla="*/ 14 w 528"/>
                <a:gd name="T23" fmla="*/ 15 h 490"/>
                <a:gd name="T24" fmla="*/ 15 w 528"/>
                <a:gd name="T25" fmla="*/ 16 h 490"/>
                <a:gd name="T26" fmla="*/ 20 w 528"/>
                <a:gd name="T27" fmla="*/ 19 h 490"/>
                <a:gd name="T28" fmla="*/ 23 w 528"/>
                <a:gd name="T29" fmla="*/ 22 h 490"/>
                <a:gd name="T30" fmla="*/ 23 w 528"/>
                <a:gd name="T31" fmla="*/ 25 h 490"/>
                <a:gd name="T32" fmla="*/ 25 w 528"/>
                <a:gd name="T33" fmla="*/ 23 h 490"/>
                <a:gd name="T34" fmla="*/ 24 w 528"/>
                <a:gd name="T35" fmla="*/ 21 h 490"/>
                <a:gd name="T36" fmla="*/ 26 w 528"/>
                <a:gd name="T37" fmla="*/ 19 h 490"/>
                <a:gd name="T38" fmla="*/ 28 w 528"/>
                <a:gd name="T39" fmla="*/ 19 h 490"/>
                <a:gd name="T40" fmla="*/ 22 w 528"/>
                <a:gd name="T41" fmla="*/ 15 h 490"/>
                <a:gd name="T42" fmla="*/ 21 w 528"/>
                <a:gd name="T43" fmla="*/ 14 h 490"/>
                <a:gd name="T44" fmla="*/ 17 w 528"/>
                <a:gd name="T45" fmla="*/ 12 h 490"/>
                <a:gd name="T46" fmla="*/ 14 w 528"/>
                <a:gd name="T47" fmla="*/ 8 h 490"/>
                <a:gd name="T48" fmla="*/ 12 w 528"/>
                <a:gd name="T49" fmla="*/ 4 h 490"/>
                <a:gd name="T50" fmla="*/ 16 w 528"/>
                <a:gd name="T51" fmla="*/ 4 h 490"/>
                <a:gd name="T52" fmla="*/ 15 w 528"/>
                <a:gd name="T53" fmla="*/ 1 h 490"/>
                <a:gd name="T54" fmla="*/ 13 w 528"/>
                <a:gd name="T55" fmla="*/ 8 h 490"/>
                <a:gd name="T56" fmla="*/ 13 w 528"/>
                <a:gd name="T57" fmla="*/ 8 h 490"/>
                <a:gd name="T58" fmla="*/ 13 w 528"/>
                <a:gd name="T59" fmla="*/ 9 h 490"/>
                <a:gd name="T60" fmla="*/ 15 w 528"/>
                <a:gd name="T61" fmla="*/ 1 h 490"/>
                <a:gd name="T62" fmla="*/ 15 w 528"/>
                <a:gd name="T63" fmla="*/ 1 h 4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8"/>
                <a:gd name="T97" fmla="*/ 0 h 490"/>
                <a:gd name="T98" fmla="*/ 528 w 528"/>
                <a:gd name="T99" fmla="*/ 490 h 4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8" h="490">
                  <a:moveTo>
                    <a:pt x="294" y="20"/>
                  </a:moveTo>
                  <a:lnTo>
                    <a:pt x="225" y="0"/>
                  </a:lnTo>
                  <a:lnTo>
                    <a:pt x="179" y="6"/>
                  </a:lnTo>
                  <a:lnTo>
                    <a:pt x="152" y="3"/>
                  </a:lnTo>
                  <a:lnTo>
                    <a:pt x="152" y="6"/>
                  </a:lnTo>
                  <a:lnTo>
                    <a:pt x="143" y="16"/>
                  </a:lnTo>
                  <a:lnTo>
                    <a:pt x="134" y="31"/>
                  </a:lnTo>
                  <a:lnTo>
                    <a:pt x="103" y="31"/>
                  </a:lnTo>
                  <a:lnTo>
                    <a:pt x="87" y="52"/>
                  </a:lnTo>
                  <a:lnTo>
                    <a:pt x="58" y="29"/>
                  </a:lnTo>
                  <a:lnTo>
                    <a:pt x="33" y="50"/>
                  </a:lnTo>
                  <a:lnTo>
                    <a:pt x="6" y="53"/>
                  </a:lnTo>
                  <a:lnTo>
                    <a:pt x="6" y="76"/>
                  </a:lnTo>
                  <a:lnTo>
                    <a:pt x="0" y="97"/>
                  </a:lnTo>
                  <a:lnTo>
                    <a:pt x="0" y="110"/>
                  </a:lnTo>
                  <a:lnTo>
                    <a:pt x="2" y="131"/>
                  </a:lnTo>
                  <a:lnTo>
                    <a:pt x="31" y="149"/>
                  </a:lnTo>
                  <a:lnTo>
                    <a:pt x="31" y="170"/>
                  </a:lnTo>
                  <a:lnTo>
                    <a:pt x="73" y="141"/>
                  </a:lnTo>
                  <a:lnTo>
                    <a:pt x="133" y="152"/>
                  </a:lnTo>
                  <a:lnTo>
                    <a:pt x="166" y="208"/>
                  </a:lnTo>
                  <a:lnTo>
                    <a:pt x="206" y="246"/>
                  </a:lnTo>
                  <a:lnTo>
                    <a:pt x="245" y="282"/>
                  </a:lnTo>
                  <a:lnTo>
                    <a:pt x="258" y="288"/>
                  </a:lnTo>
                  <a:lnTo>
                    <a:pt x="261" y="289"/>
                  </a:lnTo>
                  <a:lnTo>
                    <a:pt x="294" y="305"/>
                  </a:lnTo>
                  <a:lnTo>
                    <a:pt x="348" y="343"/>
                  </a:lnTo>
                  <a:lnTo>
                    <a:pt x="373" y="355"/>
                  </a:lnTo>
                  <a:lnTo>
                    <a:pt x="397" y="373"/>
                  </a:lnTo>
                  <a:lnTo>
                    <a:pt x="427" y="431"/>
                  </a:lnTo>
                  <a:lnTo>
                    <a:pt x="410" y="479"/>
                  </a:lnTo>
                  <a:lnTo>
                    <a:pt x="430" y="490"/>
                  </a:lnTo>
                  <a:lnTo>
                    <a:pt x="451" y="455"/>
                  </a:lnTo>
                  <a:lnTo>
                    <a:pt x="467" y="435"/>
                  </a:lnTo>
                  <a:lnTo>
                    <a:pt x="475" y="420"/>
                  </a:lnTo>
                  <a:lnTo>
                    <a:pt x="449" y="398"/>
                  </a:lnTo>
                  <a:lnTo>
                    <a:pt x="460" y="352"/>
                  </a:lnTo>
                  <a:lnTo>
                    <a:pt x="487" y="361"/>
                  </a:lnTo>
                  <a:lnTo>
                    <a:pt x="519" y="386"/>
                  </a:lnTo>
                  <a:lnTo>
                    <a:pt x="528" y="361"/>
                  </a:lnTo>
                  <a:lnTo>
                    <a:pt x="470" y="329"/>
                  </a:lnTo>
                  <a:lnTo>
                    <a:pt x="413" y="298"/>
                  </a:lnTo>
                  <a:lnTo>
                    <a:pt x="421" y="279"/>
                  </a:lnTo>
                  <a:lnTo>
                    <a:pt x="405" y="271"/>
                  </a:lnTo>
                  <a:lnTo>
                    <a:pt x="348" y="255"/>
                  </a:lnTo>
                  <a:lnTo>
                    <a:pt x="324" y="220"/>
                  </a:lnTo>
                  <a:lnTo>
                    <a:pt x="302" y="185"/>
                  </a:lnTo>
                  <a:lnTo>
                    <a:pt x="258" y="159"/>
                  </a:lnTo>
                  <a:lnTo>
                    <a:pt x="240" y="114"/>
                  </a:lnTo>
                  <a:lnTo>
                    <a:pt x="233" y="89"/>
                  </a:lnTo>
                  <a:lnTo>
                    <a:pt x="273" y="65"/>
                  </a:lnTo>
                  <a:lnTo>
                    <a:pt x="297" y="73"/>
                  </a:lnTo>
                  <a:lnTo>
                    <a:pt x="287" y="37"/>
                  </a:lnTo>
                  <a:lnTo>
                    <a:pt x="294" y="20"/>
                  </a:lnTo>
                  <a:lnTo>
                    <a:pt x="251" y="161"/>
                  </a:lnTo>
                  <a:lnTo>
                    <a:pt x="251" y="159"/>
                  </a:lnTo>
                  <a:lnTo>
                    <a:pt x="248" y="159"/>
                  </a:lnTo>
                  <a:lnTo>
                    <a:pt x="246" y="161"/>
                  </a:lnTo>
                  <a:lnTo>
                    <a:pt x="246" y="162"/>
                  </a:lnTo>
                  <a:lnTo>
                    <a:pt x="249" y="164"/>
                  </a:lnTo>
                  <a:lnTo>
                    <a:pt x="251" y="161"/>
                  </a:lnTo>
                  <a:lnTo>
                    <a:pt x="294" y="20"/>
                  </a:lnTo>
                  <a:lnTo>
                    <a:pt x="261" y="285"/>
                  </a:lnTo>
                  <a:lnTo>
                    <a:pt x="2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2" name="Freeform 688"/>
            <p:cNvSpPr>
              <a:spLocks noChangeAspect="1"/>
            </p:cNvSpPr>
            <p:nvPr/>
          </p:nvSpPr>
          <p:spPr bwMode="auto">
            <a:xfrm>
              <a:off x="2734" y="1799"/>
              <a:ext cx="198" cy="183"/>
            </a:xfrm>
            <a:custGeom>
              <a:avLst/>
              <a:gdLst>
                <a:gd name="T0" fmla="*/ 15 w 528"/>
                <a:gd name="T1" fmla="*/ 1 h 490"/>
                <a:gd name="T2" fmla="*/ 12 w 528"/>
                <a:gd name="T3" fmla="*/ 0 h 490"/>
                <a:gd name="T4" fmla="*/ 9 w 528"/>
                <a:gd name="T5" fmla="*/ 0 h 490"/>
                <a:gd name="T6" fmla="*/ 8 w 528"/>
                <a:gd name="T7" fmla="*/ 0 h 490"/>
                <a:gd name="T8" fmla="*/ 8 w 528"/>
                <a:gd name="T9" fmla="*/ 0 h 490"/>
                <a:gd name="T10" fmla="*/ 8 w 528"/>
                <a:gd name="T11" fmla="*/ 1 h 490"/>
                <a:gd name="T12" fmla="*/ 7 w 528"/>
                <a:gd name="T13" fmla="*/ 1 h 490"/>
                <a:gd name="T14" fmla="*/ 6 w 528"/>
                <a:gd name="T15" fmla="*/ 1 h 490"/>
                <a:gd name="T16" fmla="*/ 5 w 528"/>
                <a:gd name="T17" fmla="*/ 3 h 490"/>
                <a:gd name="T18" fmla="*/ 3 w 528"/>
                <a:gd name="T19" fmla="*/ 1 h 490"/>
                <a:gd name="T20" fmla="*/ 2 w 528"/>
                <a:gd name="T21" fmla="*/ 3 h 490"/>
                <a:gd name="T22" fmla="*/ 0 w 528"/>
                <a:gd name="T23" fmla="*/ 3 h 490"/>
                <a:gd name="T24" fmla="*/ 0 w 528"/>
                <a:gd name="T25" fmla="*/ 4 h 490"/>
                <a:gd name="T26" fmla="*/ 0 w 528"/>
                <a:gd name="T27" fmla="*/ 5 h 490"/>
                <a:gd name="T28" fmla="*/ 0 w 528"/>
                <a:gd name="T29" fmla="*/ 6 h 490"/>
                <a:gd name="T30" fmla="*/ 0 w 528"/>
                <a:gd name="T31" fmla="*/ 7 h 490"/>
                <a:gd name="T32" fmla="*/ 2 w 528"/>
                <a:gd name="T33" fmla="*/ 8 h 490"/>
                <a:gd name="T34" fmla="*/ 2 w 528"/>
                <a:gd name="T35" fmla="*/ 9 h 490"/>
                <a:gd name="T36" fmla="*/ 4 w 528"/>
                <a:gd name="T37" fmla="*/ 7 h 490"/>
                <a:gd name="T38" fmla="*/ 7 w 528"/>
                <a:gd name="T39" fmla="*/ 8 h 490"/>
                <a:gd name="T40" fmla="*/ 9 w 528"/>
                <a:gd name="T41" fmla="*/ 11 h 490"/>
                <a:gd name="T42" fmla="*/ 11 w 528"/>
                <a:gd name="T43" fmla="*/ 13 h 490"/>
                <a:gd name="T44" fmla="*/ 13 w 528"/>
                <a:gd name="T45" fmla="*/ 15 h 490"/>
                <a:gd name="T46" fmla="*/ 14 w 528"/>
                <a:gd name="T47" fmla="*/ 15 h 490"/>
                <a:gd name="T48" fmla="*/ 14 w 528"/>
                <a:gd name="T49" fmla="*/ 15 h 490"/>
                <a:gd name="T50" fmla="*/ 15 w 528"/>
                <a:gd name="T51" fmla="*/ 16 h 490"/>
                <a:gd name="T52" fmla="*/ 18 w 528"/>
                <a:gd name="T53" fmla="*/ 18 h 490"/>
                <a:gd name="T54" fmla="*/ 20 w 528"/>
                <a:gd name="T55" fmla="*/ 19 h 490"/>
                <a:gd name="T56" fmla="*/ 21 w 528"/>
                <a:gd name="T57" fmla="*/ 19 h 490"/>
                <a:gd name="T58" fmla="*/ 23 w 528"/>
                <a:gd name="T59" fmla="*/ 22 h 490"/>
                <a:gd name="T60" fmla="*/ 22 w 528"/>
                <a:gd name="T61" fmla="*/ 25 h 490"/>
                <a:gd name="T62" fmla="*/ 23 w 528"/>
                <a:gd name="T63" fmla="*/ 25 h 490"/>
                <a:gd name="T64" fmla="*/ 24 w 528"/>
                <a:gd name="T65" fmla="*/ 24 h 490"/>
                <a:gd name="T66" fmla="*/ 25 w 528"/>
                <a:gd name="T67" fmla="*/ 23 h 490"/>
                <a:gd name="T68" fmla="*/ 25 w 528"/>
                <a:gd name="T69" fmla="*/ 22 h 490"/>
                <a:gd name="T70" fmla="*/ 24 w 528"/>
                <a:gd name="T71" fmla="*/ 21 h 490"/>
                <a:gd name="T72" fmla="*/ 24 w 528"/>
                <a:gd name="T73" fmla="*/ 18 h 490"/>
                <a:gd name="T74" fmla="*/ 26 w 528"/>
                <a:gd name="T75" fmla="*/ 19 h 490"/>
                <a:gd name="T76" fmla="*/ 27 w 528"/>
                <a:gd name="T77" fmla="*/ 20 h 490"/>
                <a:gd name="T78" fmla="*/ 28 w 528"/>
                <a:gd name="T79" fmla="*/ 19 h 490"/>
                <a:gd name="T80" fmla="*/ 25 w 528"/>
                <a:gd name="T81" fmla="*/ 17 h 490"/>
                <a:gd name="T82" fmla="*/ 22 w 528"/>
                <a:gd name="T83" fmla="*/ 15 h 490"/>
                <a:gd name="T84" fmla="*/ 22 w 528"/>
                <a:gd name="T85" fmla="*/ 15 h 490"/>
                <a:gd name="T86" fmla="*/ 21 w 528"/>
                <a:gd name="T87" fmla="*/ 14 h 490"/>
                <a:gd name="T88" fmla="*/ 18 w 528"/>
                <a:gd name="T89" fmla="*/ 13 h 490"/>
                <a:gd name="T90" fmla="*/ 17 w 528"/>
                <a:gd name="T91" fmla="*/ 12 h 490"/>
                <a:gd name="T92" fmla="*/ 16 w 528"/>
                <a:gd name="T93" fmla="*/ 10 h 490"/>
                <a:gd name="T94" fmla="*/ 14 w 528"/>
                <a:gd name="T95" fmla="*/ 8 h 490"/>
                <a:gd name="T96" fmla="*/ 13 w 528"/>
                <a:gd name="T97" fmla="*/ 6 h 490"/>
                <a:gd name="T98" fmla="*/ 12 w 528"/>
                <a:gd name="T99" fmla="*/ 4 h 490"/>
                <a:gd name="T100" fmla="*/ 14 w 528"/>
                <a:gd name="T101" fmla="*/ 3 h 490"/>
                <a:gd name="T102" fmla="*/ 16 w 528"/>
                <a:gd name="T103" fmla="*/ 4 h 490"/>
                <a:gd name="T104" fmla="*/ 15 w 528"/>
                <a:gd name="T105" fmla="*/ 2 h 490"/>
                <a:gd name="T106" fmla="*/ 15 w 528"/>
                <a:gd name="T107" fmla="*/ 1 h 4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28"/>
                <a:gd name="T163" fmla="*/ 0 h 490"/>
                <a:gd name="T164" fmla="*/ 528 w 528"/>
                <a:gd name="T165" fmla="*/ 490 h 4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28" h="490">
                  <a:moveTo>
                    <a:pt x="294" y="20"/>
                  </a:moveTo>
                  <a:lnTo>
                    <a:pt x="225" y="0"/>
                  </a:lnTo>
                  <a:lnTo>
                    <a:pt x="179" y="6"/>
                  </a:lnTo>
                  <a:lnTo>
                    <a:pt x="152" y="3"/>
                  </a:lnTo>
                  <a:lnTo>
                    <a:pt x="152" y="6"/>
                  </a:lnTo>
                  <a:lnTo>
                    <a:pt x="143" y="16"/>
                  </a:lnTo>
                  <a:lnTo>
                    <a:pt x="134" y="31"/>
                  </a:lnTo>
                  <a:lnTo>
                    <a:pt x="103" y="31"/>
                  </a:lnTo>
                  <a:lnTo>
                    <a:pt x="87" y="52"/>
                  </a:lnTo>
                  <a:lnTo>
                    <a:pt x="58" y="29"/>
                  </a:lnTo>
                  <a:lnTo>
                    <a:pt x="33" y="50"/>
                  </a:lnTo>
                  <a:lnTo>
                    <a:pt x="6" y="53"/>
                  </a:lnTo>
                  <a:lnTo>
                    <a:pt x="6" y="76"/>
                  </a:lnTo>
                  <a:lnTo>
                    <a:pt x="0" y="97"/>
                  </a:lnTo>
                  <a:lnTo>
                    <a:pt x="0" y="110"/>
                  </a:lnTo>
                  <a:lnTo>
                    <a:pt x="2" y="131"/>
                  </a:lnTo>
                  <a:lnTo>
                    <a:pt x="31" y="149"/>
                  </a:lnTo>
                  <a:lnTo>
                    <a:pt x="31" y="170"/>
                  </a:lnTo>
                  <a:lnTo>
                    <a:pt x="73" y="141"/>
                  </a:lnTo>
                  <a:lnTo>
                    <a:pt x="133" y="152"/>
                  </a:lnTo>
                  <a:lnTo>
                    <a:pt x="166" y="208"/>
                  </a:lnTo>
                  <a:lnTo>
                    <a:pt x="206" y="246"/>
                  </a:lnTo>
                  <a:lnTo>
                    <a:pt x="245" y="282"/>
                  </a:lnTo>
                  <a:lnTo>
                    <a:pt x="258" y="288"/>
                  </a:lnTo>
                  <a:lnTo>
                    <a:pt x="261" y="289"/>
                  </a:lnTo>
                  <a:lnTo>
                    <a:pt x="294" y="305"/>
                  </a:lnTo>
                  <a:lnTo>
                    <a:pt x="348" y="343"/>
                  </a:lnTo>
                  <a:lnTo>
                    <a:pt x="373" y="355"/>
                  </a:lnTo>
                  <a:lnTo>
                    <a:pt x="397" y="373"/>
                  </a:lnTo>
                  <a:lnTo>
                    <a:pt x="427" y="431"/>
                  </a:lnTo>
                  <a:lnTo>
                    <a:pt x="410" y="479"/>
                  </a:lnTo>
                  <a:lnTo>
                    <a:pt x="430" y="490"/>
                  </a:lnTo>
                  <a:lnTo>
                    <a:pt x="451" y="455"/>
                  </a:lnTo>
                  <a:lnTo>
                    <a:pt x="467" y="435"/>
                  </a:lnTo>
                  <a:lnTo>
                    <a:pt x="475" y="420"/>
                  </a:lnTo>
                  <a:lnTo>
                    <a:pt x="449" y="398"/>
                  </a:lnTo>
                  <a:lnTo>
                    <a:pt x="460" y="352"/>
                  </a:lnTo>
                  <a:lnTo>
                    <a:pt x="487" y="361"/>
                  </a:lnTo>
                  <a:lnTo>
                    <a:pt x="519" y="386"/>
                  </a:lnTo>
                  <a:lnTo>
                    <a:pt x="528" y="361"/>
                  </a:lnTo>
                  <a:lnTo>
                    <a:pt x="470" y="329"/>
                  </a:lnTo>
                  <a:lnTo>
                    <a:pt x="413" y="298"/>
                  </a:lnTo>
                  <a:lnTo>
                    <a:pt x="421" y="279"/>
                  </a:lnTo>
                  <a:lnTo>
                    <a:pt x="405" y="271"/>
                  </a:lnTo>
                  <a:lnTo>
                    <a:pt x="348" y="255"/>
                  </a:lnTo>
                  <a:lnTo>
                    <a:pt x="324" y="220"/>
                  </a:lnTo>
                  <a:lnTo>
                    <a:pt x="302" y="185"/>
                  </a:lnTo>
                  <a:lnTo>
                    <a:pt x="258" y="159"/>
                  </a:lnTo>
                  <a:lnTo>
                    <a:pt x="240" y="114"/>
                  </a:lnTo>
                  <a:lnTo>
                    <a:pt x="233" y="89"/>
                  </a:lnTo>
                  <a:lnTo>
                    <a:pt x="273" y="65"/>
                  </a:lnTo>
                  <a:lnTo>
                    <a:pt x="297" y="73"/>
                  </a:lnTo>
                  <a:lnTo>
                    <a:pt x="287" y="37"/>
                  </a:lnTo>
                  <a:lnTo>
                    <a:pt x="2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3" name="Freeform 689"/>
            <p:cNvSpPr>
              <a:spLocks noChangeAspect="1"/>
            </p:cNvSpPr>
            <p:nvPr/>
          </p:nvSpPr>
          <p:spPr bwMode="auto">
            <a:xfrm>
              <a:off x="2826" y="1859"/>
              <a:ext cx="3" cy="1"/>
            </a:xfrm>
            <a:custGeom>
              <a:avLst/>
              <a:gdLst>
                <a:gd name="T0" fmla="*/ 1 w 5"/>
                <a:gd name="T1" fmla="*/ 0 h 5"/>
                <a:gd name="T2" fmla="*/ 1 w 5"/>
                <a:gd name="T3" fmla="*/ 0 h 5"/>
                <a:gd name="T4" fmla="*/ 1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5"/>
                <a:gd name="T23" fmla="*/ 5 w 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5">
                  <a:moveTo>
                    <a:pt x="5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4" name="Freeform 690"/>
            <p:cNvSpPr>
              <a:spLocks noChangeAspect="1"/>
            </p:cNvSpPr>
            <p:nvPr/>
          </p:nvSpPr>
          <p:spPr bwMode="auto">
            <a:xfrm>
              <a:off x="2834" y="1976"/>
              <a:ext cx="53" cy="34"/>
            </a:xfrm>
            <a:custGeom>
              <a:avLst/>
              <a:gdLst>
                <a:gd name="T0" fmla="*/ 6 w 142"/>
                <a:gd name="T1" fmla="*/ 3 h 88"/>
                <a:gd name="T2" fmla="*/ 6 w 142"/>
                <a:gd name="T3" fmla="*/ 5 h 88"/>
                <a:gd name="T4" fmla="*/ 4 w 142"/>
                <a:gd name="T5" fmla="*/ 3 h 88"/>
                <a:gd name="T6" fmla="*/ 1 w 142"/>
                <a:gd name="T7" fmla="*/ 2 h 88"/>
                <a:gd name="T8" fmla="*/ 0 w 142"/>
                <a:gd name="T9" fmla="*/ 1 h 88"/>
                <a:gd name="T10" fmla="*/ 2 w 142"/>
                <a:gd name="T11" fmla="*/ 0 h 88"/>
                <a:gd name="T12" fmla="*/ 5 w 142"/>
                <a:gd name="T13" fmla="*/ 0 h 88"/>
                <a:gd name="T14" fmla="*/ 7 w 142"/>
                <a:gd name="T15" fmla="*/ 0 h 88"/>
                <a:gd name="T16" fmla="*/ 6 w 142"/>
                <a:gd name="T17" fmla="*/ 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88"/>
                <a:gd name="T29" fmla="*/ 142 w 142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88">
                  <a:moveTo>
                    <a:pt x="124" y="52"/>
                  </a:moveTo>
                  <a:lnTo>
                    <a:pt x="124" y="88"/>
                  </a:lnTo>
                  <a:lnTo>
                    <a:pt x="69" y="62"/>
                  </a:lnTo>
                  <a:lnTo>
                    <a:pt x="14" y="37"/>
                  </a:lnTo>
                  <a:lnTo>
                    <a:pt x="0" y="13"/>
                  </a:lnTo>
                  <a:lnTo>
                    <a:pt x="40" y="9"/>
                  </a:lnTo>
                  <a:lnTo>
                    <a:pt x="91" y="4"/>
                  </a:lnTo>
                  <a:lnTo>
                    <a:pt x="142" y="0"/>
                  </a:lnTo>
                  <a:lnTo>
                    <a:pt x="12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5" name="Freeform 691"/>
            <p:cNvSpPr>
              <a:spLocks noChangeAspect="1"/>
            </p:cNvSpPr>
            <p:nvPr/>
          </p:nvSpPr>
          <p:spPr bwMode="auto">
            <a:xfrm>
              <a:off x="2760" y="1914"/>
              <a:ext cx="27" cy="49"/>
            </a:xfrm>
            <a:custGeom>
              <a:avLst/>
              <a:gdLst>
                <a:gd name="T0" fmla="*/ 2 w 71"/>
                <a:gd name="T1" fmla="*/ 6 h 131"/>
                <a:gd name="T2" fmla="*/ 1 w 71"/>
                <a:gd name="T3" fmla="*/ 7 h 131"/>
                <a:gd name="T4" fmla="*/ 1 w 71"/>
                <a:gd name="T5" fmla="*/ 5 h 131"/>
                <a:gd name="T6" fmla="*/ 0 w 71"/>
                <a:gd name="T7" fmla="*/ 3 h 131"/>
                <a:gd name="T8" fmla="*/ 0 w 71"/>
                <a:gd name="T9" fmla="*/ 1 h 131"/>
                <a:gd name="T10" fmla="*/ 2 w 71"/>
                <a:gd name="T11" fmla="*/ 0 h 131"/>
                <a:gd name="T12" fmla="*/ 4 w 71"/>
                <a:gd name="T13" fmla="*/ 2 h 131"/>
                <a:gd name="T14" fmla="*/ 3 w 71"/>
                <a:gd name="T15" fmla="*/ 6 h 131"/>
                <a:gd name="T16" fmla="*/ 2 w 71"/>
                <a:gd name="T17" fmla="*/ 6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1"/>
                <a:gd name="T28" fmla="*/ 0 h 131"/>
                <a:gd name="T29" fmla="*/ 71 w 71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1" h="131">
                  <a:moveTo>
                    <a:pt x="38" y="112"/>
                  </a:moveTo>
                  <a:lnTo>
                    <a:pt x="22" y="131"/>
                  </a:lnTo>
                  <a:lnTo>
                    <a:pt x="10" y="100"/>
                  </a:lnTo>
                  <a:lnTo>
                    <a:pt x="4" y="60"/>
                  </a:lnTo>
                  <a:lnTo>
                    <a:pt x="0" y="21"/>
                  </a:lnTo>
                  <a:lnTo>
                    <a:pt x="43" y="0"/>
                  </a:lnTo>
                  <a:lnTo>
                    <a:pt x="71" y="40"/>
                  </a:lnTo>
                  <a:lnTo>
                    <a:pt x="64" y="109"/>
                  </a:lnTo>
                  <a:lnTo>
                    <a:pt x="3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6" name="Freeform 692"/>
            <p:cNvSpPr>
              <a:spLocks noChangeAspect="1"/>
            </p:cNvSpPr>
            <p:nvPr/>
          </p:nvSpPr>
          <p:spPr bwMode="auto">
            <a:xfrm>
              <a:off x="2743" y="1863"/>
              <a:ext cx="1" cy="1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1 h 2"/>
                <a:gd name="T6" fmla="*/ 1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7" name="Freeform 693"/>
            <p:cNvSpPr>
              <a:spLocks noChangeAspect="1"/>
            </p:cNvSpPr>
            <p:nvPr/>
          </p:nvSpPr>
          <p:spPr bwMode="auto">
            <a:xfrm>
              <a:off x="3066" y="1900"/>
              <a:ext cx="323" cy="124"/>
            </a:xfrm>
            <a:custGeom>
              <a:avLst/>
              <a:gdLst>
                <a:gd name="T0" fmla="*/ 31 w 857"/>
                <a:gd name="T1" fmla="*/ 15 h 332"/>
                <a:gd name="T2" fmla="*/ 26 w 857"/>
                <a:gd name="T3" fmla="*/ 15 h 332"/>
                <a:gd name="T4" fmla="*/ 25 w 857"/>
                <a:gd name="T5" fmla="*/ 17 h 332"/>
                <a:gd name="T6" fmla="*/ 25 w 857"/>
                <a:gd name="T7" fmla="*/ 17 h 332"/>
                <a:gd name="T8" fmla="*/ 24 w 857"/>
                <a:gd name="T9" fmla="*/ 15 h 332"/>
                <a:gd name="T10" fmla="*/ 20 w 857"/>
                <a:gd name="T11" fmla="*/ 16 h 332"/>
                <a:gd name="T12" fmla="*/ 15 w 857"/>
                <a:gd name="T13" fmla="*/ 16 h 332"/>
                <a:gd name="T14" fmla="*/ 11 w 857"/>
                <a:gd name="T15" fmla="*/ 16 h 332"/>
                <a:gd name="T16" fmla="*/ 8 w 857"/>
                <a:gd name="T17" fmla="*/ 16 h 332"/>
                <a:gd name="T18" fmla="*/ 5 w 857"/>
                <a:gd name="T19" fmla="*/ 15 h 332"/>
                <a:gd name="T20" fmla="*/ 5 w 857"/>
                <a:gd name="T21" fmla="*/ 14 h 332"/>
                <a:gd name="T22" fmla="*/ 4 w 857"/>
                <a:gd name="T23" fmla="*/ 13 h 332"/>
                <a:gd name="T24" fmla="*/ 3 w 857"/>
                <a:gd name="T25" fmla="*/ 12 h 332"/>
                <a:gd name="T26" fmla="*/ 0 w 857"/>
                <a:gd name="T27" fmla="*/ 10 h 332"/>
                <a:gd name="T28" fmla="*/ 2 w 857"/>
                <a:gd name="T29" fmla="*/ 10 h 332"/>
                <a:gd name="T30" fmla="*/ 2 w 857"/>
                <a:gd name="T31" fmla="*/ 9 h 332"/>
                <a:gd name="T32" fmla="*/ 0 w 857"/>
                <a:gd name="T33" fmla="*/ 7 h 332"/>
                <a:gd name="T34" fmla="*/ 3 w 857"/>
                <a:gd name="T35" fmla="*/ 4 h 332"/>
                <a:gd name="T36" fmla="*/ 6 w 857"/>
                <a:gd name="T37" fmla="*/ 4 h 332"/>
                <a:gd name="T38" fmla="*/ 8 w 857"/>
                <a:gd name="T39" fmla="*/ 3 h 332"/>
                <a:gd name="T40" fmla="*/ 11 w 857"/>
                <a:gd name="T41" fmla="*/ 3 h 332"/>
                <a:gd name="T42" fmla="*/ 16 w 857"/>
                <a:gd name="T43" fmla="*/ 0 h 332"/>
                <a:gd name="T44" fmla="*/ 20 w 857"/>
                <a:gd name="T45" fmla="*/ 0 h 332"/>
                <a:gd name="T46" fmla="*/ 23 w 857"/>
                <a:gd name="T47" fmla="*/ 1 h 332"/>
                <a:gd name="T48" fmla="*/ 29 w 857"/>
                <a:gd name="T49" fmla="*/ 3 h 332"/>
                <a:gd name="T50" fmla="*/ 36 w 857"/>
                <a:gd name="T51" fmla="*/ 1 h 332"/>
                <a:gd name="T52" fmla="*/ 40 w 857"/>
                <a:gd name="T53" fmla="*/ 2 h 332"/>
                <a:gd name="T54" fmla="*/ 42 w 857"/>
                <a:gd name="T55" fmla="*/ 6 h 332"/>
                <a:gd name="T56" fmla="*/ 43 w 857"/>
                <a:gd name="T57" fmla="*/ 7 h 332"/>
                <a:gd name="T58" fmla="*/ 44 w 857"/>
                <a:gd name="T59" fmla="*/ 12 h 332"/>
                <a:gd name="T60" fmla="*/ 44 w 857"/>
                <a:gd name="T61" fmla="*/ 14 h 332"/>
                <a:gd name="T62" fmla="*/ 41 w 857"/>
                <a:gd name="T63" fmla="*/ 13 h 332"/>
                <a:gd name="T64" fmla="*/ 39 w 857"/>
                <a:gd name="T65" fmla="*/ 13 h 332"/>
                <a:gd name="T66" fmla="*/ 34 w 857"/>
                <a:gd name="T67" fmla="*/ 15 h 3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57"/>
                <a:gd name="T103" fmla="*/ 0 h 332"/>
                <a:gd name="T104" fmla="*/ 857 w 857"/>
                <a:gd name="T105" fmla="*/ 332 h 3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57" h="332">
                  <a:moveTo>
                    <a:pt x="640" y="282"/>
                  </a:moveTo>
                  <a:lnTo>
                    <a:pt x="573" y="280"/>
                  </a:lnTo>
                  <a:lnTo>
                    <a:pt x="503" y="285"/>
                  </a:lnTo>
                  <a:lnTo>
                    <a:pt x="487" y="292"/>
                  </a:lnTo>
                  <a:lnTo>
                    <a:pt x="484" y="316"/>
                  </a:lnTo>
                  <a:lnTo>
                    <a:pt x="466" y="332"/>
                  </a:lnTo>
                  <a:lnTo>
                    <a:pt x="461" y="331"/>
                  </a:lnTo>
                  <a:lnTo>
                    <a:pt x="461" y="320"/>
                  </a:lnTo>
                  <a:lnTo>
                    <a:pt x="463" y="279"/>
                  </a:lnTo>
                  <a:lnTo>
                    <a:pt x="443" y="291"/>
                  </a:lnTo>
                  <a:lnTo>
                    <a:pt x="412" y="288"/>
                  </a:lnTo>
                  <a:lnTo>
                    <a:pt x="378" y="301"/>
                  </a:lnTo>
                  <a:lnTo>
                    <a:pt x="330" y="323"/>
                  </a:lnTo>
                  <a:lnTo>
                    <a:pt x="293" y="311"/>
                  </a:lnTo>
                  <a:lnTo>
                    <a:pt x="218" y="280"/>
                  </a:lnTo>
                  <a:lnTo>
                    <a:pt x="209" y="303"/>
                  </a:lnTo>
                  <a:lnTo>
                    <a:pt x="187" y="316"/>
                  </a:lnTo>
                  <a:lnTo>
                    <a:pt x="145" y="300"/>
                  </a:lnTo>
                  <a:lnTo>
                    <a:pt x="121" y="286"/>
                  </a:lnTo>
                  <a:lnTo>
                    <a:pt x="97" y="291"/>
                  </a:lnTo>
                  <a:lnTo>
                    <a:pt x="73" y="289"/>
                  </a:lnTo>
                  <a:lnTo>
                    <a:pt x="102" y="274"/>
                  </a:lnTo>
                  <a:lnTo>
                    <a:pt x="66" y="270"/>
                  </a:lnTo>
                  <a:lnTo>
                    <a:pt x="70" y="256"/>
                  </a:lnTo>
                  <a:lnTo>
                    <a:pt x="49" y="237"/>
                  </a:lnTo>
                  <a:lnTo>
                    <a:pt x="54" y="226"/>
                  </a:lnTo>
                  <a:lnTo>
                    <a:pt x="17" y="207"/>
                  </a:lnTo>
                  <a:lnTo>
                    <a:pt x="9" y="188"/>
                  </a:lnTo>
                  <a:lnTo>
                    <a:pt x="21" y="191"/>
                  </a:lnTo>
                  <a:lnTo>
                    <a:pt x="37" y="195"/>
                  </a:lnTo>
                  <a:lnTo>
                    <a:pt x="28" y="176"/>
                  </a:lnTo>
                  <a:lnTo>
                    <a:pt x="28" y="167"/>
                  </a:lnTo>
                  <a:lnTo>
                    <a:pt x="24" y="137"/>
                  </a:lnTo>
                  <a:lnTo>
                    <a:pt x="0" y="135"/>
                  </a:lnTo>
                  <a:lnTo>
                    <a:pt x="2" y="95"/>
                  </a:lnTo>
                  <a:lnTo>
                    <a:pt x="48" y="89"/>
                  </a:lnTo>
                  <a:lnTo>
                    <a:pt x="61" y="79"/>
                  </a:lnTo>
                  <a:lnTo>
                    <a:pt x="117" y="80"/>
                  </a:lnTo>
                  <a:lnTo>
                    <a:pt x="151" y="67"/>
                  </a:lnTo>
                  <a:lnTo>
                    <a:pt x="137" y="64"/>
                  </a:lnTo>
                  <a:lnTo>
                    <a:pt x="115" y="46"/>
                  </a:lnTo>
                  <a:lnTo>
                    <a:pt x="200" y="49"/>
                  </a:lnTo>
                  <a:lnTo>
                    <a:pt x="261" y="10"/>
                  </a:lnTo>
                  <a:lnTo>
                    <a:pt x="305" y="4"/>
                  </a:lnTo>
                  <a:lnTo>
                    <a:pt x="349" y="0"/>
                  </a:lnTo>
                  <a:lnTo>
                    <a:pt x="378" y="1"/>
                  </a:lnTo>
                  <a:lnTo>
                    <a:pt x="409" y="16"/>
                  </a:lnTo>
                  <a:lnTo>
                    <a:pt x="427" y="26"/>
                  </a:lnTo>
                  <a:lnTo>
                    <a:pt x="485" y="40"/>
                  </a:lnTo>
                  <a:lnTo>
                    <a:pt x="543" y="53"/>
                  </a:lnTo>
                  <a:lnTo>
                    <a:pt x="600" y="55"/>
                  </a:lnTo>
                  <a:lnTo>
                    <a:pt x="667" y="25"/>
                  </a:lnTo>
                  <a:lnTo>
                    <a:pt x="726" y="21"/>
                  </a:lnTo>
                  <a:lnTo>
                    <a:pt x="754" y="41"/>
                  </a:lnTo>
                  <a:lnTo>
                    <a:pt x="773" y="76"/>
                  </a:lnTo>
                  <a:lnTo>
                    <a:pt x="791" y="106"/>
                  </a:lnTo>
                  <a:lnTo>
                    <a:pt x="830" y="123"/>
                  </a:lnTo>
                  <a:lnTo>
                    <a:pt x="811" y="138"/>
                  </a:lnTo>
                  <a:lnTo>
                    <a:pt x="817" y="168"/>
                  </a:lnTo>
                  <a:lnTo>
                    <a:pt x="827" y="223"/>
                  </a:lnTo>
                  <a:lnTo>
                    <a:pt x="857" y="262"/>
                  </a:lnTo>
                  <a:lnTo>
                    <a:pt x="830" y="267"/>
                  </a:lnTo>
                  <a:lnTo>
                    <a:pt x="818" y="256"/>
                  </a:lnTo>
                  <a:lnTo>
                    <a:pt x="758" y="256"/>
                  </a:lnTo>
                  <a:lnTo>
                    <a:pt x="746" y="267"/>
                  </a:lnTo>
                  <a:lnTo>
                    <a:pt x="732" y="261"/>
                  </a:lnTo>
                  <a:lnTo>
                    <a:pt x="687" y="271"/>
                  </a:lnTo>
                  <a:lnTo>
                    <a:pt x="64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8" name="Freeform 694"/>
            <p:cNvSpPr>
              <a:spLocks noChangeAspect="1"/>
            </p:cNvSpPr>
            <p:nvPr/>
          </p:nvSpPr>
          <p:spPr bwMode="auto">
            <a:xfrm>
              <a:off x="3060" y="1899"/>
              <a:ext cx="49" cy="37"/>
            </a:xfrm>
            <a:custGeom>
              <a:avLst/>
              <a:gdLst>
                <a:gd name="T0" fmla="*/ 1 w 132"/>
                <a:gd name="T1" fmla="*/ 0 h 99"/>
                <a:gd name="T2" fmla="*/ 0 w 132"/>
                <a:gd name="T3" fmla="*/ 1 h 99"/>
                <a:gd name="T4" fmla="*/ 1 w 132"/>
                <a:gd name="T5" fmla="*/ 2 h 99"/>
                <a:gd name="T6" fmla="*/ 0 w 132"/>
                <a:gd name="T7" fmla="*/ 4 h 99"/>
                <a:gd name="T8" fmla="*/ 1 w 132"/>
                <a:gd name="T9" fmla="*/ 4 h 99"/>
                <a:gd name="T10" fmla="*/ 0 w 132"/>
                <a:gd name="T11" fmla="*/ 5 h 99"/>
                <a:gd name="T12" fmla="*/ 3 w 132"/>
                <a:gd name="T13" fmla="*/ 3 h 99"/>
                <a:gd name="T14" fmla="*/ 7 w 132"/>
                <a:gd name="T15" fmla="*/ 3 h 99"/>
                <a:gd name="T16" fmla="*/ 6 w 132"/>
                <a:gd name="T17" fmla="*/ 2 h 99"/>
                <a:gd name="T18" fmla="*/ 4 w 132"/>
                <a:gd name="T19" fmla="*/ 0 h 99"/>
                <a:gd name="T20" fmla="*/ 1 w 132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2"/>
                <a:gd name="T34" fmla="*/ 0 h 99"/>
                <a:gd name="T35" fmla="*/ 132 w 132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2" h="99">
                  <a:moveTo>
                    <a:pt x="15" y="3"/>
                  </a:moveTo>
                  <a:lnTo>
                    <a:pt x="8" y="15"/>
                  </a:lnTo>
                  <a:lnTo>
                    <a:pt x="18" y="34"/>
                  </a:lnTo>
                  <a:lnTo>
                    <a:pt x="0" y="69"/>
                  </a:lnTo>
                  <a:lnTo>
                    <a:pt x="30" y="73"/>
                  </a:lnTo>
                  <a:lnTo>
                    <a:pt x="12" y="99"/>
                  </a:lnTo>
                  <a:lnTo>
                    <a:pt x="63" y="61"/>
                  </a:lnTo>
                  <a:lnTo>
                    <a:pt x="132" y="51"/>
                  </a:lnTo>
                  <a:lnTo>
                    <a:pt x="112" y="34"/>
                  </a:lnTo>
                  <a:lnTo>
                    <a:pt x="79" y="0"/>
                  </a:ln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9" name="Freeform 695"/>
            <p:cNvSpPr>
              <a:spLocks noChangeAspect="1"/>
            </p:cNvSpPr>
            <p:nvPr/>
          </p:nvSpPr>
          <p:spPr bwMode="auto">
            <a:xfrm>
              <a:off x="2981" y="1617"/>
              <a:ext cx="141" cy="90"/>
            </a:xfrm>
            <a:custGeom>
              <a:avLst/>
              <a:gdLst>
                <a:gd name="T0" fmla="*/ 20 w 376"/>
                <a:gd name="T1" fmla="*/ 7 h 239"/>
                <a:gd name="T2" fmla="*/ 19 w 376"/>
                <a:gd name="T3" fmla="*/ 8 h 239"/>
                <a:gd name="T4" fmla="*/ 20 w 376"/>
                <a:gd name="T5" fmla="*/ 10 h 239"/>
                <a:gd name="T6" fmla="*/ 17 w 376"/>
                <a:gd name="T7" fmla="*/ 12 h 239"/>
                <a:gd name="T8" fmla="*/ 17 w 376"/>
                <a:gd name="T9" fmla="*/ 13 h 239"/>
                <a:gd name="T10" fmla="*/ 13 w 376"/>
                <a:gd name="T11" fmla="*/ 12 h 239"/>
                <a:gd name="T12" fmla="*/ 9 w 376"/>
                <a:gd name="T13" fmla="*/ 11 h 239"/>
                <a:gd name="T14" fmla="*/ 6 w 376"/>
                <a:gd name="T15" fmla="*/ 11 h 239"/>
                <a:gd name="T16" fmla="*/ 2 w 376"/>
                <a:gd name="T17" fmla="*/ 11 h 239"/>
                <a:gd name="T18" fmla="*/ 0 w 376"/>
                <a:gd name="T19" fmla="*/ 10 h 239"/>
                <a:gd name="T20" fmla="*/ 2 w 376"/>
                <a:gd name="T21" fmla="*/ 8 h 239"/>
                <a:gd name="T22" fmla="*/ 0 w 376"/>
                <a:gd name="T23" fmla="*/ 5 h 239"/>
                <a:gd name="T24" fmla="*/ 3 w 376"/>
                <a:gd name="T25" fmla="*/ 3 h 239"/>
                <a:gd name="T26" fmla="*/ 7 w 376"/>
                <a:gd name="T27" fmla="*/ 0 h 239"/>
                <a:gd name="T28" fmla="*/ 10 w 376"/>
                <a:gd name="T29" fmla="*/ 0 h 239"/>
                <a:gd name="T30" fmla="*/ 13 w 376"/>
                <a:gd name="T31" fmla="*/ 1 h 239"/>
                <a:gd name="T32" fmla="*/ 17 w 376"/>
                <a:gd name="T33" fmla="*/ 1 h 239"/>
                <a:gd name="T34" fmla="*/ 17 w 376"/>
                <a:gd name="T35" fmla="*/ 5 h 239"/>
                <a:gd name="T36" fmla="*/ 20 w 376"/>
                <a:gd name="T37" fmla="*/ 7 h 2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6"/>
                <a:gd name="T58" fmla="*/ 0 h 239"/>
                <a:gd name="T59" fmla="*/ 376 w 376"/>
                <a:gd name="T60" fmla="*/ 239 h 2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6" h="239">
                  <a:moveTo>
                    <a:pt x="376" y="130"/>
                  </a:moveTo>
                  <a:lnTo>
                    <a:pt x="361" y="145"/>
                  </a:lnTo>
                  <a:lnTo>
                    <a:pt x="373" y="193"/>
                  </a:lnTo>
                  <a:lnTo>
                    <a:pt x="322" y="218"/>
                  </a:lnTo>
                  <a:lnTo>
                    <a:pt x="325" y="239"/>
                  </a:lnTo>
                  <a:lnTo>
                    <a:pt x="251" y="225"/>
                  </a:lnTo>
                  <a:lnTo>
                    <a:pt x="177" y="210"/>
                  </a:lnTo>
                  <a:lnTo>
                    <a:pt x="104" y="210"/>
                  </a:lnTo>
                  <a:lnTo>
                    <a:pt x="31" y="210"/>
                  </a:lnTo>
                  <a:lnTo>
                    <a:pt x="7" y="194"/>
                  </a:lnTo>
                  <a:lnTo>
                    <a:pt x="34" y="158"/>
                  </a:lnTo>
                  <a:lnTo>
                    <a:pt x="0" y="90"/>
                  </a:lnTo>
                  <a:lnTo>
                    <a:pt x="64" y="48"/>
                  </a:lnTo>
                  <a:lnTo>
                    <a:pt x="125" y="6"/>
                  </a:lnTo>
                  <a:lnTo>
                    <a:pt x="183" y="0"/>
                  </a:lnTo>
                  <a:lnTo>
                    <a:pt x="248" y="11"/>
                  </a:lnTo>
                  <a:lnTo>
                    <a:pt x="312" y="22"/>
                  </a:lnTo>
                  <a:lnTo>
                    <a:pt x="321" y="82"/>
                  </a:lnTo>
                  <a:lnTo>
                    <a:pt x="3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0" name="Freeform 696"/>
            <p:cNvSpPr>
              <a:spLocks noChangeAspect="1"/>
            </p:cNvSpPr>
            <p:nvPr/>
          </p:nvSpPr>
          <p:spPr bwMode="auto">
            <a:xfrm>
              <a:off x="2746" y="1599"/>
              <a:ext cx="37" cy="41"/>
            </a:xfrm>
            <a:custGeom>
              <a:avLst/>
              <a:gdLst>
                <a:gd name="T0" fmla="*/ 3 w 99"/>
                <a:gd name="T1" fmla="*/ 5 h 109"/>
                <a:gd name="T2" fmla="*/ 3 w 99"/>
                <a:gd name="T3" fmla="*/ 6 h 109"/>
                <a:gd name="T4" fmla="*/ 1 w 99"/>
                <a:gd name="T5" fmla="*/ 6 h 109"/>
                <a:gd name="T6" fmla="*/ 0 w 99"/>
                <a:gd name="T7" fmla="*/ 5 h 109"/>
                <a:gd name="T8" fmla="*/ 0 w 99"/>
                <a:gd name="T9" fmla="*/ 4 h 109"/>
                <a:gd name="T10" fmla="*/ 0 w 99"/>
                <a:gd name="T11" fmla="*/ 1 h 109"/>
                <a:gd name="T12" fmla="*/ 1 w 99"/>
                <a:gd name="T13" fmla="*/ 1 h 109"/>
                <a:gd name="T14" fmla="*/ 1 w 99"/>
                <a:gd name="T15" fmla="*/ 1 h 109"/>
                <a:gd name="T16" fmla="*/ 2 w 99"/>
                <a:gd name="T17" fmla="*/ 0 h 109"/>
                <a:gd name="T18" fmla="*/ 3 w 99"/>
                <a:gd name="T19" fmla="*/ 0 h 109"/>
                <a:gd name="T20" fmla="*/ 4 w 99"/>
                <a:gd name="T21" fmla="*/ 1 h 109"/>
                <a:gd name="T22" fmla="*/ 5 w 99"/>
                <a:gd name="T23" fmla="*/ 1 h 109"/>
                <a:gd name="T24" fmla="*/ 4 w 99"/>
                <a:gd name="T25" fmla="*/ 2 h 109"/>
                <a:gd name="T26" fmla="*/ 3 w 99"/>
                <a:gd name="T27" fmla="*/ 3 h 109"/>
                <a:gd name="T28" fmla="*/ 3 w 99"/>
                <a:gd name="T29" fmla="*/ 4 h 109"/>
                <a:gd name="T30" fmla="*/ 3 w 99"/>
                <a:gd name="T31" fmla="*/ 5 h 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9"/>
                <a:gd name="T49" fmla="*/ 0 h 109"/>
                <a:gd name="T50" fmla="*/ 99 w 99"/>
                <a:gd name="T51" fmla="*/ 109 h 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9" h="109">
                  <a:moveTo>
                    <a:pt x="56" y="97"/>
                  </a:moveTo>
                  <a:lnTo>
                    <a:pt x="51" y="109"/>
                  </a:lnTo>
                  <a:lnTo>
                    <a:pt x="20" y="104"/>
                  </a:lnTo>
                  <a:lnTo>
                    <a:pt x="12" y="97"/>
                  </a:lnTo>
                  <a:lnTo>
                    <a:pt x="3" y="71"/>
                  </a:lnTo>
                  <a:lnTo>
                    <a:pt x="0" y="19"/>
                  </a:lnTo>
                  <a:lnTo>
                    <a:pt x="23" y="13"/>
                  </a:lnTo>
                  <a:lnTo>
                    <a:pt x="32" y="19"/>
                  </a:lnTo>
                  <a:lnTo>
                    <a:pt x="35" y="9"/>
                  </a:lnTo>
                  <a:lnTo>
                    <a:pt x="65" y="0"/>
                  </a:lnTo>
                  <a:lnTo>
                    <a:pt x="76" y="19"/>
                  </a:lnTo>
                  <a:lnTo>
                    <a:pt x="99" y="21"/>
                  </a:lnTo>
                  <a:lnTo>
                    <a:pt x="88" y="42"/>
                  </a:lnTo>
                  <a:lnTo>
                    <a:pt x="60" y="64"/>
                  </a:lnTo>
                  <a:lnTo>
                    <a:pt x="62" y="70"/>
                  </a:lnTo>
                  <a:lnTo>
                    <a:pt x="56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1" name="Freeform 697"/>
            <p:cNvSpPr>
              <a:spLocks noChangeAspect="1"/>
            </p:cNvSpPr>
            <p:nvPr/>
          </p:nvSpPr>
          <p:spPr bwMode="auto">
            <a:xfrm>
              <a:off x="2790" y="1615"/>
              <a:ext cx="23" cy="21"/>
            </a:xfrm>
            <a:custGeom>
              <a:avLst/>
              <a:gdLst>
                <a:gd name="T0" fmla="*/ 3 w 61"/>
                <a:gd name="T1" fmla="*/ 1 h 57"/>
                <a:gd name="T2" fmla="*/ 3 w 61"/>
                <a:gd name="T3" fmla="*/ 0 h 57"/>
                <a:gd name="T4" fmla="*/ 2 w 61"/>
                <a:gd name="T5" fmla="*/ 0 h 57"/>
                <a:gd name="T6" fmla="*/ 2 w 61"/>
                <a:gd name="T7" fmla="*/ 1 h 57"/>
                <a:gd name="T8" fmla="*/ 2 w 61"/>
                <a:gd name="T9" fmla="*/ 1 h 57"/>
                <a:gd name="T10" fmla="*/ 0 w 61"/>
                <a:gd name="T11" fmla="*/ 0 h 57"/>
                <a:gd name="T12" fmla="*/ 0 w 61"/>
                <a:gd name="T13" fmla="*/ 1 h 57"/>
                <a:gd name="T14" fmla="*/ 0 w 61"/>
                <a:gd name="T15" fmla="*/ 1 h 57"/>
                <a:gd name="T16" fmla="*/ 2 w 61"/>
                <a:gd name="T17" fmla="*/ 3 h 57"/>
                <a:gd name="T18" fmla="*/ 2 w 61"/>
                <a:gd name="T19" fmla="*/ 2 h 57"/>
                <a:gd name="T20" fmla="*/ 2 w 61"/>
                <a:gd name="T21" fmla="*/ 2 h 57"/>
                <a:gd name="T22" fmla="*/ 3 w 61"/>
                <a:gd name="T23" fmla="*/ 1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57"/>
                <a:gd name="T38" fmla="*/ 61 w 61"/>
                <a:gd name="T39" fmla="*/ 57 h 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57">
                  <a:moveTo>
                    <a:pt x="61" y="19"/>
                  </a:moveTo>
                  <a:lnTo>
                    <a:pt x="57" y="11"/>
                  </a:lnTo>
                  <a:lnTo>
                    <a:pt x="41" y="0"/>
                  </a:lnTo>
                  <a:lnTo>
                    <a:pt x="39" y="18"/>
                  </a:lnTo>
                  <a:lnTo>
                    <a:pt x="26" y="15"/>
                  </a:lnTo>
                  <a:lnTo>
                    <a:pt x="8" y="6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33" y="57"/>
                  </a:lnTo>
                  <a:lnTo>
                    <a:pt x="45" y="45"/>
                  </a:lnTo>
                  <a:lnTo>
                    <a:pt x="45" y="34"/>
                  </a:lnTo>
                  <a:lnTo>
                    <a:pt x="6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2" name="Freeform 698"/>
            <p:cNvSpPr>
              <a:spLocks noChangeAspect="1"/>
            </p:cNvSpPr>
            <p:nvPr/>
          </p:nvSpPr>
          <p:spPr bwMode="auto">
            <a:xfrm>
              <a:off x="2749" y="1585"/>
              <a:ext cx="31" cy="20"/>
            </a:xfrm>
            <a:custGeom>
              <a:avLst/>
              <a:gdLst>
                <a:gd name="T0" fmla="*/ 3 w 84"/>
                <a:gd name="T1" fmla="*/ 2 h 55"/>
                <a:gd name="T2" fmla="*/ 0 w 84"/>
                <a:gd name="T3" fmla="*/ 2 h 55"/>
                <a:gd name="T4" fmla="*/ 0 w 84"/>
                <a:gd name="T5" fmla="*/ 3 h 55"/>
                <a:gd name="T6" fmla="*/ 0 w 84"/>
                <a:gd name="T7" fmla="*/ 1 h 55"/>
                <a:gd name="T8" fmla="*/ 2 w 84"/>
                <a:gd name="T9" fmla="*/ 1 h 55"/>
                <a:gd name="T10" fmla="*/ 4 w 84"/>
                <a:gd name="T11" fmla="*/ 0 h 55"/>
                <a:gd name="T12" fmla="*/ 3 w 84"/>
                <a:gd name="T13" fmla="*/ 2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"/>
                <a:gd name="T22" fmla="*/ 0 h 55"/>
                <a:gd name="T23" fmla="*/ 84 w 84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" h="55">
                  <a:moveTo>
                    <a:pt x="69" y="37"/>
                  </a:moveTo>
                  <a:lnTo>
                    <a:pt x="8" y="40"/>
                  </a:lnTo>
                  <a:lnTo>
                    <a:pt x="0" y="55"/>
                  </a:lnTo>
                  <a:lnTo>
                    <a:pt x="3" y="31"/>
                  </a:lnTo>
                  <a:lnTo>
                    <a:pt x="44" y="25"/>
                  </a:lnTo>
                  <a:lnTo>
                    <a:pt x="84" y="0"/>
                  </a:lnTo>
                  <a:lnTo>
                    <a:pt x="6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3" name="Freeform 699"/>
            <p:cNvSpPr>
              <a:spLocks noChangeAspect="1"/>
            </p:cNvSpPr>
            <p:nvPr/>
          </p:nvSpPr>
          <p:spPr bwMode="auto">
            <a:xfrm>
              <a:off x="2770" y="1627"/>
              <a:ext cx="17" cy="9"/>
            </a:xfrm>
            <a:custGeom>
              <a:avLst/>
              <a:gdLst>
                <a:gd name="T0" fmla="*/ 3 w 43"/>
                <a:gd name="T1" fmla="*/ 0 h 22"/>
                <a:gd name="T2" fmla="*/ 2 w 43"/>
                <a:gd name="T3" fmla="*/ 0 h 22"/>
                <a:gd name="T4" fmla="*/ 0 w 43"/>
                <a:gd name="T5" fmla="*/ 0 h 22"/>
                <a:gd name="T6" fmla="*/ 2 w 43"/>
                <a:gd name="T7" fmla="*/ 2 h 22"/>
                <a:gd name="T8" fmla="*/ 3 w 4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2"/>
                <a:gd name="T17" fmla="*/ 43 w 43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2">
                  <a:moveTo>
                    <a:pt x="43" y="7"/>
                  </a:moveTo>
                  <a:lnTo>
                    <a:pt x="30" y="0"/>
                  </a:lnTo>
                  <a:lnTo>
                    <a:pt x="0" y="1"/>
                  </a:lnTo>
                  <a:lnTo>
                    <a:pt x="31" y="22"/>
                  </a:ln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4" name="Freeform 700"/>
            <p:cNvSpPr>
              <a:spLocks noChangeAspect="1"/>
            </p:cNvSpPr>
            <p:nvPr/>
          </p:nvSpPr>
          <p:spPr bwMode="auto">
            <a:xfrm>
              <a:off x="2804" y="1639"/>
              <a:ext cx="3" cy="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5"/>
                  </a:moveTo>
                  <a:lnTo>
                    <a:pt x="3" y="0"/>
                  </a:lnTo>
                  <a:lnTo>
                    <a:pt x="0" y="11"/>
                  </a:ln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5" name="Freeform 701"/>
            <p:cNvSpPr>
              <a:spLocks noChangeAspect="1"/>
            </p:cNvSpPr>
            <p:nvPr/>
          </p:nvSpPr>
          <p:spPr bwMode="auto">
            <a:xfrm>
              <a:off x="2968" y="1550"/>
              <a:ext cx="68" cy="31"/>
            </a:xfrm>
            <a:custGeom>
              <a:avLst/>
              <a:gdLst>
                <a:gd name="T0" fmla="*/ 10 w 181"/>
                <a:gd name="T1" fmla="*/ 3 h 85"/>
                <a:gd name="T2" fmla="*/ 9 w 181"/>
                <a:gd name="T3" fmla="*/ 0 h 85"/>
                <a:gd name="T4" fmla="*/ 4 w 181"/>
                <a:gd name="T5" fmla="*/ 0 h 85"/>
                <a:gd name="T6" fmla="*/ 0 w 181"/>
                <a:gd name="T7" fmla="*/ 1 h 85"/>
                <a:gd name="T8" fmla="*/ 0 w 181"/>
                <a:gd name="T9" fmla="*/ 2 h 85"/>
                <a:gd name="T10" fmla="*/ 2 w 181"/>
                <a:gd name="T11" fmla="*/ 3 h 85"/>
                <a:gd name="T12" fmla="*/ 2 w 181"/>
                <a:gd name="T13" fmla="*/ 3 h 85"/>
                <a:gd name="T14" fmla="*/ 6 w 181"/>
                <a:gd name="T15" fmla="*/ 4 h 85"/>
                <a:gd name="T16" fmla="*/ 9 w 181"/>
                <a:gd name="T17" fmla="*/ 4 h 85"/>
                <a:gd name="T18" fmla="*/ 10 w 181"/>
                <a:gd name="T19" fmla="*/ 3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1"/>
                <a:gd name="T31" fmla="*/ 0 h 85"/>
                <a:gd name="T32" fmla="*/ 181 w 181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1" h="85">
                  <a:moveTo>
                    <a:pt x="181" y="54"/>
                  </a:moveTo>
                  <a:lnTo>
                    <a:pt x="167" y="6"/>
                  </a:lnTo>
                  <a:lnTo>
                    <a:pt x="72" y="0"/>
                  </a:lnTo>
                  <a:lnTo>
                    <a:pt x="0" y="19"/>
                  </a:lnTo>
                  <a:lnTo>
                    <a:pt x="6" y="37"/>
                  </a:lnTo>
                  <a:lnTo>
                    <a:pt x="31" y="66"/>
                  </a:lnTo>
                  <a:lnTo>
                    <a:pt x="45" y="66"/>
                  </a:lnTo>
                  <a:lnTo>
                    <a:pt x="103" y="75"/>
                  </a:lnTo>
                  <a:lnTo>
                    <a:pt x="163" y="85"/>
                  </a:lnTo>
                  <a:lnTo>
                    <a:pt x="18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6" name="Freeform 702"/>
            <p:cNvSpPr>
              <a:spLocks noChangeAspect="1"/>
            </p:cNvSpPr>
            <p:nvPr/>
          </p:nvSpPr>
          <p:spPr bwMode="auto">
            <a:xfrm>
              <a:off x="2939" y="1574"/>
              <a:ext cx="111" cy="46"/>
            </a:xfrm>
            <a:custGeom>
              <a:avLst/>
              <a:gdLst>
                <a:gd name="T0" fmla="*/ 8 w 294"/>
                <a:gd name="T1" fmla="*/ 5 h 122"/>
                <a:gd name="T2" fmla="*/ 5 w 294"/>
                <a:gd name="T3" fmla="*/ 5 h 122"/>
                <a:gd name="T4" fmla="*/ 1 w 294"/>
                <a:gd name="T5" fmla="*/ 5 h 122"/>
                <a:gd name="T6" fmla="*/ 0 w 294"/>
                <a:gd name="T7" fmla="*/ 6 h 122"/>
                <a:gd name="T8" fmla="*/ 1 w 294"/>
                <a:gd name="T9" fmla="*/ 2 h 122"/>
                <a:gd name="T10" fmla="*/ 3 w 294"/>
                <a:gd name="T11" fmla="*/ 2 h 122"/>
                <a:gd name="T12" fmla="*/ 6 w 294"/>
                <a:gd name="T13" fmla="*/ 3 h 122"/>
                <a:gd name="T14" fmla="*/ 7 w 294"/>
                <a:gd name="T15" fmla="*/ 2 h 122"/>
                <a:gd name="T16" fmla="*/ 6 w 294"/>
                <a:gd name="T17" fmla="*/ 0 h 122"/>
                <a:gd name="T18" fmla="*/ 10 w 294"/>
                <a:gd name="T19" fmla="*/ 0 h 122"/>
                <a:gd name="T20" fmla="*/ 13 w 294"/>
                <a:gd name="T21" fmla="*/ 1 h 122"/>
                <a:gd name="T22" fmla="*/ 14 w 294"/>
                <a:gd name="T23" fmla="*/ 3 h 122"/>
                <a:gd name="T24" fmla="*/ 16 w 294"/>
                <a:gd name="T25" fmla="*/ 6 h 122"/>
                <a:gd name="T26" fmla="*/ 13 w 294"/>
                <a:gd name="T27" fmla="*/ 6 h 122"/>
                <a:gd name="T28" fmla="*/ 8 w 294"/>
                <a:gd name="T29" fmla="*/ 5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122"/>
                <a:gd name="T47" fmla="*/ 294 w 294"/>
                <a:gd name="T48" fmla="*/ 122 h 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122">
                  <a:moveTo>
                    <a:pt x="150" y="83"/>
                  </a:moveTo>
                  <a:lnTo>
                    <a:pt x="81" y="92"/>
                  </a:lnTo>
                  <a:lnTo>
                    <a:pt x="12" y="100"/>
                  </a:lnTo>
                  <a:lnTo>
                    <a:pt x="0" y="103"/>
                  </a:lnTo>
                  <a:lnTo>
                    <a:pt x="20" y="34"/>
                  </a:lnTo>
                  <a:lnTo>
                    <a:pt x="56" y="34"/>
                  </a:lnTo>
                  <a:lnTo>
                    <a:pt x="106" y="65"/>
                  </a:lnTo>
                  <a:lnTo>
                    <a:pt x="129" y="46"/>
                  </a:lnTo>
                  <a:lnTo>
                    <a:pt x="123" y="0"/>
                  </a:lnTo>
                  <a:lnTo>
                    <a:pt x="181" y="9"/>
                  </a:lnTo>
                  <a:lnTo>
                    <a:pt x="241" y="19"/>
                  </a:lnTo>
                  <a:lnTo>
                    <a:pt x="266" y="56"/>
                  </a:lnTo>
                  <a:lnTo>
                    <a:pt x="294" y="116"/>
                  </a:lnTo>
                  <a:lnTo>
                    <a:pt x="236" y="122"/>
                  </a:lnTo>
                  <a:lnTo>
                    <a:pt x="15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7" name="Freeform 703"/>
            <p:cNvSpPr>
              <a:spLocks noChangeAspect="1"/>
            </p:cNvSpPr>
            <p:nvPr/>
          </p:nvSpPr>
          <p:spPr bwMode="auto">
            <a:xfrm>
              <a:off x="2939" y="1605"/>
              <a:ext cx="89" cy="46"/>
            </a:xfrm>
            <a:custGeom>
              <a:avLst/>
              <a:gdLst>
                <a:gd name="T0" fmla="*/ 0 w 236"/>
                <a:gd name="T1" fmla="*/ 4 h 123"/>
                <a:gd name="T2" fmla="*/ 0 w 236"/>
                <a:gd name="T3" fmla="*/ 1 h 123"/>
                <a:gd name="T4" fmla="*/ 1 w 236"/>
                <a:gd name="T5" fmla="*/ 1 h 123"/>
                <a:gd name="T6" fmla="*/ 5 w 236"/>
                <a:gd name="T7" fmla="*/ 0 h 123"/>
                <a:gd name="T8" fmla="*/ 8 w 236"/>
                <a:gd name="T9" fmla="*/ 0 h 123"/>
                <a:gd name="T10" fmla="*/ 13 w 236"/>
                <a:gd name="T11" fmla="*/ 2 h 123"/>
                <a:gd name="T12" fmla="*/ 9 w 236"/>
                <a:gd name="T13" fmla="*/ 4 h 123"/>
                <a:gd name="T14" fmla="*/ 6 w 236"/>
                <a:gd name="T15" fmla="*/ 6 h 123"/>
                <a:gd name="T16" fmla="*/ 4 w 236"/>
                <a:gd name="T17" fmla="*/ 6 h 123"/>
                <a:gd name="T18" fmla="*/ 4 w 236"/>
                <a:gd name="T19" fmla="*/ 5 h 123"/>
                <a:gd name="T20" fmla="*/ 2 w 236"/>
                <a:gd name="T21" fmla="*/ 5 h 123"/>
                <a:gd name="T22" fmla="*/ 0 w 236"/>
                <a:gd name="T23" fmla="*/ 4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6"/>
                <a:gd name="T37" fmla="*/ 0 h 123"/>
                <a:gd name="T38" fmla="*/ 236 w 23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6" h="123">
                  <a:moveTo>
                    <a:pt x="9" y="88"/>
                  </a:moveTo>
                  <a:lnTo>
                    <a:pt x="0" y="20"/>
                  </a:lnTo>
                  <a:lnTo>
                    <a:pt x="12" y="17"/>
                  </a:lnTo>
                  <a:lnTo>
                    <a:pt x="81" y="9"/>
                  </a:lnTo>
                  <a:lnTo>
                    <a:pt x="150" y="0"/>
                  </a:lnTo>
                  <a:lnTo>
                    <a:pt x="236" y="39"/>
                  </a:lnTo>
                  <a:lnTo>
                    <a:pt x="175" y="81"/>
                  </a:lnTo>
                  <a:lnTo>
                    <a:pt x="111" y="123"/>
                  </a:lnTo>
                  <a:lnTo>
                    <a:pt x="73" y="121"/>
                  </a:lnTo>
                  <a:lnTo>
                    <a:pt x="72" y="100"/>
                  </a:lnTo>
                  <a:lnTo>
                    <a:pt x="35" y="94"/>
                  </a:lnTo>
                  <a:lnTo>
                    <a:pt x="9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8" name="Freeform 704"/>
            <p:cNvSpPr>
              <a:spLocks noChangeAspect="1"/>
            </p:cNvSpPr>
            <p:nvPr/>
          </p:nvSpPr>
          <p:spPr bwMode="auto">
            <a:xfrm>
              <a:off x="2674" y="1668"/>
              <a:ext cx="60" cy="53"/>
            </a:xfrm>
            <a:custGeom>
              <a:avLst/>
              <a:gdLst>
                <a:gd name="T0" fmla="*/ 6 w 157"/>
                <a:gd name="T1" fmla="*/ 5 h 141"/>
                <a:gd name="T2" fmla="*/ 8 w 157"/>
                <a:gd name="T3" fmla="*/ 3 h 141"/>
                <a:gd name="T4" fmla="*/ 8 w 157"/>
                <a:gd name="T5" fmla="*/ 2 h 141"/>
                <a:gd name="T6" fmla="*/ 9 w 157"/>
                <a:gd name="T7" fmla="*/ 0 h 141"/>
                <a:gd name="T8" fmla="*/ 6 w 157"/>
                <a:gd name="T9" fmla="*/ 0 h 141"/>
                <a:gd name="T10" fmla="*/ 3 w 157"/>
                <a:gd name="T11" fmla="*/ 2 h 141"/>
                <a:gd name="T12" fmla="*/ 1 w 157"/>
                <a:gd name="T13" fmla="*/ 5 h 141"/>
                <a:gd name="T14" fmla="*/ 0 w 157"/>
                <a:gd name="T15" fmla="*/ 6 h 141"/>
                <a:gd name="T16" fmla="*/ 2 w 157"/>
                <a:gd name="T17" fmla="*/ 6 h 141"/>
                <a:gd name="T18" fmla="*/ 5 w 157"/>
                <a:gd name="T19" fmla="*/ 6 h 141"/>
                <a:gd name="T20" fmla="*/ 5 w 157"/>
                <a:gd name="T21" fmla="*/ 7 h 141"/>
                <a:gd name="T22" fmla="*/ 6 w 157"/>
                <a:gd name="T23" fmla="*/ 8 h 141"/>
                <a:gd name="T24" fmla="*/ 6 w 157"/>
                <a:gd name="T25" fmla="*/ 5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7"/>
                <a:gd name="T40" fmla="*/ 0 h 141"/>
                <a:gd name="T41" fmla="*/ 157 w 157"/>
                <a:gd name="T42" fmla="*/ 141 h 1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7" h="141">
                  <a:moveTo>
                    <a:pt x="116" y="82"/>
                  </a:moveTo>
                  <a:lnTo>
                    <a:pt x="152" y="63"/>
                  </a:lnTo>
                  <a:lnTo>
                    <a:pt x="140" y="41"/>
                  </a:lnTo>
                  <a:lnTo>
                    <a:pt x="157" y="9"/>
                  </a:lnTo>
                  <a:lnTo>
                    <a:pt x="104" y="0"/>
                  </a:lnTo>
                  <a:lnTo>
                    <a:pt x="51" y="35"/>
                  </a:lnTo>
                  <a:lnTo>
                    <a:pt x="13" y="88"/>
                  </a:lnTo>
                  <a:lnTo>
                    <a:pt x="0" y="108"/>
                  </a:lnTo>
                  <a:lnTo>
                    <a:pt x="36" y="108"/>
                  </a:lnTo>
                  <a:lnTo>
                    <a:pt x="89" y="112"/>
                  </a:lnTo>
                  <a:lnTo>
                    <a:pt x="98" y="130"/>
                  </a:lnTo>
                  <a:lnTo>
                    <a:pt x="112" y="141"/>
                  </a:lnTo>
                  <a:lnTo>
                    <a:pt x="11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9" name="Freeform 705"/>
            <p:cNvSpPr>
              <a:spLocks noChangeAspect="1"/>
            </p:cNvSpPr>
            <p:nvPr/>
          </p:nvSpPr>
          <p:spPr bwMode="auto">
            <a:xfrm>
              <a:off x="2841" y="1642"/>
              <a:ext cx="160" cy="113"/>
            </a:xfrm>
            <a:custGeom>
              <a:avLst/>
              <a:gdLst>
                <a:gd name="T0" fmla="*/ 9 w 428"/>
                <a:gd name="T1" fmla="*/ 1 h 298"/>
                <a:gd name="T2" fmla="*/ 9 w 428"/>
                <a:gd name="T3" fmla="*/ 0 h 298"/>
                <a:gd name="T4" fmla="*/ 6 w 428"/>
                <a:gd name="T5" fmla="*/ 0 h 298"/>
                <a:gd name="T6" fmla="*/ 3 w 428"/>
                <a:gd name="T7" fmla="*/ 1 h 298"/>
                <a:gd name="T8" fmla="*/ 0 w 428"/>
                <a:gd name="T9" fmla="*/ 2 h 298"/>
                <a:gd name="T10" fmla="*/ 1 w 428"/>
                <a:gd name="T11" fmla="*/ 3 h 298"/>
                <a:gd name="T12" fmla="*/ 0 w 428"/>
                <a:gd name="T13" fmla="*/ 3 h 298"/>
                <a:gd name="T14" fmla="*/ 0 w 428"/>
                <a:gd name="T15" fmla="*/ 6 h 298"/>
                <a:gd name="T16" fmla="*/ 1 w 428"/>
                <a:gd name="T17" fmla="*/ 9 h 298"/>
                <a:gd name="T18" fmla="*/ 2 w 428"/>
                <a:gd name="T19" fmla="*/ 11 h 298"/>
                <a:gd name="T20" fmla="*/ 3 w 428"/>
                <a:gd name="T21" fmla="*/ 11 h 298"/>
                <a:gd name="T22" fmla="*/ 6 w 428"/>
                <a:gd name="T23" fmla="*/ 12 h 298"/>
                <a:gd name="T24" fmla="*/ 6 w 428"/>
                <a:gd name="T25" fmla="*/ 13 h 298"/>
                <a:gd name="T26" fmla="*/ 7 w 428"/>
                <a:gd name="T27" fmla="*/ 13 h 298"/>
                <a:gd name="T28" fmla="*/ 9 w 428"/>
                <a:gd name="T29" fmla="*/ 13 h 298"/>
                <a:gd name="T30" fmla="*/ 11 w 428"/>
                <a:gd name="T31" fmla="*/ 15 h 298"/>
                <a:gd name="T32" fmla="*/ 14 w 428"/>
                <a:gd name="T33" fmla="*/ 15 h 298"/>
                <a:gd name="T34" fmla="*/ 14 w 428"/>
                <a:gd name="T35" fmla="*/ 16 h 298"/>
                <a:gd name="T36" fmla="*/ 16 w 428"/>
                <a:gd name="T37" fmla="*/ 16 h 298"/>
                <a:gd name="T38" fmla="*/ 20 w 428"/>
                <a:gd name="T39" fmla="*/ 16 h 298"/>
                <a:gd name="T40" fmla="*/ 20 w 428"/>
                <a:gd name="T41" fmla="*/ 16 h 298"/>
                <a:gd name="T42" fmla="*/ 22 w 428"/>
                <a:gd name="T43" fmla="*/ 13 h 298"/>
                <a:gd name="T44" fmla="*/ 22 w 428"/>
                <a:gd name="T45" fmla="*/ 11 h 298"/>
                <a:gd name="T46" fmla="*/ 21 w 428"/>
                <a:gd name="T47" fmla="*/ 8 h 298"/>
                <a:gd name="T48" fmla="*/ 20 w 428"/>
                <a:gd name="T49" fmla="*/ 7 h 298"/>
                <a:gd name="T50" fmla="*/ 21 w 428"/>
                <a:gd name="T51" fmla="*/ 5 h 298"/>
                <a:gd name="T52" fmla="*/ 19 w 428"/>
                <a:gd name="T53" fmla="*/ 1 h 298"/>
                <a:gd name="T54" fmla="*/ 15 w 428"/>
                <a:gd name="T55" fmla="*/ 1 h 298"/>
                <a:gd name="T56" fmla="*/ 12 w 428"/>
                <a:gd name="T57" fmla="*/ 1 h 298"/>
                <a:gd name="T58" fmla="*/ 9 w 428"/>
                <a:gd name="T59" fmla="*/ 1 h 2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8"/>
                <a:gd name="T91" fmla="*/ 0 h 298"/>
                <a:gd name="T92" fmla="*/ 428 w 428"/>
                <a:gd name="T93" fmla="*/ 298 h 2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8" h="298">
                  <a:moveTo>
                    <a:pt x="176" y="13"/>
                  </a:moveTo>
                  <a:lnTo>
                    <a:pt x="168" y="0"/>
                  </a:lnTo>
                  <a:lnTo>
                    <a:pt x="113" y="3"/>
                  </a:lnTo>
                  <a:lnTo>
                    <a:pt x="58" y="22"/>
                  </a:lnTo>
                  <a:lnTo>
                    <a:pt x="0" y="34"/>
                  </a:lnTo>
                  <a:lnTo>
                    <a:pt x="18" y="49"/>
                  </a:lnTo>
                  <a:lnTo>
                    <a:pt x="4" y="53"/>
                  </a:lnTo>
                  <a:lnTo>
                    <a:pt x="9" y="103"/>
                  </a:lnTo>
                  <a:lnTo>
                    <a:pt x="32" y="161"/>
                  </a:lnTo>
                  <a:lnTo>
                    <a:pt x="40" y="203"/>
                  </a:lnTo>
                  <a:lnTo>
                    <a:pt x="47" y="201"/>
                  </a:lnTo>
                  <a:lnTo>
                    <a:pt x="103" y="222"/>
                  </a:lnTo>
                  <a:lnTo>
                    <a:pt x="115" y="237"/>
                  </a:lnTo>
                  <a:lnTo>
                    <a:pt x="135" y="234"/>
                  </a:lnTo>
                  <a:lnTo>
                    <a:pt x="165" y="234"/>
                  </a:lnTo>
                  <a:lnTo>
                    <a:pt x="218" y="273"/>
                  </a:lnTo>
                  <a:lnTo>
                    <a:pt x="264" y="276"/>
                  </a:lnTo>
                  <a:lnTo>
                    <a:pt x="274" y="286"/>
                  </a:lnTo>
                  <a:lnTo>
                    <a:pt x="312" y="283"/>
                  </a:lnTo>
                  <a:lnTo>
                    <a:pt x="377" y="298"/>
                  </a:lnTo>
                  <a:lnTo>
                    <a:pt x="383" y="282"/>
                  </a:lnTo>
                  <a:lnTo>
                    <a:pt x="422" y="228"/>
                  </a:lnTo>
                  <a:lnTo>
                    <a:pt x="428" y="201"/>
                  </a:lnTo>
                  <a:lnTo>
                    <a:pt x="404" y="144"/>
                  </a:lnTo>
                  <a:lnTo>
                    <a:pt x="380" y="128"/>
                  </a:lnTo>
                  <a:lnTo>
                    <a:pt x="407" y="92"/>
                  </a:lnTo>
                  <a:lnTo>
                    <a:pt x="373" y="24"/>
                  </a:lnTo>
                  <a:lnTo>
                    <a:pt x="295" y="19"/>
                  </a:lnTo>
                  <a:lnTo>
                    <a:pt x="219" y="13"/>
                  </a:lnTo>
                  <a:lnTo>
                    <a:pt x="17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0" name="Freeform 706"/>
            <p:cNvSpPr>
              <a:spLocks noChangeAspect="1"/>
            </p:cNvSpPr>
            <p:nvPr/>
          </p:nvSpPr>
          <p:spPr bwMode="auto">
            <a:xfrm>
              <a:off x="2953" y="1772"/>
              <a:ext cx="155" cy="92"/>
            </a:xfrm>
            <a:custGeom>
              <a:avLst/>
              <a:gdLst>
                <a:gd name="T0" fmla="*/ 20 w 416"/>
                <a:gd name="T1" fmla="*/ 10 h 248"/>
                <a:gd name="T2" fmla="*/ 20 w 416"/>
                <a:gd name="T3" fmla="*/ 12 h 248"/>
                <a:gd name="T4" fmla="*/ 15 w 416"/>
                <a:gd name="T5" fmla="*/ 12 h 248"/>
                <a:gd name="T6" fmla="*/ 12 w 416"/>
                <a:gd name="T7" fmla="*/ 13 h 248"/>
                <a:gd name="T8" fmla="*/ 9 w 416"/>
                <a:gd name="T9" fmla="*/ 12 h 248"/>
                <a:gd name="T10" fmla="*/ 7 w 416"/>
                <a:gd name="T11" fmla="*/ 12 h 248"/>
                <a:gd name="T12" fmla="*/ 6 w 416"/>
                <a:gd name="T13" fmla="*/ 11 h 248"/>
                <a:gd name="T14" fmla="*/ 6 w 416"/>
                <a:gd name="T15" fmla="*/ 10 h 248"/>
                <a:gd name="T16" fmla="*/ 5 w 416"/>
                <a:gd name="T17" fmla="*/ 10 h 248"/>
                <a:gd name="T18" fmla="*/ 4 w 416"/>
                <a:gd name="T19" fmla="*/ 10 h 248"/>
                <a:gd name="T20" fmla="*/ 3 w 416"/>
                <a:gd name="T21" fmla="*/ 9 h 248"/>
                <a:gd name="T22" fmla="*/ 0 w 416"/>
                <a:gd name="T23" fmla="*/ 6 h 248"/>
                <a:gd name="T24" fmla="*/ 1 w 416"/>
                <a:gd name="T25" fmla="*/ 6 h 248"/>
                <a:gd name="T26" fmla="*/ 3 w 416"/>
                <a:gd name="T27" fmla="*/ 3 h 248"/>
                <a:gd name="T28" fmla="*/ 5 w 416"/>
                <a:gd name="T29" fmla="*/ 1 h 248"/>
                <a:gd name="T30" fmla="*/ 6 w 416"/>
                <a:gd name="T31" fmla="*/ 1 h 248"/>
                <a:gd name="T32" fmla="*/ 10 w 416"/>
                <a:gd name="T33" fmla="*/ 1 h 248"/>
                <a:gd name="T34" fmla="*/ 13 w 416"/>
                <a:gd name="T35" fmla="*/ 0 h 248"/>
                <a:gd name="T36" fmla="*/ 14 w 416"/>
                <a:gd name="T37" fmla="*/ 0 h 248"/>
                <a:gd name="T38" fmla="*/ 15 w 416"/>
                <a:gd name="T39" fmla="*/ 1 h 248"/>
                <a:gd name="T40" fmla="*/ 17 w 416"/>
                <a:gd name="T41" fmla="*/ 3 h 248"/>
                <a:gd name="T42" fmla="*/ 18 w 416"/>
                <a:gd name="T43" fmla="*/ 6 h 248"/>
                <a:gd name="T44" fmla="*/ 18 w 416"/>
                <a:gd name="T45" fmla="*/ 8 h 248"/>
                <a:gd name="T46" fmla="*/ 20 w 416"/>
                <a:gd name="T47" fmla="*/ 8 h 248"/>
                <a:gd name="T48" fmla="*/ 22 w 416"/>
                <a:gd name="T49" fmla="*/ 9 h 248"/>
                <a:gd name="T50" fmla="*/ 22 w 416"/>
                <a:gd name="T51" fmla="*/ 9 h 248"/>
                <a:gd name="T52" fmla="*/ 20 w 416"/>
                <a:gd name="T53" fmla="*/ 10 h 248"/>
                <a:gd name="T54" fmla="*/ 20 w 416"/>
                <a:gd name="T55" fmla="*/ 9 h 248"/>
                <a:gd name="T56" fmla="*/ 20 w 416"/>
                <a:gd name="T57" fmla="*/ 10 h 2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16"/>
                <a:gd name="T88" fmla="*/ 0 h 248"/>
                <a:gd name="T89" fmla="*/ 416 w 416"/>
                <a:gd name="T90" fmla="*/ 248 h 2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16" h="248">
                  <a:moveTo>
                    <a:pt x="382" y="201"/>
                  </a:moveTo>
                  <a:lnTo>
                    <a:pt x="379" y="243"/>
                  </a:lnTo>
                  <a:lnTo>
                    <a:pt x="294" y="225"/>
                  </a:lnTo>
                  <a:lnTo>
                    <a:pt x="225" y="248"/>
                  </a:lnTo>
                  <a:lnTo>
                    <a:pt x="176" y="239"/>
                  </a:lnTo>
                  <a:lnTo>
                    <a:pt x="127" y="231"/>
                  </a:lnTo>
                  <a:lnTo>
                    <a:pt x="116" y="218"/>
                  </a:lnTo>
                  <a:lnTo>
                    <a:pt x="112" y="200"/>
                  </a:lnTo>
                  <a:lnTo>
                    <a:pt x="97" y="194"/>
                  </a:lnTo>
                  <a:lnTo>
                    <a:pt x="83" y="192"/>
                  </a:lnTo>
                  <a:lnTo>
                    <a:pt x="64" y="180"/>
                  </a:lnTo>
                  <a:lnTo>
                    <a:pt x="0" y="115"/>
                  </a:lnTo>
                  <a:lnTo>
                    <a:pt x="25" y="107"/>
                  </a:lnTo>
                  <a:lnTo>
                    <a:pt x="59" y="58"/>
                  </a:lnTo>
                  <a:lnTo>
                    <a:pt x="103" y="16"/>
                  </a:lnTo>
                  <a:lnTo>
                    <a:pt x="104" y="15"/>
                  </a:lnTo>
                  <a:lnTo>
                    <a:pt x="186" y="24"/>
                  </a:lnTo>
                  <a:lnTo>
                    <a:pt x="258" y="0"/>
                  </a:lnTo>
                  <a:lnTo>
                    <a:pt x="262" y="0"/>
                  </a:lnTo>
                  <a:lnTo>
                    <a:pt x="294" y="31"/>
                  </a:lnTo>
                  <a:lnTo>
                    <a:pt x="327" y="64"/>
                  </a:lnTo>
                  <a:lnTo>
                    <a:pt x="340" y="109"/>
                  </a:lnTo>
                  <a:lnTo>
                    <a:pt x="353" y="155"/>
                  </a:lnTo>
                  <a:lnTo>
                    <a:pt x="389" y="155"/>
                  </a:lnTo>
                  <a:lnTo>
                    <a:pt x="415" y="164"/>
                  </a:lnTo>
                  <a:lnTo>
                    <a:pt x="416" y="176"/>
                  </a:lnTo>
                  <a:lnTo>
                    <a:pt x="397" y="186"/>
                  </a:lnTo>
                  <a:lnTo>
                    <a:pt x="391" y="182"/>
                  </a:lnTo>
                  <a:lnTo>
                    <a:pt x="3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1" name="Freeform 707"/>
            <p:cNvSpPr>
              <a:spLocks noChangeAspect="1"/>
            </p:cNvSpPr>
            <p:nvPr/>
          </p:nvSpPr>
          <p:spPr bwMode="auto">
            <a:xfrm>
              <a:off x="2816" y="1716"/>
              <a:ext cx="106" cy="49"/>
            </a:xfrm>
            <a:custGeom>
              <a:avLst/>
              <a:gdLst>
                <a:gd name="T0" fmla="*/ 12 w 284"/>
                <a:gd name="T1" fmla="*/ 2 h 130"/>
                <a:gd name="T2" fmla="*/ 15 w 284"/>
                <a:gd name="T3" fmla="*/ 4 h 130"/>
                <a:gd name="T4" fmla="*/ 15 w 284"/>
                <a:gd name="T5" fmla="*/ 4 h 130"/>
                <a:gd name="T6" fmla="*/ 14 w 284"/>
                <a:gd name="T7" fmla="*/ 5 h 130"/>
                <a:gd name="T8" fmla="*/ 13 w 284"/>
                <a:gd name="T9" fmla="*/ 5 h 130"/>
                <a:gd name="T10" fmla="*/ 13 w 284"/>
                <a:gd name="T11" fmla="*/ 5 h 130"/>
                <a:gd name="T12" fmla="*/ 13 w 284"/>
                <a:gd name="T13" fmla="*/ 6 h 130"/>
                <a:gd name="T14" fmla="*/ 11 w 284"/>
                <a:gd name="T15" fmla="*/ 6 h 130"/>
                <a:gd name="T16" fmla="*/ 10 w 284"/>
                <a:gd name="T17" fmla="*/ 6 h 130"/>
                <a:gd name="T18" fmla="*/ 10 w 284"/>
                <a:gd name="T19" fmla="*/ 6 h 130"/>
                <a:gd name="T20" fmla="*/ 6 w 284"/>
                <a:gd name="T21" fmla="*/ 6 h 130"/>
                <a:gd name="T22" fmla="*/ 5 w 284"/>
                <a:gd name="T23" fmla="*/ 7 h 130"/>
                <a:gd name="T24" fmla="*/ 4 w 284"/>
                <a:gd name="T25" fmla="*/ 6 h 130"/>
                <a:gd name="T26" fmla="*/ 0 w 284"/>
                <a:gd name="T27" fmla="*/ 3 h 130"/>
                <a:gd name="T28" fmla="*/ 0 w 284"/>
                <a:gd name="T29" fmla="*/ 2 h 130"/>
                <a:gd name="T30" fmla="*/ 5 w 284"/>
                <a:gd name="T31" fmla="*/ 0 h 130"/>
                <a:gd name="T32" fmla="*/ 6 w 284"/>
                <a:gd name="T33" fmla="*/ 0 h 130"/>
                <a:gd name="T34" fmla="*/ 6 w 284"/>
                <a:gd name="T35" fmla="*/ 0 h 130"/>
                <a:gd name="T36" fmla="*/ 9 w 284"/>
                <a:gd name="T37" fmla="*/ 1 h 130"/>
                <a:gd name="T38" fmla="*/ 9 w 284"/>
                <a:gd name="T39" fmla="*/ 2 h 130"/>
                <a:gd name="T40" fmla="*/ 10 w 284"/>
                <a:gd name="T41" fmla="*/ 2 h 130"/>
                <a:gd name="T42" fmla="*/ 12 w 284"/>
                <a:gd name="T43" fmla="*/ 2 h 1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4"/>
                <a:gd name="T67" fmla="*/ 0 h 130"/>
                <a:gd name="T68" fmla="*/ 284 w 284"/>
                <a:gd name="T69" fmla="*/ 130 h 1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4" h="130">
                  <a:moveTo>
                    <a:pt x="231" y="37"/>
                  </a:moveTo>
                  <a:lnTo>
                    <a:pt x="284" y="76"/>
                  </a:lnTo>
                  <a:lnTo>
                    <a:pt x="281" y="80"/>
                  </a:lnTo>
                  <a:lnTo>
                    <a:pt x="269" y="91"/>
                  </a:lnTo>
                  <a:lnTo>
                    <a:pt x="257" y="95"/>
                  </a:lnTo>
                  <a:lnTo>
                    <a:pt x="258" y="101"/>
                  </a:lnTo>
                  <a:lnTo>
                    <a:pt x="243" y="115"/>
                  </a:lnTo>
                  <a:lnTo>
                    <a:pt x="218" y="121"/>
                  </a:lnTo>
                  <a:lnTo>
                    <a:pt x="204" y="121"/>
                  </a:lnTo>
                  <a:lnTo>
                    <a:pt x="191" y="118"/>
                  </a:lnTo>
                  <a:lnTo>
                    <a:pt x="122" y="110"/>
                  </a:lnTo>
                  <a:lnTo>
                    <a:pt x="97" y="130"/>
                  </a:lnTo>
                  <a:lnTo>
                    <a:pt x="73" y="118"/>
                  </a:lnTo>
                  <a:lnTo>
                    <a:pt x="10" y="61"/>
                  </a:lnTo>
                  <a:lnTo>
                    <a:pt x="0" y="41"/>
                  </a:lnTo>
                  <a:lnTo>
                    <a:pt x="95" y="0"/>
                  </a:lnTo>
                  <a:lnTo>
                    <a:pt x="106" y="6"/>
                  </a:lnTo>
                  <a:lnTo>
                    <a:pt x="113" y="4"/>
                  </a:lnTo>
                  <a:lnTo>
                    <a:pt x="169" y="25"/>
                  </a:lnTo>
                  <a:lnTo>
                    <a:pt x="181" y="40"/>
                  </a:lnTo>
                  <a:lnTo>
                    <a:pt x="201" y="37"/>
                  </a:lnTo>
                  <a:lnTo>
                    <a:pt x="23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2" name="Freeform 708"/>
            <p:cNvSpPr>
              <a:spLocks noChangeAspect="1"/>
            </p:cNvSpPr>
            <p:nvPr/>
          </p:nvSpPr>
          <p:spPr bwMode="auto">
            <a:xfrm>
              <a:off x="2662" y="1709"/>
              <a:ext cx="57" cy="36"/>
            </a:xfrm>
            <a:custGeom>
              <a:avLst/>
              <a:gdLst>
                <a:gd name="T0" fmla="*/ 2 w 154"/>
                <a:gd name="T1" fmla="*/ 0 h 97"/>
                <a:gd name="T2" fmla="*/ 0 w 154"/>
                <a:gd name="T3" fmla="*/ 1 h 97"/>
                <a:gd name="T4" fmla="*/ 1 w 154"/>
                <a:gd name="T5" fmla="*/ 2 h 97"/>
                <a:gd name="T6" fmla="*/ 4 w 154"/>
                <a:gd name="T7" fmla="*/ 4 h 97"/>
                <a:gd name="T8" fmla="*/ 5 w 154"/>
                <a:gd name="T9" fmla="*/ 3 h 97"/>
                <a:gd name="T10" fmla="*/ 5 w 154"/>
                <a:gd name="T11" fmla="*/ 4 h 97"/>
                <a:gd name="T12" fmla="*/ 7 w 154"/>
                <a:gd name="T13" fmla="*/ 5 h 97"/>
                <a:gd name="T14" fmla="*/ 7 w 154"/>
                <a:gd name="T15" fmla="*/ 5 h 97"/>
                <a:gd name="T16" fmla="*/ 7 w 154"/>
                <a:gd name="T17" fmla="*/ 4 h 97"/>
                <a:gd name="T18" fmla="*/ 8 w 154"/>
                <a:gd name="T19" fmla="*/ 3 h 97"/>
                <a:gd name="T20" fmla="*/ 8 w 154"/>
                <a:gd name="T21" fmla="*/ 2 h 97"/>
                <a:gd name="T22" fmla="*/ 7 w 154"/>
                <a:gd name="T23" fmla="*/ 1 h 97"/>
                <a:gd name="T24" fmla="*/ 7 w 154"/>
                <a:gd name="T25" fmla="*/ 1 h 97"/>
                <a:gd name="T26" fmla="*/ 6 w 154"/>
                <a:gd name="T27" fmla="*/ 0 h 97"/>
                <a:gd name="T28" fmla="*/ 4 w 154"/>
                <a:gd name="T29" fmla="*/ 0 h 97"/>
                <a:gd name="T30" fmla="*/ 2 w 154"/>
                <a:gd name="T31" fmla="*/ 0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97"/>
                <a:gd name="T50" fmla="*/ 154 w 154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97">
                  <a:moveTo>
                    <a:pt x="35" y="0"/>
                  </a:moveTo>
                  <a:lnTo>
                    <a:pt x="0" y="16"/>
                  </a:lnTo>
                  <a:lnTo>
                    <a:pt x="17" y="34"/>
                  </a:lnTo>
                  <a:lnTo>
                    <a:pt x="72" y="70"/>
                  </a:lnTo>
                  <a:lnTo>
                    <a:pt x="92" y="68"/>
                  </a:lnTo>
                  <a:lnTo>
                    <a:pt x="96" y="73"/>
                  </a:lnTo>
                  <a:lnTo>
                    <a:pt x="139" y="97"/>
                  </a:lnTo>
                  <a:lnTo>
                    <a:pt x="141" y="97"/>
                  </a:lnTo>
                  <a:lnTo>
                    <a:pt x="141" y="89"/>
                  </a:lnTo>
                  <a:lnTo>
                    <a:pt x="153" y="65"/>
                  </a:lnTo>
                  <a:lnTo>
                    <a:pt x="154" y="39"/>
                  </a:lnTo>
                  <a:lnTo>
                    <a:pt x="147" y="33"/>
                  </a:lnTo>
                  <a:lnTo>
                    <a:pt x="133" y="22"/>
                  </a:lnTo>
                  <a:lnTo>
                    <a:pt x="124" y="4"/>
                  </a:lnTo>
                  <a:lnTo>
                    <a:pt x="71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3" name="Freeform 709"/>
            <p:cNvSpPr>
              <a:spLocks noChangeAspect="1"/>
            </p:cNvSpPr>
            <p:nvPr/>
          </p:nvSpPr>
          <p:spPr bwMode="auto">
            <a:xfrm>
              <a:off x="2717" y="1639"/>
              <a:ext cx="139" cy="150"/>
            </a:xfrm>
            <a:custGeom>
              <a:avLst/>
              <a:gdLst>
                <a:gd name="T0" fmla="*/ 5 w 370"/>
                <a:gd name="T1" fmla="*/ 4 h 400"/>
                <a:gd name="T2" fmla="*/ 5 w 370"/>
                <a:gd name="T3" fmla="*/ 4 h 400"/>
                <a:gd name="T4" fmla="*/ 5 w 370"/>
                <a:gd name="T5" fmla="*/ 3 h 400"/>
                <a:gd name="T6" fmla="*/ 6 w 370"/>
                <a:gd name="T7" fmla="*/ 3 h 400"/>
                <a:gd name="T8" fmla="*/ 8 w 370"/>
                <a:gd name="T9" fmla="*/ 4 h 400"/>
                <a:gd name="T10" fmla="*/ 7 w 370"/>
                <a:gd name="T11" fmla="*/ 3 h 400"/>
                <a:gd name="T12" fmla="*/ 6 w 370"/>
                <a:gd name="T13" fmla="*/ 2 h 400"/>
                <a:gd name="T14" fmla="*/ 6 w 370"/>
                <a:gd name="T15" fmla="*/ 2 h 400"/>
                <a:gd name="T16" fmla="*/ 5 w 370"/>
                <a:gd name="T17" fmla="*/ 0 h 400"/>
                <a:gd name="T18" fmla="*/ 7 w 370"/>
                <a:gd name="T19" fmla="*/ 0 h 400"/>
                <a:gd name="T20" fmla="*/ 8 w 370"/>
                <a:gd name="T21" fmla="*/ 0 h 400"/>
                <a:gd name="T22" fmla="*/ 8 w 370"/>
                <a:gd name="T23" fmla="*/ 1 h 400"/>
                <a:gd name="T24" fmla="*/ 10 w 370"/>
                <a:gd name="T25" fmla="*/ 2 h 400"/>
                <a:gd name="T26" fmla="*/ 10 w 370"/>
                <a:gd name="T27" fmla="*/ 2 h 400"/>
                <a:gd name="T28" fmla="*/ 11 w 370"/>
                <a:gd name="T29" fmla="*/ 3 h 400"/>
                <a:gd name="T30" fmla="*/ 14 w 370"/>
                <a:gd name="T31" fmla="*/ 1 h 400"/>
                <a:gd name="T32" fmla="*/ 14 w 370"/>
                <a:gd name="T33" fmla="*/ 2 h 400"/>
                <a:gd name="T34" fmla="*/ 17 w 370"/>
                <a:gd name="T35" fmla="*/ 2 h 400"/>
                <a:gd name="T36" fmla="*/ 18 w 370"/>
                <a:gd name="T37" fmla="*/ 2 h 400"/>
                <a:gd name="T38" fmla="*/ 18 w 370"/>
                <a:gd name="T39" fmla="*/ 3 h 400"/>
                <a:gd name="T40" fmla="*/ 18 w 370"/>
                <a:gd name="T41" fmla="*/ 3 h 400"/>
                <a:gd name="T42" fmla="*/ 18 w 370"/>
                <a:gd name="T43" fmla="*/ 6 h 400"/>
                <a:gd name="T44" fmla="*/ 19 w 370"/>
                <a:gd name="T45" fmla="*/ 9 h 400"/>
                <a:gd name="T46" fmla="*/ 20 w 370"/>
                <a:gd name="T47" fmla="*/ 11 h 400"/>
                <a:gd name="T48" fmla="*/ 19 w 370"/>
                <a:gd name="T49" fmla="*/ 11 h 400"/>
                <a:gd name="T50" fmla="*/ 14 w 370"/>
                <a:gd name="T51" fmla="*/ 13 h 400"/>
                <a:gd name="T52" fmla="*/ 15 w 370"/>
                <a:gd name="T53" fmla="*/ 14 h 400"/>
                <a:gd name="T54" fmla="*/ 18 w 370"/>
                <a:gd name="T55" fmla="*/ 17 h 400"/>
                <a:gd name="T56" fmla="*/ 16 w 370"/>
                <a:gd name="T57" fmla="*/ 19 h 400"/>
                <a:gd name="T58" fmla="*/ 17 w 370"/>
                <a:gd name="T59" fmla="*/ 20 h 400"/>
                <a:gd name="T60" fmla="*/ 16 w 370"/>
                <a:gd name="T61" fmla="*/ 21 h 400"/>
                <a:gd name="T62" fmla="*/ 13 w 370"/>
                <a:gd name="T63" fmla="*/ 21 h 400"/>
                <a:gd name="T64" fmla="*/ 11 w 370"/>
                <a:gd name="T65" fmla="*/ 21 h 400"/>
                <a:gd name="T66" fmla="*/ 10 w 370"/>
                <a:gd name="T67" fmla="*/ 21 h 400"/>
                <a:gd name="T68" fmla="*/ 8 w 370"/>
                <a:gd name="T69" fmla="*/ 21 h 400"/>
                <a:gd name="T70" fmla="*/ 6 w 370"/>
                <a:gd name="T71" fmla="*/ 20 h 400"/>
                <a:gd name="T72" fmla="*/ 4 w 370"/>
                <a:gd name="T73" fmla="*/ 21 h 400"/>
                <a:gd name="T74" fmla="*/ 5 w 370"/>
                <a:gd name="T75" fmla="*/ 17 h 400"/>
                <a:gd name="T76" fmla="*/ 1 w 370"/>
                <a:gd name="T77" fmla="*/ 15 h 400"/>
                <a:gd name="T78" fmla="*/ 1 w 370"/>
                <a:gd name="T79" fmla="*/ 15 h 400"/>
                <a:gd name="T80" fmla="*/ 1 w 370"/>
                <a:gd name="T81" fmla="*/ 15 h 400"/>
                <a:gd name="T82" fmla="*/ 0 w 370"/>
                <a:gd name="T83" fmla="*/ 13 h 400"/>
                <a:gd name="T84" fmla="*/ 0 w 370"/>
                <a:gd name="T85" fmla="*/ 12 h 400"/>
                <a:gd name="T86" fmla="*/ 0 w 370"/>
                <a:gd name="T87" fmla="*/ 12 h 400"/>
                <a:gd name="T88" fmla="*/ 0 w 370"/>
                <a:gd name="T89" fmla="*/ 8 h 400"/>
                <a:gd name="T90" fmla="*/ 2 w 370"/>
                <a:gd name="T91" fmla="*/ 8 h 400"/>
                <a:gd name="T92" fmla="*/ 2 w 370"/>
                <a:gd name="T93" fmla="*/ 6 h 400"/>
                <a:gd name="T94" fmla="*/ 2 w 370"/>
                <a:gd name="T95" fmla="*/ 5 h 400"/>
                <a:gd name="T96" fmla="*/ 2 w 370"/>
                <a:gd name="T97" fmla="*/ 5 h 400"/>
                <a:gd name="T98" fmla="*/ 2 w 370"/>
                <a:gd name="T99" fmla="*/ 3 h 400"/>
                <a:gd name="T100" fmla="*/ 5 w 370"/>
                <a:gd name="T101" fmla="*/ 4 h 4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0"/>
                <a:gd name="T154" fmla="*/ 0 h 400"/>
                <a:gd name="T155" fmla="*/ 370 w 370"/>
                <a:gd name="T156" fmla="*/ 400 h 4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0" h="400">
                  <a:moveTo>
                    <a:pt x="89" y="73"/>
                  </a:moveTo>
                  <a:lnTo>
                    <a:pt x="97" y="76"/>
                  </a:lnTo>
                  <a:lnTo>
                    <a:pt x="95" y="67"/>
                  </a:lnTo>
                  <a:lnTo>
                    <a:pt x="112" y="57"/>
                  </a:lnTo>
                  <a:lnTo>
                    <a:pt x="140" y="70"/>
                  </a:lnTo>
                  <a:lnTo>
                    <a:pt x="125" y="54"/>
                  </a:lnTo>
                  <a:lnTo>
                    <a:pt x="110" y="33"/>
                  </a:lnTo>
                  <a:lnTo>
                    <a:pt x="109" y="27"/>
                  </a:lnTo>
                  <a:lnTo>
                    <a:pt x="100" y="0"/>
                  </a:lnTo>
                  <a:lnTo>
                    <a:pt x="131" y="5"/>
                  </a:lnTo>
                  <a:lnTo>
                    <a:pt x="143" y="6"/>
                  </a:lnTo>
                  <a:lnTo>
                    <a:pt x="149" y="23"/>
                  </a:lnTo>
                  <a:lnTo>
                    <a:pt x="194" y="29"/>
                  </a:lnTo>
                  <a:lnTo>
                    <a:pt x="192" y="44"/>
                  </a:lnTo>
                  <a:lnTo>
                    <a:pt x="206" y="50"/>
                  </a:lnTo>
                  <a:lnTo>
                    <a:pt x="264" y="24"/>
                  </a:lnTo>
                  <a:lnTo>
                    <a:pt x="261" y="29"/>
                  </a:lnTo>
                  <a:lnTo>
                    <a:pt x="312" y="45"/>
                  </a:lnTo>
                  <a:lnTo>
                    <a:pt x="330" y="45"/>
                  </a:lnTo>
                  <a:lnTo>
                    <a:pt x="348" y="60"/>
                  </a:lnTo>
                  <a:lnTo>
                    <a:pt x="334" y="64"/>
                  </a:lnTo>
                  <a:lnTo>
                    <a:pt x="339" y="114"/>
                  </a:lnTo>
                  <a:lnTo>
                    <a:pt x="362" y="172"/>
                  </a:lnTo>
                  <a:lnTo>
                    <a:pt x="370" y="214"/>
                  </a:lnTo>
                  <a:lnTo>
                    <a:pt x="359" y="208"/>
                  </a:lnTo>
                  <a:lnTo>
                    <a:pt x="264" y="249"/>
                  </a:lnTo>
                  <a:lnTo>
                    <a:pt x="274" y="269"/>
                  </a:lnTo>
                  <a:lnTo>
                    <a:pt x="337" y="326"/>
                  </a:lnTo>
                  <a:lnTo>
                    <a:pt x="301" y="355"/>
                  </a:lnTo>
                  <a:lnTo>
                    <a:pt x="309" y="385"/>
                  </a:lnTo>
                  <a:lnTo>
                    <a:pt x="297" y="390"/>
                  </a:lnTo>
                  <a:lnTo>
                    <a:pt x="245" y="390"/>
                  </a:lnTo>
                  <a:lnTo>
                    <a:pt x="209" y="391"/>
                  </a:lnTo>
                  <a:lnTo>
                    <a:pt x="195" y="400"/>
                  </a:lnTo>
                  <a:lnTo>
                    <a:pt x="158" y="393"/>
                  </a:lnTo>
                  <a:lnTo>
                    <a:pt x="116" y="387"/>
                  </a:lnTo>
                  <a:lnTo>
                    <a:pt x="73" y="390"/>
                  </a:lnTo>
                  <a:lnTo>
                    <a:pt x="91" y="315"/>
                  </a:lnTo>
                  <a:lnTo>
                    <a:pt x="24" y="293"/>
                  </a:lnTo>
                  <a:lnTo>
                    <a:pt x="16" y="288"/>
                  </a:lnTo>
                  <a:lnTo>
                    <a:pt x="16" y="284"/>
                  </a:lnTo>
                  <a:lnTo>
                    <a:pt x="6" y="252"/>
                  </a:lnTo>
                  <a:lnTo>
                    <a:pt x="7" y="226"/>
                  </a:lnTo>
                  <a:lnTo>
                    <a:pt x="0" y="220"/>
                  </a:lnTo>
                  <a:lnTo>
                    <a:pt x="4" y="161"/>
                  </a:lnTo>
                  <a:lnTo>
                    <a:pt x="40" y="142"/>
                  </a:lnTo>
                  <a:lnTo>
                    <a:pt x="28" y="120"/>
                  </a:lnTo>
                  <a:lnTo>
                    <a:pt x="45" y="88"/>
                  </a:lnTo>
                  <a:lnTo>
                    <a:pt x="37" y="84"/>
                  </a:lnTo>
                  <a:lnTo>
                    <a:pt x="45" y="66"/>
                  </a:lnTo>
                  <a:lnTo>
                    <a:pt x="8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4" name="Freeform 710"/>
            <p:cNvSpPr>
              <a:spLocks noChangeAspect="1"/>
            </p:cNvSpPr>
            <p:nvPr/>
          </p:nvSpPr>
          <p:spPr bwMode="auto">
            <a:xfrm>
              <a:off x="2823" y="1645"/>
              <a:ext cx="10" cy="5"/>
            </a:xfrm>
            <a:custGeom>
              <a:avLst/>
              <a:gdLst>
                <a:gd name="T0" fmla="*/ 0 w 27"/>
                <a:gd name="T1" fmla="*/ 2 h 10"/>
                <a:gd name="T2" fmla="*/ 1 w 27"/>
                <a:gd name="T3" fmla="*/ 2 h 10"/>
                <a:gd name="T4" fmla="*/ 1 w 27"/>
                <a:gd name="T5" fmla="*/ 0 h 10"/>
                <a:gd name="T6" fmla="*/ 0 w 27"/>
                <a:gd name="T7" fmla="*/ 2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10"/>
                <a:gd name="T14" fmla="*/ 27 w 27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10">
                  <a:moveTo>
                    <a:pt x="0" y="10"/>
                  </a:moveTo>
                  <a:lnTo>
                    <a:pt x="27" y="10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5" name="Freeform 711"/>
            <p:cNvSpPr>
              <a:spLocks noChangeAspect="1"/>
            </p:cNvSpPr>
            <p:nvPr/>
          </p:nvSpPr>
          <p:spPr bwMode="auto">
            <a:xfrm>
              <a:off x="2714" y="1733"/>
              <a:ext cx="9" cy="14"/>
            </a:xfrm>
            <a:custGeom>
              <a:avLst/>
              <a:gdLst>
                <a:gd name="T0" fmla="*/ 1 w 24"/>
                <a:gd name="T1" fmla="*/ 0 h 36"/>
                <a:gd name="T2" fmla="*/ 0 w 24"/>
                <a:gd name="T3" fmla="*/ 2 h 36"/>
                <a:gd name="T4" fmla="*/ 0 w 24"/>
                <a:gd name="T5" fmla="*/ 2 h 36"/>
                <a:gd name="T6" fmla="*/ 0 w 24"/>
                <a:gd name="T7" fmla="*/ 2 h 36"/>
                <a:gd name="T8" fmla="*/ 1 w 24"/>
                <a:gd name="T9" fmla="*/ 2 h 36"/>
                <a:gd name="T10" fmla="*/ 1 w 24"/>
                <a:gd name="T11" fmla="*/ 2 h 36"/>
                <a:gd name="T12" fmla="*/ 1 w 24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6"/>
                <a:gd name="T23" fmla="*/ 24 w 2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6">
                  <a:moveTo>
                    <a:pt x="14" y="0"/>
                  </a:moveTo>
                  <a:lnTo>
                    <a:pt x="2" y="24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24" y="36"/>
                  </a:lnTo>
                  <a:lnTo>
                    <a:pt x="24" y="32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6" name="Freeform 712"/>
            <p:cNvSpPr>
              <a:spLocks noChangeAspect="1"/>
            </p:cNvSpPr>
            <p:nvPr/>
          </p:nvSpPr>
          <p:spPr bwMode="auto">
            <a:xfrm>
              <a:off x="3050" y="1760"/>
              <a:ext cx="71" cy="73"/>
            </a:xfrm>
            <a:custGeom>
              <a:avLst/>
              <a:gdLst>
                <a:gd name="T0" fmla="*/ 2 w 191"/>
                <a:gd name="T1" fmla="*/ 0 h 194"/>
                <a:gd name="T2" fmla="*/ 0 w 191"/>
                <a:gd name="T3" fmla="*/ 2 h 194"/>
                <a:gd name="T4" fmla="*/ 0 w 191"/>
                <a:gd name="T5" fmla="*/ 2 h 194"/>
                <a:gd name="T6" fmla="*/ 2 w 191"/>
                <a:gd name="T7" fmla="*/ 3 h 194"/>
                <a:gd name="T8" fmla="*/ 4 w 191"/>
                <a:gd name="T9" fmla="*/ 5 h 194"/>
                <a:gd name="T10" fmla="*/ 4 w 191"/>
                <a:gd name="T11" fmla="*/ 8 h 194"/>
                <a:gd name="T12" fmla="*/ 5 w 191"/>
                <a:gd name="T13" fmla="*/ 10 h 194"/>
                <a:gd name="T14" fmla="*/ 7 w 191"/>
                <a:gd name="T15" fmla="*/ 10 h 194"/>
                <a:gd name="T16" fmla="*/ 8 w 191"/>
                <a:gd name="T17" fmla="*/ 10 h 194"/>
                <a:gd name="T18" fmla="*/ 8 w 191"/>
                <a:gd name="T19" fmla="*/ 9 h 194"/>
                <a:gd name="T20" fmla="*/ 10 w 191"/>
                <a:gd name="T21" fmla="*/ 7 h 194"/>
                <a:gd name="T22" fmla="*/ 8 w 191"/>
                <a:gd name="T23" fmla="*/ 5 h 194"/>
                <a:gd name="T24" fmla="*/ 6 w 191"/>
                <a:gd name="T25" fmla="*/ 4 h 194"/>
                <a:gd name="T26" fmla="*/ 4 w 191"/>
                <a:gd name="T27" fmla="*/ 2 h 194"/>
                <a:gd name="T28" fmla="*/ 3 w 191"/>
                <a:gd name="T29" fmla="*/ 0 h 194"/>
                <a:gd name="T30" fmla="*/ 2 w 191"/>
                <a:gd name="T31" fmla="*/ 0 h 1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1"/>
                <a:gd name="T49" fmla="*/ 0 h 194"/>
                <a:gd name="T50" fmla="*/ 191 w 191"/>
                <a:gd name="T51" fmla="*/ 194 h 1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1" h="194">
                  <a:moveTo>
                    <a:pt x="39" y="0"/>
                  </a:moveTo>
                  <a:lnTo>
                    <a:pt x="0" y="30"/>
                  </a:lnTo>
                  <a:lnTo>
                    <a:pt x="4" y="30"/>
                  </a:lnTo>
                  <a:lnTo>
                    <a:pt x="36" y="61"/>
                  </a:lnTo>
                  <a:lnTo>
                    <a:pt x="69" y="94"/>
                  </a:lnTo>
                  <a:lnTo>
                    <a:pt x="82" y="139"/>
                  </a:lnTo>
                  <a:lnTo>
                    <a:pt x="95" y="185"/>
                  </a:lnTo>
                  <a:lnTo>
                    <a:pt x="131" y="185"/>
                  </a:lnTo>
                  <a:lnTo>
                    <a:pt x="157" y="194"/>
                  </a:lnTo>
                  <a:lnTo>
                    <a:pt x="154" y="167"/>
                  </a:lnTo>
                  <a:lnTo>
                    <a:pt x="191" y="133"/>
                  </a:lnTo>
                  <a:lnTo>
                    <a:pt x="155" y="100"/>
                  </a:lnTo>
                  <a:lnTo>
                    <a:pt x="121" y="69"/>
                  </a:lnTo>
                  <a:lnTo>
                    <a:pt x="86" y="37"/>
                  </a:lnTo>
                  <a:lnTo>
                    <a:pt x="52" y="5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7" name="Freeform 713"/>
            <p:cNvSpPr>
              <a:spLocks noChangeAspect="1"/>
            </p:cNvSpPr>
            <p:nvPr/>
          </p:nvSpPr>
          <p:spPr bwMode="auto">
            <a:xfrm>
              <a:off x="2696" y="1340"/>
              <a:ext cx="333" cy="237"/>
            </a:xfrm>
            <a:custGeom>
              <a:avLst/>
              <a:gdLst>
                <a:gd name="T0" fmla="*/ 27 w 890"/>
                <a:gd name="T1" fmla="*/ 4 h 630"/>
                <a:gd name="T2" fmla="*/ 26 w 890"/>
                <a:gd name="T3" fmla="*/ 4 h 630"/>
                <a:gd name="T4" fmla="*/ 25 w 890"/>
                <a:gd name="T5" fmla="*/ 4 h 630"/>
                <a:gd name="T6" fmla="*/ 23 w 890"/>
                <a:gd name="T7" fmla="*/ 4 h 630"/>
                <a:gd name="T8" fmla="*/ 22 w 890"/>
                <a:gd name="T9" fmla="*/ 6 h 630"/>
                <a:gd name="T10" fmla="*/ 22 w 890"/>
                <a:gd name="T11" fmla="*/ 7 h 630"/>
                <a:gd name="T12" fmla="*/ 20 w 890"/>
                <a:gd name="T13" fmla="*/ 8 h 630"/>
                <a:gd name="T14" fmla="*/ 19 w 890"/>
                <a:gd name="T15" fmla="*/ 8 h 630"/>
                <a:gd name="T16" fmla="*/ 19 w 890"/>
                <a:gd name="T17" fmla="*/ 9 h 630"/>
                <a:gd name="T18" fmla="*/ 18 w 890"/>
                <a:gd name="T19" fmla="*/ 9 h 630"/>
                <a:gd name="T20" fmla="*/ 18 w 890"/>
                <a:gd name="T21" fmla="*/ 10 h 630"/>
                <a:gd name="T22" fmla="*/ 15 w 890"/>
                <a:gd name="T23" fmla="*/ 11 h 630"/>
                <a:gd name="T24" fmla="*/ 16 w 890"/>
                <a:gd name="T25" fmla="*/ 12 h 630"/>
                <a:gd name="T26" fmla="*/ 14 w 890"/>
                <a:gd name="T27" fmla="*/ 14 h 630"/>
                <a:gd name="T28" fmla="*/ 12 w 890"/>
                <a:gd name="T29" fmla="*/ 15 h 630"/>
                <a:gd name="T30" fmla="*/ 12 w 890"/>
                <a:gd name="T31" fmla="*/ 16 h 630"/>
                <a:gd name="T32" fmla="*/ 10 w 890"/>
                <a:gd name="T33" fmla="*/ 18 h 630"/>
                <a:gd name="T34" fmla="*/ 11 w 890"/>
                <a:gd name="T35" fmla="*/ 18 h 630"/>
                <a:gd name="T36" fmla="*/ 10 w 890"/>
                <a:gd name="T37" fmla="*/ 20 h 630"/>
                <a:gd name="T38" fmla="*/ 8 w 890"/>
                <a:gd name="T39" fmla="*/ 20 h 630"/>
                <a:gd name="T40" fmla="*/ 6 w 890"/>
                <a:gd name="T41" fmla="*/ 21 h 630"/>
                <a:gd name="T42" fmla="*/ 4 w 890"/>
                <a:gd name="T43" fmla="*/ 21 h 630"/>
                <a:gd name="T44" fmla="*/ 5 w 890"/>
                <a:gd name="T45" fmla="*/ 21 h 630"/>
                <a:gd name="T46" fmla="*/ 4 w 890"/>
                <a:gd name="T47" fmla="*/ 22 h 630"/>
                <a:gd name="T48" fmla="*/ 3 w 890"/>
                <a:gd name="T49" fmla="*/ 23 h 630"/>
                <a:gd name="T50" fmla="*/ 1 w 890"/>
                <a:gd name="T51" fmla="*/ 23 h 630"/>
                <a:gd name="T52" fmla="*/ 3 w 890"/>
                <a:gd name="T53" fmla="*/ 24 h 630"/>
                <a:gd name="T54" fmla="*/ 0 w 890"/>
                <a:gd name="T55" fmla="*/ 25 h 630"/>
                <a:gd name="T56" fmla="*/ 3 w 890"/>
                <a:gd name="T57" fmla="*/ 25 h 630"/>
                <a:gd name="T58" fmla="*/ 5 w 890"/>
                <a:gd name="T59" fmla="*/ 26 h 630"/>
                <a:gd name="T60" fmla="*/ 0 w 890"/>
                <a:gd name="T61" fmla="*/ 26 h 630"/>
                <a:gd name="T62" fmla="*/ 0 w 890"/>
                <a:gd name="T63" fmla="*/ 26 h 630"/>
                <a:gd name="T64" fmla="*/ 0 w 890"/>
                <a:gd name="T65" fmla="*/ 28 h 630"/>
                <a:gd name="T66" fmla="*/ 3 w 890"/>
                <a:gd name="T67" fmla="*/ 27 h 630"/>
                <a:gd name="T68" fmla="*/ 3 w 890"/>
                <a:gd name="T69" fmla="*/ 27 h 630"/>
                <a:gd name="T70" fmla="*/ 1 w 890"/>
                <a:gd name="T71" fmla="*/ 29 h 630"/>
                <a:gd name="T72" fmla="*/ 3 w 890"/>
                <a:gd name="T73" fmla="*/ 30 h 630"/>
                <a:gd name="T74" fmla="*/ 1 w 890"/>
                <a:gd name="T75" fmla="*/ 31 h 630"/>
                <a:gd name="T76" fmla="*/ 6 w 890"/>
                <a:gd name="T77" fmla="*/ 33 h 630"/>
                <a:gd name="T78" fmla="*/ 11 w 890"/>
                <a:gd name="T79" fmla="*/ 29 h 630"/>
                <a:gd name="T80" fmla="*/ 13 w 890"/>
                <a:gd name="T81" fmla="*/ 31 h 630"/>
                <a:gd name="T82" fmla="*/ 15 w 890"/>
                <a:gd name="T83" fmla="*/ 26 h 630"/>
                <a:gd name="T84" fmla="*/ 14 w 890"/>
                <a:gd name="T85" fmla="*/ 21 h 630"/>
                <a:gd name="T86" fmla="*/ 18 w 890"/>
                <a:gd name="T87" fmla="*/ 17 h 630"/>
                <a:gd name="T88" fmla="*/ 18 w 890"/>
                <a:gd name="T89" fmla="*/ 12 h 630"/>
                <a:gd name="T90" fmla="*/ 21 w 890"/>
                <a:gd name="T91" fmla="*/ 8 h 630"/>
                <a:gd name="T92" fmla="*/ 27 w 890"/>
                <a:gd name="T93" fmla="*/ 6 h 630"/>
                <a:gd name="T94" fmla="*/ 29 w 890"/>
                <a:gd name="T95" fmla="*/ 4 h 630"/>
                <a:gd name="T96" fmla="*/ 36 w 890"/>
                <a:gd name="T97" fmla="*/ 6 h 630"/>
                <a:gd name="T98" fmla="*/ 40 w 890"/>
                <a:gd name="T99" fmla="*/ 2 h 630"/>
                <a:gd name="T100" fmla="*/ 45 w 890"/>
                <a:gd name="T101" fmla="*/ 4 h 630"/>
                <a:gd name="T102" fmla="*/ 45 w 890"/>
                <a:gd name="T103" fmla="*/ 3 h 630"/>
                <a:gd name="T104" fmla="*/ 47 w 890"/>
                <a:gd name="T105" fmla="*/ 2 h 630"/>
                <a:gd name="T106" fmla="*/ 42 w 890"/>
                <a:gd name="T107" fmla="*/ 1 h 630"/>
                <a:gd name="T108" fmla="*/ 41 w 890"/>
                <a:gd name="T109" fmla="*/ 1 h 630"/>
                <a:gd name="T110" fmla="*/ 40 w 890"/>
                <a:gd name="T111" fmla="*/ 0 h 630"/>
                <a:gd name="T112" fmla="*/ 36 w 890"/>
                <a:gd name="T113" fmla="*/ 2 h 630"/>
                <a:gd name="T114" fmla="*/ 34 w 890"/>
                <a:gd name="T115" fmla="*/ 1 h 630"/>
                <a:gd name="T116" fmla="*/ 31 w 890"/>
                <a:gd name="T117" fmla="*/ 2 h 630"/>
                <a:gd name="T118" fmla="*/ 30 w 890"/>
                <a:gd name="T119" fmla="*/ 3 h 630"/>
                <a:gd name="T120" fmla="*/ 27 w 890"/>
                <a:gd name="T121" fmla="*/ 3 h 63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90"/>
                <a:gd name="T184" fmla="*/ 0 h 630"/>
                <a:gd name="T185" fmla="*/ 890 w 890"/>
                <a:gd name="T186" fmla="*/ 630 h 63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90" h="630">
                  <a:moveTo>
                    <a:pt x="524" y="66"/>
                  </a:moveTo>
                  <a:lnTo>
                    <a:pt x="525" y="69"/>
                  </a:lnTo>
                  <a:lnTo>
                    <a:pt x="510" y="81"/>
                  </a:lnTo>
                  <a:lnTo>
                    <a:pt x="510" y="52"/>
                  </a:lnTo>
                  <a:lnTo>
                    <a:pt x="508" y="69"/>
                  </a:lnTo>
                  <a:lnTo>
                    <a:pt x="496" y="72"/>
                  </a:lnTo>
                  <a:lnTo>
                    <a:pt x="491" y="58"/>
                  </a:lnTo>
                  <a:lnTo>
                    <a:pt x="481" y="69"/>
                  </a:lnTo>
                  <a:lnTo>
                    <a:pt x="485" y="79"/>
                  </a:lnTo>
                  <a:lnTo>
                    <a:pt x="458" y="75"/>
                  </a:lnTo>
                  <a:lnTo>
                    <a:pt x="463" y="82"/>
                  </a:lnTo>
                  <a:lnTo>
                    <a:pt x="445" y="78"/>
                  </a:lnTo>
                  <a:lnTo>
                    <a:pt x="436" y="89"/>
                  </a:lnTo>
                  <a:lnTo>
                    <a:pt x="436" y="107"/>
                  </a:lnTo>
                  <a:lnTo>
                    <a:pt x="430" y="110"/>
                  </a:lnTo>
                  <a:lnTo>
                    <a:pt x="391" y="119"/>
                  </a:lnTo>
                  <a:lnTo>
                    <a:pt x="431" y="124"/>
                  </a:lnTo>
                  <a:lnTo>
                    <a:pt x="424" y="131"/>
                  </a:lnTo>
                  <a:lnTo>
                    <a:pt x="396" y="130"/>
                  </a:lnTo>
                  <a:lnTo>
                    <a:pt x="393" y="134"/>
                  </a:lnTo>
                  <a:lnTo>
                    <a:pt x="387" y="143"/>
                  </a:lnTo>
                  <a:lnTo>
                    <a:pt x="385" y="149"/>
                  </a:lnTo>
                  <a:lnTo>
                    <a:pt x="373" y="137"/>
                  </a:lnTo>
                  <a:lnTo>
                    <a:pt x="363" y="142"/>
                  </a:lnTo>
                  <a:lnTo>
                    <a:pt x="337" y="161"/>
                  </a:lnTo>
                  <a:lnTo>
                    <a:pt x="372" y="155"/>
                  </a:lnTo>
                  <a:lnTo>
                    <a:pt x="360" y="161"/>
                  </a:lnTo>
                  <a:lnTo>
                    <a:pt x="366" y="169"/>
                  </a:lnTo>
                  <a:lnTo>
                    <a:pt x="364" y="172"/>
                  </a:lnTo>
                  <a:lnTo>
                    <a:pt x="340" y="170"/>
                  </a:lnTo>
                  <a:lnTo>
                    <a:pt x="337" y="179"/>
                  </a:lnTo>
                  <a:lnTo>
                    <a:pt x="366" y="188"/>
                  </a:lnTo>
                  <a:lnTo>
                    <a:pt x="333" y="189"/>
                  </a:lnTo>
                  <a:lnTo>
                    <a:pt x="305" y="198"/>
                  </a:lnTo>
                  <a:lnTo>
                    <a:pt x="287" y="212"/>
                  </a:lnTo>
                  <a:lnTo>
                    <a:pt x="290" y="212"/>
                  </a:lnTo>
                  <a:lnTo>
                    <a:pt x="279" y="222"/>
                  </a:lnTo>
                  <a:lnTo>
                    <a:pt x="287" y="225"/>
                  </a:lnTo>
                  <a:lnTo>
                    <a:pt x="310" y="228"/>
                  </a:lnTo>
                  <a:lnTo>
                    <a:pt x="278" y="239"/>
                  </a:lnTo>
                  <a:lnTo>
                    <a:pt x="266" y="251"/>
                  </a:lnTo>
                  <a:lnTo>
                    <a:pt x="267" y="263"/>
                  </a:lnTo>
                  <a:lnTo>
                    <a:pt x="269" y="273"/>
                  </a:lnTo>
                  <a:lnTo>
                    <a:pt x="276" y="276"/>
                  </a:lnTo>
                  <a:lnTo>
                    <a:pt x="233" y="291"/>
                  </a:lnTo>
                  <a:lnTo>
                    <a:pt x="231" y="294"/>
                  </a:lnTo>
                  <a:lnTo>
                    <a:pt x="248" y="288"/>
                  </a:lnTo>
                  <a:lnTo>
                    <a:pt x="239" y="304"/>
                  </a:lnTo>
                  <a:lnTo>
                    <a:pt x="219" y="310"/>
                  </a:lnTo>
                  <a:lnTo>
                    <a:pt x="206" y="315"/>
                  </a:lnTo>
                  <a:lnTo>
                    <a:pt x="184" y="337"/>
                  </a:lnTo>
                  <a:lnTo>
                    <a:pt x="173" y="349"/>
                  </a:lnTo>
                  <a:lnTo>
                    <a:pt x="188" y="357"/>
                  </a:lnTo>
                  <a:lnTo>
                    <a:pt x="207" y="342"/>
                  </a:lnTo>
                  <a:lnTo>
                    <a:pt x="225" y="337"/>
                  </a:lnTo>
                  <a:lnTo>
                    <a:pt x="222" y="349"/>
                  </a:lnTo>
                  <a:lnTo>
                    <a:pt x="194" y="363"/>
                  </a:lnTo>
                  <a:lnTo>
                    <a:pt x="179" y="363"/>
                  </a:lnTo>
                  <a:lnTo>
                    <a:pt x="151" y="360"/>
                  </a:lnTo>
                  <a:lnTo>
                    <a:pt x="146" y="364"/>
                  </a:lnTo>
                  <a:lnTo>
                    <a:pt x="128" y="374"/>
                  </a:lnTo>
                  <a:lnTo>
                    <a:pt x="118" y="385"/>
                  </a:lnTo>
                  <a:lnTo>
                    <a:pt x="121" y="391"/>
                  </a:lnTo>
                  <a:lnTo>
                    <a:pt x="110" y="386"/>
                  </a:lnTo>
                  <a:lnTo>
                    <a:pt x="122" y="398"/>
                  </a:lnTo>
                  <a:lnTo>
                    <a:pt x="72" y="385"/>
                  </a:lnTo>
                  <a:lnTo>
                    <a:pt x="67" y="398"/>
                  </a:lnTo>
                  <a:lnTo>
                    <a:pt x="85" y="398"/>
                  </a:lnTo>
                  <a:lnTo>
                    <a:pt x="99" y="398"/>
                  </a:lnTo>
                  <a:lnTo>
                    <a:pt x="82" y="404"/>
                  </a:lnTo>
                  <a:lnTo>
                    <a:pt x="51" y="409"/>
                  </a:lnTo>
                  <a:lnTo>
                    <a:pt x="75" y="421"/>
                  </a:lnTo>
                  <a:lnTo>
                    <a:pt x="70" y="425"/>
                  </a:lnTo>
                  <a:lnTo>
                    <a:pt x="48" y="415"/>
                  </a:lnTo>
                  <a:lnTo>
                    <a:pt x="49" y="422"/>
                  </a:lnTo>
                  <a:lnTo>
                    <a:pt x="28" y="424"/>
                  </a:lnTo>
                  <a:lnTo>
                    <a:pt x="34" y="430"/>
                  </a:lnTo>
                  <a:lnTo>
                    <a:pt x="15" y="431"/>
                  </a:lnTo>
                  <a:lnTo>
                    <a:pt x="2" y="430"/>
                  </a:lnTo>
                  <a:lnTo>
                    <a:pt x="0" y="439"/>
                  </a:lnTo>
                  <a:lnTo>
                    <a:pt x="54" y="443"/>
                  </a:lnTo>
                  <a:lnTo>
                    <a:pt x="0" y="446"/>
                  </a:lnTo>
                  <a:lnTo>
                    <a:pt x="16" y="461"/>
                  </a:lnTo>
                  <a:lnTo>
                    <a:pt x="6" y="466"/>
                  </a:lnTo>
                  <a:lnTo>
                    <a:pt x="9" y="466"/>
                  </a:lnTo>
                  <a:lnTo>
                    <a:pt x="2" y="476"/>
                  </a:lnTo>
                  <a:lnTo>
                    <a:pt x="57" y="470"/>
                  </a:lnTo>
                  <a:lnTo>
                    <a:pt x="82" y="470"/>
                  </a:lnTo>
                  <a:lnTo>
                    <a:pt x="87" y="466"/>
                  </a:lnTo>
                  <a:lnTo>
                    <a:pt x="90" y="479"/>
                  </a:lnTo>
                  <a:lnTo>
                    <a:pt x="79" y="486"/>
                  </a:lnTo>
                  <a:lnTo>
                    <a:pt x="49" y="480"/>
                  </a:lnTo>
                  <a:lnTo>
                    <a:pt x="0" y="486"/>
                  </a:lnTo>
                  <a:lnTo>
                    <a:pt x="7" y="494"/>
                  </a:lnTo>
                  <a:lnTo>
                    <a:pt x="7" y="498"/>
                  </a:lnTo>
                  <a:lnTo>
                    <a:pt x="0" y="498"/>
                  </a:lnTo>
                  <a:lnTo>
                    <a:pt x="24" y="501"/>
                  </a:lnTo>
                  <a:lnTo>
                    <a:pt x="16" y="513"/>
                  </a:lnTo>
                  <a:lnTo>
                    <a:pt x="6" y="524"/>
                  </a:lnTo>
                  <a:lnTo>
                    <a:pt x="25" y="522"/>
                  </a:lnTo>
                  <a:lnTo>
                    <a:pt x="33" y="531"/>
                  </a:lnTo>
                  <a:lnTo>
                    <a:pt x="51" y="513"/>
                  </a:lnTo>
                  <a:lnTo>
                    <a:pt x="67" y="510"/>
                  </a:lnTo>
                  <a:lnTo>
                    <a:pt x="57" y="528"/>
                  </a:lnTo>
                  <a:lnTo>
                    <a:pt x="52" y="515"/>
                  </a:lnTo>
                  <a:lnTo>
                    <a:pt x="34" y="545"/>
                  </a:lnTo>
                  <a:lnTo>
                    <a:pt x="40" y="546"/>
                  </a:lnTo>
                  <a:lnTo>
                    <a:pt x="18" y="554"/>
                  </a:lnTo>
                  <a:lnTo>
                    <a:pt x="15" y="570"/>
                  </a:lnTo>
                  <a:lnTo>
                    <a:pt x="33" y="564"/>
                  </a:lnTo>
                  <a:lnTo>
                    <a:pt x="48" y="560"/>
                  </a:lnTo>
                  <a:lnTo>
                    <a:pt x="48" y="570"/>
                  </a:lnTo>
                  <a:lnTo>
                    <a:pt x="45" y="585"/>
                  </a:lnTo>
                  <a:lnTo>
                    <a:pt x="28" y="586"/>
                  </a:lnTo>
                  <a:lnTo>
                    <a:pt x="30" y="612"/>
                  </a:lnTo>
                  <a:lnTo>
                    <a:pt x="64" y="628"/>
                  </a:lnTo>
                  <a:lnTo>
                    <a:pt x="118" y="630"/>
                  </a:lnTo>
                  <a:lnTo>
                    <a:pt x="181" y="580"/>
                  </a:lnTo>
                  <a:lnTo>
                    <a:pt x="209" y="579"/>
                  </a:lnTo>
                  <a:lnTo>
                    <a:pt x="210" y="551"/>
                  </a:lnTo>
                  <a:lnTo>
                    <a:pt x="224" y="542"/>
                  </a:lnTo>
                  <a:lnTo>
                    <a:pt x="233" y="576"/>
                  </a:lnTo>
                  <a:lnTo>
                    <a:pt x="252" y="586"/>
                  </a:lnTo>
                  <a:lnTo>
                    <a:pt x="276" y="540"/>
                  </a:lnTo>
                  <a:lnTo>
                    <a:pt x="282" y="494"/>
                  </a:lnTo>
                  <a:lnTo>
                    <a:pt x="282" y="482"/>
                  </a:lnTo>
                  <a:lnTo>
                    <a:pt x="297" y="466"/>
                  </a:lnTo>
                  <a:lnTo>
                    <a:pt x="267" y="448"/>
                  </a:lnTo>
                  <a:lnTo>
                    <a:pt x="266" y="400"/>
                  </a:lnTo>
                  <a:lnTo>
                    <a:pt x="264" y="352"/>
                  </a:lnTo>
                  <a:lnTo>
                    <a:pt x="299" y="330"/>
                  </a:lnTo>
                  <a:lnTo>
                    <a:pt x="333" y="327"/>
                  </a:lnTo>
                  <a:lnTo>
                    <a:pt x="312" y="306"/>
                  </a:lnTo>
                  <a:lnTo>
                    <a:pt x="340" y="246"/>
                  </a:lnTo>
                  <a:lnTo>
                    <a:pt x="334" y="231"/>
                  </a:lnTo>
                  <a:lnTo>
                    <a:pt x="369" y="224"/>
                  </a:lnTo>
                  <a:lnTo>
                    <a:pt x="385" y="195"/>
                  </a:lnTo>
                  <a:lnTo>
                    <a:pt x="405" y="148"/>
                  </a:lnTo>
                  <a:lnTo>
                    <a:pt x="454" y="136"/>
                  </a:lnTo>
                  <a:lnTo>
                    <a:pt x="458" y="118"/>
                  </a:lnTo>
                  <a:lnTo>
                    <a:pt x="519" y="119"/>
                  </a:lnTo>
                  <a:lnTo>
                    <a:pt x="515" y="92"/>
                  </a:lnTo>
                  <a:lnTo>
                    <a:pt x="533" y="92"/>
                  </a:lnTo>
                  <a:lnTo>
                    <a:pt x="557" y="79"/>
                  </a:lnTo>
                  <a:lnTo>
                    <a:pt x="597" y="103"/>
                  </a:lnTo>
                  <a:lnTo>
                    <a:pt x="637" y="110"/>
                  </a:lnTo>
                  <a:lnTo>
                    <a:pt x="685" y="112"/>
                  </a:lnTo>
                  <a:lnTo>
                    <a:pt x="706" y="101"/>
                  </a:lnTo>
                  <a:lnTo>
                    <a:pt x="718" y="66"/>
                  </a:lnTo>
                  <a:lnTo>
                    <a:pt x="769" y="46"/>
                  </a:lnTo>
                  <a:lnTo>
                    <a:pt x="827" y="63"/>
                  </a:lnTo>
                  <a:lnTo>
                    <a:pt x="830" y="92"/>
                  </a:lnTo>
                  <a:lnTo>
                    <a:pt x="866" y="72"/>
                  </a:lnTo>
                  <a:lnTo>
                    <a:pt x="890" y="70"/>
                  </a:lnTo>
                  <a:lnTo>
                    <a:pt x="890" y="58"/>
                  </a:lnTo>
                  <a:lnTo>
                    <a:pt x="867" y="57"/>
                  </a:lnTo>
                  <a:lnTo>
                    <a:pt x="848" y="58"/>
                  </a:lnTo>
                  <a:lnTo>
                    <a:pt x="819" y="42"/>
                  </a:lnTo>
                  <a:lnTo>
                    <a:pt x="890" y="36"/>
                  </a:lnTo>
                  <a:lnTo>
                    <a:pt x="854" y="18"/>
                  </a:lnTo>
                  <a:lnTo>
                    <a:pt x="819" y="12"/>
                  </a:lnTo>
                  <a:lnTo>
                    <a:pt x="794" y="18"/>
                  </a:lnTo>
                  <a:lnTo>
                    <a:pt x="790" y="42"/>
                  </a:lnTo>
                  <a:lnTo>
                    <a:pt x="785" y="25"/>
                  </a:lnTo>
                  <a:lnTo>
                    <a:pt x="782" y="18"/>
                  </a:lnTo>
                  <a:lnTo>
                    <a:pt x="779" y="16"/>
                  </a:lnTo>
                  <a:lnTo>
                    <a:pt x="773" y="0"/>
                  </a:lnTo>
                  <a:lnTo>
                    <a:pt x="754" y="9"/>
                  </a:lnTo>
                  <a:lnTo>
                    <a:pt x="730" y="33"/>
                  </a:lnTo>
                  <a:lnTo>
                    <a:pt x="718" y="9"/>
                  </a:lnTo>
                  <a:lnTo>
                    <a:pt x="676" y="43"/>
                  </a:lnTo>
                  <a:lnTo>
                    <a:pt x="694" y="15"/>
                  </a:lnTo>
                  <a:lnTo>
                    <a:pt x="684" y="12"/>
                  </a:lnTo>
                  <a:lnTo>
                    <a:pt x="657" y="10"/>
                  </a:lnTo>
                  <a:lnTo>
                    <a:pt x="655" y="18"/>
                  </a:lnTo>
                  <a:lnTo>
                    <a:pt x="615" y="45"/>
                  </a:lnTo>
                  <a:lnTo>
                    <a:pt x="590" y="45"/>
                  </a:lnTo>
                  <a:lnTo>
                    <a:pt x="593" y="37"/>
                  </a:lnTo>
                  <a:lnTo>
                    <a:pt x="554" y="42"/>
                  </a:lnTo>
                  <a:lnTo>
                    <a:pt x="576" y="48"/>
                  </a:lnTo>
                  <a:lnTo>
                    <a:pt x="572" y="57"/>
                  </a:lnTo>
                  <a:lnTo>
                    <a:pt x="549" y="55"/>
                  </a:lnTo>
                  <a:lnTo>
                    <a:pt x="52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8" name="Freeform 714"/>
            <p:cNvSpPr>
              <a:spLocks noChangeAspect="1"/>
            </p:cNvSpPr>
            <p:nvPr/>
          </p:nvSpPr>
          <p:spPr bwMode="auto">
            <a:xfrm>
              <a:off x="2747" y="1197"/>
              <a:ext cx="124" cy="53"/>
            </a:xfrm>
            <a:custGeom>
              <a:avLst/>
              <a:gdLst>
                <a:gd name="T0" fmla="*/ 4 w 331"/>
                <a:gd name="T1" fmla="*/ 1 h 142"/>
                <a:gd name="T2" fmla="*/ 2 w 331"/>
                <a:gd name="T3" fmla="*/ 1 h 142"/>
                <a:gd name="T4" fmla="*/ 0 w 331"/>
                <a:gd name="T5" fmla="*/ 1 h 142"/>
                <a:gd name="T6" fmla="*/ 0 w 331"/>
                <a:gd name="T7" fmla="*/ 1 h 142"/>
                <a:gd name="T8" fmla="*/ 1 w 331"/>
                <a:gd name="T9" fmla="*/ 1 h 142"/>
                <a:gd name="T10" fmla="*/ 2 w 331"/>
                <a:gd name="T11" fmla="*/ 2 h 142"/>
                <a:gd name="T12" fmla="*/ 1 w 331"/>
                <a:gd name="T13" fmla="*/ 2 h 142"/>
                <a:gd name="T14" fmla="*/ 3 w 331"/>
                <a:gd name="T15" fmla="*/ 3 h 142"/>
                <a:gd name="T16" fmla="*/ 4 w 331"/>
                <a:gd name="T17" fmla="*/ 4 h 142"/>
                <a:gd name="T18" fmla="*/ 6 w 331"/>
                <a:gd name="T19" fmla="*/ 3 h 142"/>
                <a:gd name="T20" fmla="*/ 7 w 331"/>
                <a:gd name="T21" fmla="*/ 3 h 142"/>
                <a:gd name="T22" fmla="*/ 7 w 331"/>
                <a:gd name="T23" fmla="*/ 3 h 142"/>
                <a:gd name="T24" fmla="*/ 9 w 331"/>
                <a:gd name="T25" fmla="*/ 3 h 142"/>
                <a:gd name="T26" fmla="*/ 9 w 331"/>
                <a:gd name="T27" fmla="*/ 3 h 142"/>
                <a:gd name="T28" fmla="*/ 5 w 331"/>
                <a:gd name="T29" fmla="*/ 4 h 142"/>
                <a:gd name="T30" fmla="*/ 5 w 331"/>
                <a:gd name="T31" fmla="*/ 5 h 142"/>
                <a:gd name="T32" fmla="*/ 10 w 331"/>
                <a:gd name="T33" fmla="*/ 5 h 142"/>
                <a:gd name="T34" fmla="*/ 8 w 331"/>
                <a:gd name="T35" fmla="*/ 5 h 142"/>
                <a:gd name="T36" fmla="*/ 9 w 331"/>
                <a:gd name="T37" fmla="*/ 5 h 142"/>
                <a:gd name="T38" fmla="*/ 6 w 331"/>
                <a:gd name="T39" fmla="*/ 6 h 142"/>
                <a:gd name="T40" fmla="*/ 9 w 331"/>
                <a:gd name="T41" fmla="*/ 7 h 142"/>
                <a:gd name="T42" fmla="*/ 10 w 331"/>
                <a:gd name="T43" fmla="*/ 7 h 142"/>
                <a:gd name="T44" fmla="*/ 10 w 331"/>
                <a:gd name="T45" fmla="*/ 7 h 142"/>
                <a:gd name="T46" fmla="*/ 12 w 331"/>
                <a:gd name="T47" fmla="*/ 5 h 142"/>
                <a:gd name="T48" fmla="*/ 13 w 331"/>
                <a:gd name="T49" fmla="*/ 4 h 142"/>
                <a:gd name="T50" fmla="*/ 13 w 331"/>
                <a:gd name="T51" fmla="*/ 4 h 142"/>
                <a:gd name="T52" fmla="*/ 17 w 331"/>
                <a:gd name="T53" fmla="*/ 3 h 142"/>
                <a:gd name="T54" fmla="*/ 13 w 331"/>
                <a:gd name="T55" fmla="*/ 2 h 142"/>
                <a:gd name="T56" fmla="*/ 12 w 331"/>
                <a:gd name="T57" fmla="*/ 1 h 142"/>
                <a:gd name="T58" fmla="*/ 11 w 331"/>
                <a:gd name="T59" fmla="*/ 1 h 142"/>
                <a:gd name="T60" fmla="*/ 11 w 331"/>
                <a:gd name="T61" fmla="*/ 1 h 142"/>
                <a:gd name="T62" fmla="*/ 9 w 331"/>
                <a:gd name="T63" fmla="*/ 0 h 142"/>
                <a:gd name="T64" fmla="*/ 9 w 331"/>
                <a:gd name="T65" fmla="*/ 3 h 142"/>
                <a:gd name="T66" fmla="*/ 6 w 331"/>
                <a:gd name="T67" fmla="*/ 0 h 142"/>
                <a:gd name="T68" fmla="*/ 5 w 331"/>
                <a:gd name="T69" fmla="*/ 1 h 142"/>
                <a:gd name="T70" fmla="*/ 3 w 331"/>
                <a:gd name="T71" fmla="*/ 1 h 142"/>
                <a:gd name="T72" fmla="*/ 4 w 331"/>
                <a:gd name="T73" fmla="*/ 1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1"/>
                <a:gd name="T112" fmla="*/ 0 h 142"/>
                <a:gd name="T113" fmla="*/ 331 w 331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1" h="142">
                  <a:moveTo>
                    <a:pt x="79" y="14"/>
                  </a:moveTo>
                  <a:lnTo>
                    <a:pt x="34" y="14"/>
                  </a:lnTo>
                  <a:lnTo>
                    <a:pt x="0" y="17"/>
                  </a:lnTo>
                  <a:lnTo>
                    <a:pt x="6" y="33"/>
                  </a:lnTo>
                  <a:lnTo>
                    <a:pt x="33" y="32"/>
                  </a:lnTo>
                  <a:lnTo>
                    <a:pt x="37" y="42"/>
                  </a:lnTo>
                  <a:lnTo>
                    <a:pt x="13" y="44"/>
                  </a:lnTo>
                  <a:lnTo>
                    <a:pt x="54" y="63"/>
                  </a:lnTo>
                  <a:lnTo>
                    <a:pt x="89" y="75"/>
                  </a:lnTo>
                  <a:lnTo>
                    <a:pt x="112" y="63"/>
                  </a:lnTo>
                  <a:lnTo>
                    <a:pt x="136" y="53"/>
                  </a:lnTo>
                  <a:lnTo>
                    <a:pt x="139" y="60"/>
                  </a:lnTo>
                  <a:lnTo>
                    <a:pt x="177" y="54"/>
                  </a:lnTo>
                  <a:lnTo>
                    <a:pt x="179" y="66"/>
                  </a:lnTo>
                  <a:lnTo>
                    <a:pt x="101" y="80"/>
                  </a:lnTo>
                  <a:lnTo>
                    <a:pt x="92" y="90"/>
                  </a:lnTo>
                  <a:lnTo>
                    <a:pt x="188" y="90"/>
                  </a:lnTo>
                  <a:lnTo>
                    <a:pt x="151" y="94"/>
                  </a:lnTo>
                  <a:lnTo>
                    <a:pt x="167" y="102"/>
                  </a:lnTo>
                  <a:lnTo>
                    <a:pt x="109" y="106"/>
                  </a:lnTo>
                  <a:lnTo>
                    <a:pt x="171" y="126"/>
                  </a:lnTo>
                  <a:lnTo>
                    <a:pt x="197" y="142"/>
                  </a:lnTo>
                  <a:lnTo>
                    <a:pt x="204" y="133"/>
                  </a:lnTo>
                  <a:lnTo>
                    <a:pt x="233" y="103"/>
                  </a:lnTo>
                  <a:lnTo>
                    <a:pt x="251" y="83"/>
                  </a:lnTo>
                  <a:lnTo>
                    <a:pt x="258" y="69"/>
                  </a:lnTo>
                  <a:lnTo>
                    <a:pt x="331" y="53"/>
                  </a:lnTo>
                  <a:lnTo>
                    <a:pt x="246" y="36"/>
                  </a:lnTo>
                  <a:lnTo>
                    <a:pt x="237" y="21"/>
                  </a:lnTo>
                  <a:lnTo>
                    <a:pt x="213" y="26"/>
                  </a:lnTo>
                  <a:lnTo>
                    <a:pt x="210" y="17"/>
                  </a:lnTo>
                  <a:lnTo>
                    <a:pt x="166" y="0"/>
                  </a:lnTo>
                  <a:lnTo>
                    <a:pt x="171" y="47"/>
                  </a:lnTo>
                  <a:lnTo>
                    <a:pt x="116" y="11"/>
                  </a:lnTo>
                  <a:lnTo>
                    <a:pt x="94" y="26"/>
                  </a:lnTo>
                  <a:lnTo>
                    <a:pt x="68" y="18"/>
                  </a:lnTo>
                  <a:lnTo>
                    <a:pt x="7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9" name="Freeform 715"/>
            <p:cNvSpPr>
              <a:spLocks noChangeAspect="1"/>
            </p:cNvSpPr>
            <p:nvPr/>
          </p:nvSpPr>
          <p:spPr bwMode="auto">
            <a:xfrm>
              <a:off x="2829" y="1192"/>
              <a:ext cx="103" cy="16"/>
            </a:xfrm>
            <a:custGeom>
              <a:avLst/>
              <a:gdLst>
                <a:gd name="T0" fmla="*/ 6 w 275"/>
                <a:gd name="T1" fmla="*/ 0 h 44"/>
                <a:gd name="T2" fmla="*/ 3 w 275"/>
                <a:gd name="T3" fmla="*/ 0 h 44"/>
                <a:gd name="T4" fmla="*/ 1 w 275"/>
                <a:gd name="T5" fmla="*/ 0 h 44"/>
                <a:gd name="T6" fmla="*/ 0 w 275"/>
                <a:gd name="T7" fmla="*/ 0 h 44"/>
                <a:gd name="T8" fmla="*/ 0 w 275"/>
                <a:gd name="T9" fmla="*/ 1 h 44"/>
                <a:gd name="T10" fmla="*/ 6 w 275"/>
                <a:gd name="T11" fmla="*/ 1 h 44"/>
                <a:gd name="T12" fmla="*/ 3 w 275"/>
                <a:gd name="T13" fmla="*/ 1 h 44"/>
                <a:gd name="T14" fmla="*/ 7 w 275"/>
                <a:gd name="T15" fmla="*/ 2 h 44"/>
                <a:gd name="T16" fmla="*/ 12 w 275"/>
                <a:gd name="T17" fmla="*/ 2 h 44"/>
                <a:gd name="T18" fmla="*/ 15 w 275"/>
                <a:gd name="T19" fmla="*/ 1 h 44"/>
                <a:gd name="T20" fmla="*/ 13 w 275"/>
                <a:gd name="T21" fmla="*/ 0 h 44"/>
                <a:gd name="T22" fmla="*/ 9 w 275"/>
                <a:gd name="T23" fmla="*/ 0 h 44"/>
                <a:gd name="T24" fmla="*/ 8 w 275"/>
                <a:gd name="T25" fmla="*/ 0 h 44"/>
                <a:gd name="T26" fmla="*/ 7 w 275"/>
                <a:gd name="T27" fmla="*/ 0 h 44"/>
                <a:gd name="T28" fmla="*/ 7 w 275"/>
                <a:gd name="T29" fmla="*/ 0 h 44"/>
                <a:gd name="T30" fmla="*/ 6 w 275"/>
                <a:gd name="T31" fmla="*/ 0 h 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5"/>
                <a:gd name="T49" fmla="*/ 0 h 44"/>
                <a:gd name="T50" fmla="*/ 275 w 275"/>
                <a:gd name="T51" fmla="*/ 44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5" h="44">
                  <a:moveTo>
                    <a:pt x="121" y="12"/>
                  </a:moveTo>
                  <a:lnTo>
                    <a:pt x="47" y="3"/>
                  </a:lnTo>
                  <a:lnTo>
                    <a:pt x="29" y="8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114" y="26"/>
                  </a:lnTo>
                  <a:lnTo>
                    <a:pt x="60" y="33"/>
                  </a:lnTo>
                  <a:lnTo>
                    <a:pt x="144" y="44"/>
                  </a:lnTo>
                  <a:lnTo>
                    <a:pt x="236" y="38"/>
                  </a:lnTo>
                  <a:lnTo>
                    <a:pt x="275" y="18"/>
                  </a:lnTo>
                  <a:lnTo>
                    <a:pt x="254" y="8"/>
                  </a:lnTo>
                  <a:lnTo>
                    <a:pt x="164" y="6"/>
                  </a:lnTo>
                  <a:lnTo>
                    <a:pt x="151" y="5"/>
                  </a:lnTo>
                  <a:lnTo>
                    <a:pt x="136" y="0"/>
                  </a:lnTo>
                  <a:lnTo>
                    <a:pt x="126" y="5"/>
                  </a:lnTo>
                  <a:lnTo>
                    <a:pt x="12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0" name="Freeform 716"/>
            <p:cNvSpPr>
              <a:spLocks noChangeAspect="1"/>
            </p:cNvSpPr>
            <p:nvPr/>
          </p:nvSpPr>
          <p:spPr bwMode="auto">
            <a:xfrm>
              <a:off x="2867" y="1226"/>
              <a:ext cx="48" cy="11"/>
            </a:xfrm>
            <a:custGeom>
              <a:avLst/>
              <a:gdLst>
                <a:gd name="T0" fmla="*/ 5 w 130"/>
                <a:gd name="T1" fmla="*/ 2 h 28"/>
                <a:gd name="T2" fmla="*/ 3 w 130"/>
                <a:gd name="T3" fmla="*/ 2 h 28"/>
                <a:gd name="T4" fmla="*/ 1 w 130"/>
                <a:gd name="T5" fmla="*/ 2 h 28"/>
                <a:gd name="T6" fmla="*/ 1 w 130"/>
                <a:gd name="T7" fmla="*/ 1 h 28"/>
                <a:gd name="T8" fmla="*/ 0 w 130"/>
                <a:gd name="T9" fmla="*/ 0 h 28"/>
                <a:gd name="T10" fmla="*/ 4 w 130"/>
                <a:gd name="T11" fmla="*/ 0 h 28"/>
                <a:gd name="T12" fmla="*/ 7 w 130"/>
                <a:gd name="T13" fmla="*/ 1 h 28"/>
                <a:gd name="T14" fmla="*/ 5 w 130"/>
                <a:gd name="T15" fmla="*/ 2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0"/>
                <a:gd name="T25" fmla="*/ 0 h 28"/>
                <a:gd name="T26" fmla="*/ 130 w 13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0" h="28">
                  <a:moveTo>
                    <a:pt x="97" y="26"/>
                  </a:moveTo>
                  <a:lnTo>
                    <a:pt x="55" y="28"/>
                  </a:lnTo>
                  <a:lnTo>
                    <a:pt x="13" y="26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77" y="0"/>
                  </a:lnTo>
                  <a:lnTo>
                    <a:pt x="130" y="14"/>
                  </a:lnTo>
                  <a:lnTo>
                    <a:pt x="9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1" name="Freeform 717"/>
            <p:cNvSpPr>
              <a:spLocks noChangeAspect="1"/>
            </p:cNvSpPr>
            <p:nvPr/>
          </p:nvSpPr>
          <p:spPr bwMode="auto">
            <a:xfrm>
              <a:off x="2824" y="1377"/>
              <a:ext cx="18" cy="9"/>
            </a:xfrm>
            <a:custGeom>
              <a:avLst/>
              <a:gdLst>
                <a:gd name="T0" fmla="*/ 1 w 47"/>
                <a:gd name="T1" fmla="*/ 0 h 25"/>
                <a:gd name="T2" fmla="*/ 0 w 47"/>
                <a:gd name="T3" fmla="*/ 1 h 25"/>
                <a:gd name="T4" fmla="*/ 0 w 47"/>
                <a:gd name="T5" fmla="*/ 1 h 25"/>
                <a:gd name="T6" fmla="*/ 1 w 47"/>
                <a:gd name="T7" fmla="*/ 1 h 25"/>
                <a:gd name="T8" fmla="*/ 2 w 47"/>
                <a:gd name="T9" fmla="*/ 1 h 25"/>
                <a:gd name="T10" fmla="*/ 3 w 47"/>
                <a:gd name="T11" fmla="*/ 0 h 25"/>
                <a:gd name="T12" fmla="*/ 2 w 47"/>
                <a:gd name="T13" fmla="*/ 0 h 25"/>
                <a:gd name="T14" fmla="*/ 1 w 4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"/>
                <a:gd name="T25" fmla="*/ 0 h 25"/>
                <a:gd name="T26" fmla="*/ 47 w 47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" h="25">
                  <a:moveTo>
                    <a:pt x="24" y="0"/>
                  </a:moveTo>
                  <a:lnTo>
                    <a:pt x="9" y="22"/>
                  </a:lnTo>
                  <a:lnTo>
                    <a:pt x="0" y="25"/>
                  </a:lnTo>
                  <a:lnTo>
                    <a:pt x="18" y="21"/>
                  </a:lnTo>
                  <a:lnTo>
                    <a:pt x="27" y="25"/>
                  </a:lnTo>
                  <a:lnTo>
                    <a:pt x="47" y="6"/>
                  </a:lnTo>
                  <a:lnTo>
                    <a:pt x="29" y="1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2" name="Freeform 718"/>
            <p:cNvSpPr>
              <a:spLocks noChangeAspect="1"/>
            </p:cNvSpPr>
            <p:nvPr/>
          </p:nvSpPr>
          <p:spPr bwMode="auto">
            <a:xfrm>
              <a:off x="2895" y="1357"/>
              <a:ext cx="176" cy="186"/>
            </a:xfrm>
            <a:custGeom>
              <a:avLst/>
              <a:gdLst>
                <a:gd name="T0" fmla="*/ 21 w 467"/>
                <a:gd name="T1" fmla="*/ 14 h 494"/>
                <a:gd name="T2" fmla="*/ 20 w 467"/>
                <a:gd name="T3" fmla="*/ 13 h 494"/>
                <a:gd name="T4" fmla="*/ 20 w 467"/>
                <a:gd name="T5" fmla="*/ 11 h 494"/>
                <a:gd name="T6" fmla="*/ 18 w 467"/>
                <a:gd name="T7" fmla="*/ 8 h 494"/>
                <a:gd name="T8" fmla="*/ 19 w 467"/>
                <a:gd name="T9" fmla="*/ 6 h 494"/>
                <a:gd name="T10" fmla="*/ 16 w 467"/>
                <a:gd name="T11" fmla="*/ 5 h 494"/>
                <a:gd name="T12" fmla="*/ 16 w 467"/>
                <a:gd name="T13" fmla="*/ 3 h 494"/>
                <a:gd name="T14" fmla="*/ 16 w 467"/>
                <a:gd name="T15" fmla="*/ 2 h 494"/>
                <a:gd name="T16" fmla="*/ 16 w 467"/>
                <a:gd name="T17" fmla="*/ 1 h 494"/>
                <a:gd name="T18" fmla="*/ 13 w 467"/>
                <a:gd name="T19" fmla="*/ 0 h 494"/>
                <a:gd name="T20" fmla="*/ 10 w 467"/>
                <a:gd name="T21" fmla="*/ 1 h 494"/>
                <a:gd name="T22" fmla="*/ 9 w 467"/>
                <a:gd name="T23" fmla="*/ 3 h 494"/>
                <a:gd name="T24" fmla="*/ 8 w 467"/>
                <a:gd name="T25" fmla="*/ 3 h 494"/>
                <a:gd name="T26" fmla="*/ 6 w 467"/>
                <a:gd name="T27" fmla="*/ 3 h 494"/>
                <a:gd name="T28" fmla="*/ 3 w 467"/>
                <a:gd name="T29" fmla="*/ 3 h 494"/>
                <a:gd name="T30" fmla="*/ 1 w 467"/>
                <a:gd name="T31" fmla="*/ 2 h 494"/>
                <a:gd name="T32" fmla="*/ 0 w 467"/>
                <a:gd name="T33" fmla="*/ 2 h 494"/>
                <a:gd name="T34" fmla="*/ 6 w 467"/>
                <a:gd name="T35" fmla="*/ 5 h 494"/>
                <a:gd name="T36" fmla="*/ 8 w 467"/>
                <a:gd name="T37" fmla="*/ 8 h 494"/>
                <a:gd name="T38" fmla="*/ 9 w 467"/>
                <a:gd name="T39" fmla="*/ 11 h 494"/>
                <a:gd name="T40" fmla="*/ 9 w 467"/>
                <a:gd name="T41" fmla="*/ 11 h 494"/>
                <a:gd name="T42" fmla="*/ 11 w 467"/>
                <a:gd name="T43" fmla="*/ 11 h 494"/>
                <a:gd name="T44" fmla="*/ 11 w 467"/>
                <a:gd name="T45" fmla="*/ 13 h 494"/>
                <a:gd name="T46" fmla="*/ 8 w 467"/>
                <a:gd name="T47" fmla="*/ 16 h 494"/>
                <a:gd name="T48" fmla="*/ 6 w 467"/>
                <a:gd name="T49" fmla="*/ 17 h 494"/>
                <a:gd name="T50" fmla="*/ 4 w 467"/>
                <a:gd name="T51" fmla="*/ 18 h 494"/>
                <a:gd name="T52" fmla="*/ 5 w 467"/>
                <a:gd name="T53" fmla="*/ 21 h 494"/>
                <a:gd name="T54" fmla="*/ 5 w 467"/>
                <a:gd name="T55" fmla="*/ 24 h 494"/>
                <a:gd name="T56" fmla="*/ 8 w 467"/>
                <a:gd name="T57" fmla="*/ 25 h 494"/>
                <a:gd name="T58" fmla="*/ 8 w 467"/>
                <a:gd name="T59" fmla="*/ 25 h 494"/>
                <a:gd name="T60" fmla="*/ 9 w 467"/>
                <a:gd name="T61" fmla="*/ 25 h 494"/>
                <a:gd name="T62" fmla="*/ 9 w 467"/>
                <a:gd name="T63" fmla="*/ 26 h 494"/>
                <a:gd name="T64" fmla="*/ 10 w 467"/>
                <a:gd name="T65" fmla="*/ 26 h 494"/>
                <a:gd name="T66" fmla="*/ 15 w 467"/>
                <a:gd name="T67" fmla="*/ 25 h 494"/>
                <a:gd name="T68" fmla="*/ 16 w 467"/>
                <a:gd name="T69" fmla="*/ 24 h 494"/>
                <a:gd name="T70" fmla="*/ 19 w 467"/>
                <a:gd name="T71" fmla="*/ 24 h 494"/>
                <a:gd name="T72" fmla="*/ 20 w 467"/>
                <a:gd name="T73" fmla="*/ 23 h 494"/>
                <a:gd name="T74" fmla="*/ 22 w 467"/>
                <a:gd name="T75" fmla="*/ 21 h 494"/>
                <a:gd name="T76" fmla="*/ 23 w 467"/>
                <a:gd name="T77" fmla="*/ 20 h 494"/>
                <a:gd name="T78" fmla="*/ 25 w 467"/>
                <a:gd name="T79" fmla="*/ 18 h 494"/>
                <a:gd name="T80" fmla="*/ 21 w 467"/>
                <a:gd name="T81" fmla="*/ 16 h 494"/>
                <a:gd name="T82" fmla="*/ 22 w 467"/>
                <a:gd name="T83" fmla="*/ 15 h 494"/>
                <a:gd name="T84" fmla="*/ 21 w 467"/>
                <a:gd name="T85" fmla="*/ 14 h 4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67"/>
                <a:gd name="T130" fmla="*/ 0 h 494"/>
                <a:gd name="T131" fmla="*/ 467 w 467"/>
                <a:gd name="T132" fmla="*/ 494 h 4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67" h="494">
                  <a:moveTo>
                    <a:pt x="392" y="266"/>
                  </a:moveTo>
                  <a:lnTo>
                    <a:pt x="378" y="249"/>
                  </a:lnTo>
                  <a:lnTo>
                    <a:pt x="375" y="206"/>
                  </a:lnTo>
                  <a:lnTo>
                    <a:pt x="328" y="152"/>
                  </a:lnTo>
                  <a:lnTo>
                    <a:pt x="351" y="118"/>
                  </a:lnTo>
                  <a:lnTo>
                    <a:pt x="297" y="88"/>
                  </a:lnTo>
                  <a:lnTo>
                    <a:pt x="294" y="57"/>
                  </a:lnTo>
                  <a:lnTo>
                    <a:pt x="297" y="46"/>
                  </a:lnTo>
                  <a:lnTo>
                    <a:pt x="294" y="17"/>
                  </a:lnTo>
                  <a:lnTo>
                    <a:pt x="236" y="0"/>
                  </a:lnTo>
                  <a:lnTo>
                    <a:pt x="185" y="20"/>
                  </a:lnTo>
                  <a:lnTo>
                    <a:pt x="173" y="55"/>
                  </a:lnTo>
                  <a:lnTo>
                    <a:pt x="152" y="66"/>
                  </a:lnTo>
                  <a:lnTo>
                    <a:pt x="104" y="64"/>
                  </a:lnTo>
                  <a:lnTo>
                    <a:pt x="64" y="57"/>
                  </a:lnTo>
                  <a:lnTo>
                    <a:pt x="24" y="33"/>
                  </a:lnTo>
                  <a:lnTo>
                    <a:pt x="0" y="46"/>
                  </a:lnTo>
                  <a:lnTo>
                    <a:pt x="104" y="90"/>
                  </a:lnTo>
                  <a:lnTo>
                    <a:pt x="140" y="155"/>
                  </a:lnTo>
                  <a:lnTo>
                    <a:pt x="158" y="200"/>
                  </a:lnTo>
                  <a:lnTo>
                    <a:pt x="175" y="197"/>
                  </a:lnTo>
                  <a:lnTo>
                    <a:pt x="194" y="211"/>
                  </a:lnTo>
                  <a:lnTo>
                    <a:pt x="203" y="245"/>
                  </a:lnTo>
                  <a:lnTo>
                    <a:pt x="139" y="294"/>
                  </a:lnTo>
                  <a:lnTo>
                    <a:pt x="113" y="321"/>
                  </a:lnTo>
                  <a:lnTo>
                    <a:pt x="80" y="336"/>
                  </a:lnTo>
                  <a:lnTo>
                    <a:pt x="88" y="391"/>
                  </a:lnTo>
                  <a:lnTo>
                    <a:pt x="100" y="454"/>
                  </a:lnTo>
                  <a:lnTo>
                    <a:pt x="143" y="467"/>
                  </a:lnTo>
                  <a:lnTo>
                    <a:pt x="143" y="475"/>
                  </a:lnTo>
                  <a:lnTo>
                    <a:pt x="160" y="473"/>
                  </a:lnTo>
                  <a:lnTo>
                    <a:pt x="175" y="494"/>
                  </a:lnTo>
                  <a:lnTo>
                    <a:pt x="185" y="487"/>
                  </a:lnTo>
                  <a:lnTo>
                    <a:pt x="280" y="469"/>
                  </a:lnTo>
                  <a:lnTo>
                    <a:pt x="300" y="460"/>
                  </a:lnTo>
                  <a:lnTo>
                    <a:pt x="351" y="460"/>
                  </a:lnTo>
                  <a:lnTo>
                    <a:pt x="381" y="430"/>
                  </a:lnTo>
                  <a:lnTo>
                    <a:pt x="409" y="402"/>
                  </a:lnTo>
                  <a:lnTo>
                    <a:pt x="439" y="372"/>
                  </a:lnTo>
                  <a:lnTo>
                    <a:pt x="467" y="342"/>
                  </a:lnTo>
                  <a:lnTo>
                    <a:pt x="397" y="302"/>
                  </a:lnTo>
                  <a:lnTo>
                    <a:pt x="415" y="288"/>
                  </a:lnTo>
                  <a:lnTo>
                    <a:pt x="392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3" name="Freeform 719"/>
            <p:cNvSpPr>
              <a:spLocks noChangeAspect="1"/>
            </p:cNvSpPr>
            <p:nvPr/>
          </p:nvSpPr>
          <p:spPr bwMode="auto">
            <a:xfrm>
              <a:off x="2776" y="1758"/>
              <a:ext cx="122" cy="49"/>
            </a:xfrm>
            <a:custGeom>
              <a:avLst/>
              <a:gdLst>
                <a:gd name="T0" fmla="*/ 6 w 327"/>
                <a:gd name="T1" fmla="*/ 6 h 131"/>
                <a:gd name="T2" fmla="*/ 4 w 327"/>
                <a:gd name="T3" fmla="*/ 6 h 131"/>
                <a:gd name="T4" fmla="*/ 2 w 327"/>
                <a:gd name="T5" fmla="*/ 6 h 131"/>
                <a:gd name="T6" fmla="*/ 2 w 327"/>
                <a:gd name="T7" fmla="*/ 6 h 131"/>
                <a:gd name="T8" fmla="*/ 0 w 327"/>
                <a:gd name="T9" fmla="*/ 5 h 131"/>
                <a:gd name="T10" fmla="*/ 0 w 327"/>
                <a:gd name="T11" fmla="*/ 5 h 131"/>
                <a:gd name="T12" fmla="*/ 0 w 327"/>
                <a:gd name="T13" fmla="*/ 5 h 131"/>
                <a:gd name="T14" fmla="*/ 0 w 327"/>
                <a:gd name="T15" fmla="*/ 5 h 131"/>
                <a:gd name="T16" fmla="*/ 0 w 327"/>
                <a:gd name="T17" fmla="*/ 4 h 131"/>
                <a:gd name="T18" fmla="*/ 1 w 327"/>
                <a:gd name="T19" fmla="*/ 4 h 131"/>
                <a:gd name="T20" fmla="*/ 2 w 327"/>
                <a:gd name="T21" fmla="*/ 4 h 131"/>
                <a:gd name="T22" fmla="*/ 3 w 327"/>
                <a:gd name="T23" fmla="*/ 4 h 131"/>
                <a:gd name="T24" fmla="*/ 4 w 327"/>
                <a:gd name="T25" fmla="*/ 4 h 131"/>
                <a:gd name="T26" fmla="*/ 7 w 327"/>
                <a:gd name="T27" fmla="*/ 4 h 131"/>
                <a:gd name="T28" fmla="*/ 8 w 327"/>
                <a:gd name="T29" fmla="*/ 3 h 131"/>
                <a:gd name="T30" fmla="*/ 7 w 327"/>
                <a:gd name="T31" fmla="*/ 2 h 131"/>
                <a:gd name="T32" fmla="*/ 9 w 327"/>
                <a:gd name="T33" fmla="*/ 0 h 131"/>
                <a:gd name="T34" fmla="*/ 10 w 327"/>
                <a:gd name="T35" fmla="*/ 1 h 131"/>
                <a:gd name="T36" fmla="*/ 12 w 327"/>
                <a:gd name="T37" fmla="*/ 0 h 131"/>
                <a:gd name="T38" fmla="*/ 16 w 327"/>
                <a:gd name="T39" fmla="*/ 0 h 131"/>
                <a:gd name="T40" fmla="*/ 17 w 327"/>
                <a:gd name="T41" fmla="*/ 3 h 131"/>
                <a:gd name="T42" fmla="*/ 16 w 327"/>
                <a:gd name="T43" fmla="*/ 3 h 131"/>
                <a:gd name="T44" fmla="*/ 16 w 327"/>
                <a:gd name="T45" fmla="*/ 4 h 131"/>
                <a:gd name="T46" fmla="*/ 15 w 327"/>
                <a:gd name="T47" fmla="*/ 6 h 131"/>
                <a:gd name="T48" fmla="*/ 15 w 327"/>
                <a:gd name="T49" fmla="*/ 6 h 131"/>
                <a:gd name="T50" fmla="*/ 10 w 327"/>
                <a:gd name="T51" fmla="*/ 7 h 131"/>
                <a:gd name="T52" fmla="*/ 10 w 327"/>
                <a:gd name="T53" fmla="*/ 7 h 131"/>
                <a:gd name="T54" fmla="*/ 6 w 327"/>
                <a:gd name="T55" fmla="*/ 6 h 13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7"/>
                <a:gd name="T85" fmla="*/ 0 h 131"/>
                <a:gd name="T86" fmla="*/ 327 w 327"/>
                <a:gd name="T87" fmla="*/ 131 h 13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7" h="131">
                  <a:moveTo>
                    <a:pt x="115" y="108"/>
                  </a:moveTo>
                  <a:lnTo>
                    <a:pt x="69" y="114"/>
                  </a:lnTo>
                  <a:lnTo>
                    <a:pt x="42" y="111"/>
                  </a:lnTo>
                  <a:lnTo>
                    <a:pt x="42" y="109"/>
                  </a:lnTo>
                  <a:lnTo>
                    <a:pt x="8" y="100"/>
                  </a:lnTo>
                  <a:lnTo>
                    <a:pt x="5" y="100"/>
                  </a:lnTo>
                  <a:lnTo>
                    <a:pt x="3" y="97"/>
                  </a:lnTo>
                  <a:lnTo>
                    <a:pt x="0" y="90"/>
                  </a:lnTo>
                  <a:lnTo>
                    <a:pt x="2" y="75"/>
                  </a:lnTo>
                  <a:lnTo>
                    <a:pt x="32" y="81"/>
                  </a:lnTo>
                  <a:lnTo>
                    <a:pt x="39" y="82"/>
                  </a:lnTo>
                  <a:lnTo>
                    <a:pt x="53" y="73"/>
                  </a:lnTo>
                  <a:lnTo>
                    <a:pt x="89" y="72"/>
                  </a:lnTo>
                  <a:lnTo>
                    <a:pt x="141" y="72"/>
                  </a:lnTo>
                  <a:lnTo>
                    <a:pt x="153" y="67"/>
                  </a:lnTo>
                  <a:lnTo>
                    <a:pt x="145" y="37"/>
                  </a:lnTo>
                  <a:lnTo>
                    <a:pt x="181" y="8"/>
                  </a:lnTo>
                  <a:lnTo>
                    <a:pt x="205" y="20"/>
                  </a:lnTo>
                  <a:lnTo>
                    <a:pt x="230" y="0"/>
                  </a:lnTo>
                  <a:lnTo>
                    <a:pt x="299" y="8"/>
                  </a:lnTo>
                  <a:lnTo>
                    <a:pt x="327" y="49"/>
                  </a:lnTo>
                  <a:lnTo>
                    <a:pt x="311" y="67"/>
                  </a:lnTo>
                  <a:lnTo>
                    <a:pt x="306" y="70"/>
                  </a:lnTo>
                  <a:lnTo>
                    <a:pt x="292" y="106"/>
                  </a:lnTo>
                  <a:lnTo>
                    <a:pt x="287" y="111"/>
                  </a:lnTo>
                  <a:lnTo>
                    <a:pt x="202" y="131"/>
                  </a:lnTo>
                  <a:lnTo>
                    <a:pt x="184" y="128"/>
                  </a:lnTo>
                  <a:lnTo>
                    <a:pt x="115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4" name="Freeform 720"/>
            <p:cNvSpPr>
              <a:spLocks noChangeAspect="1"/>
            </p:cNvSpPr>
            <p:nvPr/>
          </p:nvSpPr>
          <p:spPr bwMode="auto">
            <a:xfrm>
              <a:off x="2880" y="1831"/>
              <a:ext cx="67" cy="56"/>
            </a:xfrm>
            <a:custGeom>
              <a:avLst/>
              <a:gdLst>
                <a:gd name="T0" fmla="*/ 8 w 176"/>
                <a:gd name="T1" fmla="*/ 1 h 146"/>
                <a:gd name="T2" fmla="*/ 9 w 176"/>
                <a:gd name="T3" fmla="*/ 2 h 146"/>
                <a:gd name="T4" fmla="*/ 8 w 176"/>
                <a:gd name="T5" fmla="*/ 2 h 146"/>
                <a:gd name="T6" fmla="*/ 8 w 176"/>
                <a:gd name="T7" fmla="*/ 3 h 146"/>
                <a:gd name="T8" fmla="*/ 8 w 176"/>
                <a:gd name="T9" fmla="*/ 3 h 146"/>
                <a:gd name="T10" fmla="*/ 8 w 176"/>
                <a:gd name="T11" fmla="*/ 3 h 146"/>
                <a:gd name="T12" fmla="*/ 10 w 176"/>
                <a:gd name="T13" fmla="*/ 4 h 146"/>
                <a:gd name="T14" fmla="*/ 9 w 176"/>
                <a:gd name="T15" fmla="*/ 4 h 146"/>
                <a:gd name="T16" fmla="*/ 10 w 176"/>
                <a:gd name="T17" fmla="*/ 5 h 146"/>
                <a:gd name="T18" fmla="*/ 10 w 176"/>
                <a:gd name="T19" fmla="*/ 5 h 146"/>
                <a:gd name="T20" fmla="*/ 8 w 176"/>
                <a:gd name="T21" fmla="*/ 6 h 146"/>
                <a:gd name="T22" fmla="*/ 8 w 176"/>
                <a:gd name="T23" fmla="*/ 6 h 146"/>
                <a:gd name="T24" fmla="*/ 8 w 176"/>
                <a:gd name="T25" fmla="*/ 6 h 146"/>
                <a:gd name="T26" fmla="*/ 8 w 176"/>
                <a:gd name="T27" fmla="*/ 6 h 146"/>
                <a:gd name="T28" fmla="*/ 7 w 176"/>
                <a:gd name="T29" fmla="*/ 7 h 146"/>
                <a:gd name="T30" fmla="*/ 7 w 176"/>
                <a:gd name="T31" fmla="*/ 7 h 146"/>
                <a:gd name="T32" fmla="*/ 8 w 176"/>
                <a:gd name="T33" fmla="*/ 8 h 146"/>
                <a:gd name="T34" fmla="*/ 7 w 176"/>
                <a:gd name="T35" fmla="*/ 8 h 146"/>
                <a:gd name="T36" fmla="*/ 6 w 176"/>
                <a:gd name="T37" fmla="*/ 8 h 146"/>
                <a:gd name="T38" fmla="*/ 6 w 176"/>
                <a:gd name="T39" fmla="*/ 8 h 146"/>
                <a:gd name="T40" fmla="*/ 5 w 176"/>
                <a:gd name="T41" fmla="*/ 7 h 146"/>
                <a:gd name="T42" fmla="*/ 5 w 176"/>
                <a:gd name="T43" fmla="*/ 7 h 146"/>
                <a:gd name="T44" fmla="*/ 4 w 176"/>
                <a:gd name="T45" fmla="*/ 6 h 146"/>
                <a:gd name="T46" fmla="*/ 4 w 176"/>
                <a:gd name="T47" fmla="*/ 6 h 146"/>
                <a:gd name="T48" fmla="*/ 3 w 176"/>
                <a:gd name="T49" fmla="*/ 5 h 146"/>
                <a:gd name="T50" fmla="*/ 2 w 176"/>
                <a:gd name="T51" fmla="*/ 3 h 146"/>
                <a:gd name="T52" fmla="*/ 2 w 176"/>
                <a:gd name="T53" fmla="*/ 3 h 146"/>
                <a:gd name="T54" fmla="*/ 1 w 176"/>
                <a:gd name="T55" fmla="*/ 3 h 146"/>
                <a:gd name="T56" fmla="*/ 1 w 176"/>
                <a:gd name="T57" fmla="*/ 2 h 146"/>
                <a:gd name="T58" fmla="*/ 0 w 176"/>
                <a:gd name="T59" fmla="*/ 2 h 146"/>
                <a:gd name="T60" fmla="*/ 0 w 176"/>
                <a:gd name="T61" fmla="*/ 0 h 146"/>
                <a:gd name="T62" fmla="*/ 1 w 176"/>
                <a:gd name="T63" fmla="*/ 0 h 146"/>
                <a:gd name="T64" fmla="*/ 1 w 176"/>
                <a:gd name="T65" fmla="*/ 1 h 146"/>
                <a:gd name="T66" fmla="*/ 2 w 176"/>
                <a:gd name="T67" fmla="*/ 0 h 146"/>
                <a:gd name="T68" fmla="*/ 3 w 176"/>
                <a:gd name="T69" fmla="*/ 0 h 146"/>
                <a:gd name="T70" fmla="*/ 3 w 176"/>
                <a:gd name="T71" fmla="*/ 0 h 146"/>
                <a:gd name="T72" fmla="*/ 5 w 176"/>
                <a:gd name="T73" fmla="*/ 1 h 146"/>
                <a:gd name="T74" fmla="*/ 5 w 176"/>
                <a:gd name="T75" fmla="*/ 0 h 146"/>
                <a:gd name="T76" fmla="*/ 6 w 176"/>
                <a:gd name="T77" fmla="*/ 1 h 146"/>
                <a:gd name="T78" fmla="*/ 6 w 176"/>
                <a:gd name="T79" fmla="*/ 0 h 146"/>
                <a:gd name="T80" fmla="*/ 6 w 176"/>
                <a:gd name="T81" fmla="*/ 1 h 146"/>
                <a:gd name="T82" fmla="*/ 7 w 176"/>
                <a:gd name="T83" fmla="*/ 0 h 146"/>
                <a:gd name="T84" fmla="*/ 7 w 176"/>
                <a:gd name="T85" fmla="*/ 1 h 146"/>
                <a:gd name="T86" fmla="*/ 8 w 176"/>
                <a:gd name="T87" fmla="*/ 1 h 146"/>
                <a:gd name="T88" fmla="*/ 8 w 176"/>
                <a:gd name="T89" fmla="*/ 1 h 1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146"/>
                <a:gd name="T137" fmla="*/ 176 w 176"/>
                <a:gd name="T138" fmla="*/ 146 h 1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146">
                  <a:moveTo>
                    <a:pt x="156" y="19"/>
                  </a:moveTo>
                  <a:lnTo>
                    <a:pt x="158" y="27"/>
                  </a:lnTo>
                  <a:lnTo>
                    <a:pt x="155" y="36"/>
                  </a:lnTo>
                  <a:lnTo>
                    <a:pt x="147" y="45"/>
                  </a:lnTo>
                  <a:lnTo>
                    <a:pt x="149" y="49"/>
                  </a:lnTo>
                  <a:lnTo>
                    <a:pt x="156" y="55"/>
                  </a:lnTo>
                  <a:lnTo>
                    <a:pt x="176" y="67"/>
                  </a:lnTo>
                  <a:lnTo>
                    <a:pt x="159" y="75"/>
                  </a:lnTo>
                  <a:lnTo>
                    <a:pt x="170" y="81"/>
                  </a:lnTo>
                  <a:lnTo>
                    <a:pt x="171" y="94"/>
                  </a:lnTo>
                  <a:lnTo>
                    <a:pt x="146" y="99"/>
                  </a:lnTo>
                  <a:lnTo>
                    <a:pt x="156" y="108"/>
                  </a:lnTo>
                  <a:lnTo>
                    <a:pt x="150" y="113"/>
                  </a:lnTo>
                  <a:lnTo>
                    <a:pt x="143" y="108"/>
                  </a:lnTo>
                  <a:lnTo>
                    <a:pt x="132" y="122"/>
                  </a:lnTo>
                  <a:lnTo>
                    <a:pt x="126" y="127"/>
                  </a:lnTo>
                  <a:lnTo>
                    <a:pt x="137" y="143"/>
                  </a:lnTo>
                  <a:lnTo>
                    <a:pt x="126" y="146"/>
                  </a:lnTo>
                  <a:lnTo>
                    <a:pt x="118" y="142"/>
                  </a:lnTo>
                  <a:lnTo>
                    <a:pt x="104" y="133"/>
                  </a:lnTo>
                  <a:lnTo>
                    <a:pt x="92" y="127"/>
                  </a:lnTo>
                  <a:lnTo>
                    <a:pt x="92" y="122"/>
                  </a:lnTo>
                  <a:lnTo>
                    <a:pt x="74" y="106"/>
                  </a:lnTo>
                  <a:lnTo>
                    <a:pt x="71" y="100"/>
                  </a:lnTo>
                  <a:lnTo>
                    <a:pt x="61" y="94"/>
                  </a:lnTo>
                  <a:lnTo>
                    <a:pt x="25" y="61"/>
                  </a:lnTo>
                  <a:lnTo>
                    <a:pt x="26" y="58"/>
                  </a:lnTo>
                  <a:lnTo>
                    <a:pt x="19" y="57"/>
                  </a:lnTo>
                  <a:lnTo>
                    <a:pt x="10" y="3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10" y="3"/>
                  </a:lnTo>
                  <a:lnTo>
                    <a:pt x="22" y="15"/>
                  </a:lnTo>
                  <a:lnTo>
                    <a:pt x="32" y="0"/>
                  </a:lnTo>
                  <a:lnTo>
                    <a:pt x="47" y="0"/>
                  </a:lnTo>
                  <a:lnTo>
                    <a:pt x="59" y="5"/>
                  </a:lnTo>
                  <a:lnTo>
                    <a:pt x="91" y="11"/>
                  </a:lnTo>
                  <a:lnTo>
                    <a:pt x="95" y="5"/>
                  </a:lnTo>
                  <a:lnTo>
                    <a:pt x="103" y="11"/>
                  </a:lnTo>
                  <a:lnTo>
                    <a:pt x="107" y="6"/>
                  </a:lnTo>
                  <a:lnTo>
                    <a:pt x="118" y="11"/>
                  </a:lnTo>
                  <a:lnTo>
                    <a:pt x="125" y="9"/>
                  </a:lnTo>
                  <a:lnTo>
                    <a:pt x="134" y="18"/>
                  </a:lnTo>
                  <a:lnTo>
                    <a:pt x="143" y="19"/>
                  </a:lnTo>
                  <a:lnTo>
                    <a:pt x="1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5" name="Freeform 721"/>
            <p:cNvSpPr>
              <a:spLocks noChangeAspect="1"/>
            </p:cNvSpPr>
            <p:nvPr/>
          </p:nvSpPr>
          <p:spPr bwMode="auto">
            <a:xfrm>
              <a:off x="2845" y="1804"/>
              <a:ext cx="95" cy="76"/>
            </a:xfrm>
            <a:custGeom>
              <a:avLst/>
              <a:gdLst>
                <a:gd name="T0" fmla="*/ 13 w 252"/>
                <a:gd name="T1" fmla="*/ 5 h 200"/>
                <a:gd name="T2" fmla="*/ 14 w 252"/>
                <a:gd name="T3" fmla="*/ 4 h 200"/>
                <a:gd name="T4" fmla="*/ 13 w 252"/>
                <a:gd name="T5" fmla="*/ 4 h 200"/>
                <a:gd name="T6" fmla="*/ 13 w 252"/>
                <a:gd name="T7" fmla="*/ 3 h 200"/>
                <a:gd name="T8" fmla="*/ 12 w 252"/>
                <a:gd name="T9" fmla="*/ 2 h 200"/>
                <a:gd name="T10" fmla="*/ 6 w 252"/>
                <a:gd name="T11" fmla="*/ 0 h 200"/>
                <a:gd name="T12" fmla="*/ 6 w 252"/>
                <a:gd name="T13" fmla="*/ 0 h 200"/>
                <a:gd name="T14" fmla="*/ 5 w 252"/>
                <a:gd name="T15" fmla="*/ 1 h 200"/>
                <a:gd name="T16" fmla="*/ 4 w 252"/>
                <a:gd name="T17" fmla="*/ 1 h 200"/>
                <a:gd name="T18" fmla="*/ 5 w 252"/>
                <a:gd name="T19" fmla="*/ 2 h 200"/>
                <a:gd name="T20" fmla="*/ 5 w 252"/>
                <a:gd name="T21" fmla="*/ 2 h 200"/>
                <a:gd name="T22" fmla="*/ 3 w 252"/>
                <a:gd name="T23" fmla="*/ 3 h 200"/>
                <a:gd name="T24" fmla="*/ 3 w 252"/>
                <a:gd name="T25" fmla="*/ 3 h 200"/>
                <a:gd name="T26" fmla="*/ 2 w 252"/>
                <a:gd name="T27" fmla="*/ 3 h 200"/>
                <a:gd name="T28" fmla="*/ 2 w 252"/>
                <a:gd name="T29" fmla="*/ 3 h 200"/>
                <a:gd name="T30" fmla="*/ 1 w 252"/>
                <a:gd name="T31" fmla="*/ 3 h 200"/>
                <a:gd name="T32" fmla="*/ 0 w 252"/>
                <a:gd name="T33" fmla="*/ 4 h 200"/>
                <a:gd name="T34" fmla="*/ 2 w 252"/>
                <a:gd name="T35" fmla="*/ 4 h 200"/>
                <a:gd name="T36" fmla="*/ 4 w 252"/>
                <a:gd name="T37" fmla="*/ 8 h 200"/>
                <a:gd name="T38" fmla="*/ 9 w 252"/>
                <a:gd name="T39" fmla="*/ 11 h 200"/>
                <a:gd name="T40" fmla="*/ 10 w 252"/>
                <a:gd name="T41" fmla="*/ 11 h 200"/>
                <a:gd name="T42" fmla="*/ 9 w 252"/>
                <a:gd name="T43" fmla="*/ 10 h 200"/>
                <a:gd name="T44" fmla="*/ 8 w 252"/>
                <a:gd name="T45" fmla="*/ 9 h 200"/>
                <a:gd name="T46" fmla="*/ 6 w 252"/>
                <a:gd name="T47" fmla="*/ 7 h 200"/>
                <a:gd name="T48" fmla="*/ 6 w 252"/>
                <a:gd name="T49" fmla="*/ 6 h 200"/>
                <a:gd name="T50" fmla="*/ 5 w 252"/>
                <a:gd name="T51" fmla="*/ 4 h 200"/>
                <a:gd name="T52" fmla="*/ 6 w 252"/>
                <a:gd name="T53" fmla="*/ 5 h 200"/>
                <a:gd name="T54" fmla="*/ 8 w 252"/>
                <a:gd name="T55" fmla="*/ 4 h 200"/>
                <a:gd name="T56" fmla="*/ 10 w 252"/>
                <a:gd name="T57" fmla="*/ 5 h 200"/>
                <a:gd name="T58" fmla="*/ 11 w 252"/>
                <a:gd name="T59" fmla="*/ 5 h 200"/>
                <a:gd name="T60" fmla="*/ 11 w 252"/>
                <a:gd name="T61" fmla="*/ 5 h 200"/>
                <a:gd name="T62" fmla="*/ 12 w 252"/>
                <a:gd name="T63" fmla="*/ 5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2"/>
                <a:gd name="T97" fmla="*/ 0 h 200"/>
                <a:gd name="T98" fmla="*/ 252 w 252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2" h="200">
                  <a:moveTo>
                    <a:pt x="227" y="91"/>
                  </a:moveTo>
                  <a:lnTo>
                    <a:pt x="236" y="92"/>
                  </a:lnTo>
                  <a:lnTo>
                    <a:pt x="240" y="81"/>
                  </a:lnTo>
                  <a:lnTo>
                    <a:pt x="252" y="76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33" y="66"/>
                  </a:lnTo>
                  <a:lnTo>
                    <a:pt x="237" y="61"/>
                  </a:lnTo>
                  <a:lnTo>
                    <a:pt x="233" y="60"/>
                  </a:lnTo>
                  <a:lnTo>
                    <a:pt x="221" y="39"/>
                  </a:lnTo>
                  <a:lnTo>
                    <a:pt x="157" y="34"/>
                  </a:lnTo>
                  <a:lnTo>
                    <a:pt x="118" y="0"/>
                  </a:lnTo>
                  <a:lnTo>
                    <a:pt x="115" y="6"/>
                  </a:lnTo>
                  <a:lnTo>
                    <a:pt x="110" y="6"/>
                  </a:lnTo>
                  <a:lnTo>
                    <a:pt x="110" y="10"/>
                  </a:lnTo>
                  <a:lnTo>
                    <a:pt x="97" y="10"/>
                  </a:lnTo>
                  <a:lnTo>
                    <a:pt x="94" y="16"/>
                  </a:lnTo>
                  <a:lnTo>
                    <a:pt x="79" y="19"/>
                  </a:lnTo>
                  <a:lnTo>
                    <a:pt x="82" y="28"/>
                  </a:lnTo>
                  <a:lnTo>
                    <a:pt x="84" y="33"/>
                  </a:lnTo>
                  <a:lnTo>
                    <a:pt x="88" y="42"/>
                  </a:lnTo>
                  <a:lnTo>
                    <a:pt x="81" y="42"/>
                  </a:lnTo>
                  <a:lnTo>
                    <a:pt x="67" y="48"/>
                  </a:lnTo>
                  <a:lnTo>
                    <a:pt x="67" y="54"/>
                  </a:lnTo>
                  <a:lnTo>
                    <a:pt x="70" y="61"/>
                  </a:lnTo>
                  <a:lnTo>
                    <a:pt x="60" y="63"/>
                  </a:lnTo>
                  <a:lnTo>
                    <a:pt x="51" y="57"/>
                  </a:lnTo>
                  <a:lnTo>
                    <a:pt x="46" y="58"/>
                  </a:lnTo>
                  <a:lnTo>
                    <a:pt x="45" y="58"/>
                  </a:lnTo>
                  <a:lnTo>
                    <a:pt x="37" y="52"/>
                  </a:lnTo>
                  <a:lnTo>
                    <a:pt x="31" y="63"/>
                  </a:lnTo>
                  <a:lnTo>
                    <a:pt x="10" y="61"/>
                  </a:lnTo>
                  <a:lnTo>
                    <a:pt x="0" y="57"/>
                  </a:lnTo>
                  <a:lnTo>
                    <a:pt x="9" y="72"/>
                  </a:lnTo>
                  <a:lnTo>
                    <a:pt x="19" y="91"/>
                  </a:lnTo>
                  <a:lnTo>
                    <a:pt x="31" y="78"/>
                  </a:lnTo>
                  <a:lnTo>
                    <a:pt x="64" y="131"/>
                  </a:lnTo>
                  <a:lnTo>
                    <a:pt x="76" y="143"/>
                  </a:lnTo>
                  <a:lnTo>
                    <a:pt x="119" y="170"/>
                  </a:lnTo>
                  <a:lnTo>
                    <a:pt x="173" y="198"/>
                  </a:lnTo>
                  <a:lnTo>
                    <a:pt x="182" y="200"/>
                  </a:lnTo>
                  <a:lnTo>
                    <a:pt x="185" y="198"/>
                  </a:lnTo>
                  <a:lnTo>
                    <a:pt x="185" y="195"/>
                  </a:lnTo>
                  <a:lnTo>
                    <a:pt x="167" y="179"/>
                  </a:lnTo>
                  <a:lnTo>
                    <a:pt x="164" y="173"/>
                  </a:lnTo>
                  <a:lnTo>
                    <a:pt x="154" y="167"/>
                  </a:lnTo>
                  <a:lnTo>
                    <a:pt x="118" y="134"/>
                  </a:lnTo>
                  <a:lnTo>
                    <a:pt x="119" y="131"/>
                  </a:lnTo>
                  <a:lnTo>
                    <a:pt x="112" y="130"/>
                  </a:lnTo>
                  <a:lnTo>
                    <a:pt x="103" y="106"/>
                  </a:lnTo>
                  <a:lnTo>
                    <a:pt x="94" y="98"/>
                  </a:lnTo>
                  <a:lnTo>
                    <a:pt x="93" y="78"/>
                  </a:lnTo>
                  <a:lnTo>
                    <a:pt x="103" y="76"/>
                  </a:lnTo>
                  <a:lnTo>
                    <a:pt x="115" y="88"/>
                  </a:lnTo>
                  <a:lnTo>
                    <a:pt x="125" y="73"/>
                  </a:lnTo>
                  <a:lnTo>
                    <a:pt x="140" y="73"/>
                  </a:lnTo>
                  <a:lnTo>
                    <a:pt x="152" y="78"/>
                  </a:lnTo>
                  <a:lnTo>
                    <a:pt x="184" y="84"/>
                  </a:lnTo>
                  <a:lnTo>
                    <a:pt x="188" y="78"/>
                  </a:lnTo>
                  <a:lnTo>
                    <a:pt x="196" y="84"/>
                  </a:lnTo>
                  <a:lnTo>
                    <a:pt x="200" y="79"/>
                  </a:lnTo>
                  <a:lnTo>
                    <a:pt x="211" y="84"/>
                  </a:lnTo>
                  <a:lnTo>
                    <a:pt x="218" y="82"/>
                  </a:lnTo>
                  <a:lnTo>
                    <a:pt x="2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6" name="Freeform 722"/>
            <p:cNvSpPr>
              <a:spLocks noChangeAspect="1"/>
            </p:cNvSpPr>
            <p:nvPr/>
          </p:nvSpPr>
          <p:spPr bwMode="auto">
            <a:xfrm>
              <a:off x="2903" y="1880"/>
              <a:ext cx="25" cy="10"/>
            </a:xfrm>
            <a:custGeom>
              <a:avLst/>
              <a:gdLst>
                <a:gd name="T0" fmla="*/ 3 w 67"/>
                <a:gd name="T1" fmla="*/ 1 h 27"/>
                <a:gd name="T2" fmla="*/ 3 w 67"/>
                <a:gd name="T3" fmla="*/ 1 h 27"/>
                <a:gd name="T4" fmla="*/ 3 w 67"/>
                <a:gd name="T5" fmla="*/ 1 h 27"/>
                <a:gd name="T6" fmla="*/ 3 w 67"/>
                <a:gd name="T7" fmla="*/ 1 h 27"/>
                <a:gd name="T8" fmla="*/ 2 w 67"/>
                <a:gd name="T9" fmla="*/ 0 h 27"/>
                <a:gd name="T10" fmla="*/ 1 w 67"/>
                <a:gd name="T11" fmla="*/ 0 h 27"/>
                <a:gd name="T12" fmla="*/ 1 w 67"/>
                <a:gd name="T13" fmla="*/ 0 h 27"/>
                <a:gd name="T14" fmla="*/ 0 w 67"/>
                <a:gd name="T15" fmla="*/ 0 h 27"/>
                <a:gd name="T16" fmla="*/ 3 w 67"/>
                <a:gd name="T17" fmla="*/ 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"/>
                <a:gd name="T28" fmla="*/ 0 h 27"/>
                <a:gd name="T29" fmla="*/ 67 w 67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" h="27">
                  <a:moveTo>
                    <a:pt x="67" y="27"/>
                  </a:moveTo>
                  <a:lnTo>
                    <a:pt x="67" y="21"/>
                  </a:lnTo>
                  <a:lnTo>
                    <a:pt x="67" y="19"/>
                  </a:lnTo>
                  <a:lnTo>
                    <a:pt x="59" y="15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1"/>
                  </a:lnTo>
                  <a:lnTo>
                    <a:pt x="0" y="0"/>
                  </a:lnTo>
                  <a:lnTo>
                    <a:pt x="6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7" name="Freeform 723"/>
            <p:cNvSpPr>
              <a:spLocks noChangeAspect="1"/>
            </p:cNvSpPr>
            <p:nvPr/>
          </p:nvSpPr>
          <p:spPr bwMode="auto">
            <a:xfrm>
              <a:off x="2545" y="1714"/>
              <a:ext cx="206" cy="176"/>
            </a:xfrm>
            <a:custGeom>
              <a:avLst/>
              <a:gdLst>
                <a:gd name="T0" fmla="*/ 28 w 549"/>
                <a:gd name="T1" fmla="*/ 20 h 466"/>
                <a:gd name="T2" fmla="*/ 28 w 549"/>
                <a:gd name="T3" fmla="*/ 21 h 466"/>
                <a:gd name="T4" fmla="*/ 28 w 549"/>
                <a:gd name="T5" fmla="*/ 21 h 466"/>
                <a:gd name="T6" fmla="*/ 28 w 549"/>
                <a:gd name="T7" fmla="*/ 21 h 466"/>
                <a:gd name="T8" fmla="*/ 28 w 549"/>
                <a:gd name="T9" fmla="*/ 22 h 466"/>
                <a:gd name="T10" fmla="*/ 26 w 549"/>
                <a:gd name="T11" fmla="*/ 23 h 466"/>
                <a:gd name="T12" fmla="*/ 23 w 549"/>
                <a:gd name="T13" fmla="*/ 22 h 466"/>
                <a:gd name="T14" fmla="*/ 22 w 549"/>
                <a:gd name="T15" fmla="*/ 22 h 466"/>
                <a:gd name="T16" fmla="*/ 21 w 549"/>
                <a:gd name="T17" fmla="*/ 22 h 466"/>
                <a:gd name="T18" fmla="*/ 20 w 549"/>
                <a:gd name="T19" fmla="*/ 22 h 466"/>
                <a:gd name="T20" fmla="*/ 18 w 549"/>
                <a:gd name="T21" fmla="*/ 23 h 466"/>
                <a:gd name="T22" fmla="*/ 18 w 549"/>
                <a:gd name="T23" fmla="*/ 25 h 466"/>
                <a:gd name="T24" fmla="*/ 15 w 549"/>
                <a:gd name="T25" fmla="*/ 25 h 466"/>
                <a:gd name="T26" fmla="*/ 15 w 549"/>
                <a:gd name="T27" fmla="*/ 25 h 466"/>
                <a:gd name="T28" fmla="*/ 14 w 549"/>
                <a:gd name="T29" fmla="*/ 25 h 466"/>
                <a:gd name="T30" fmla="*/ 8 w 549"/>
                <a:gd name="T31" fmla="*/ 23 h 466"/>
                <a:gd name="T32" fmla="*/ 7 w 549"/>
                <a:gd name="T33" fmla="*/ 22 h 466"/>
                <a:gd name="T34" fmla="*/ 8 w 549"/>
                <a:gd name="T35" fmla="*/ 21 h 466"/>
                <a:gd name="T36" fmla="*/ 8 w 549"/>
                <a:gd name="T37" fmla="*/ 19 h 466"/>
                <a:gd name="T38" fmla="*/ 8 w 549"/>
                <a:gd name="T39" fmla="*/ 16 h 466"/>
                <a:gd name="T40" fmla="*/ 9 w 549"/>
                <a:gd name="T41" fmla="*/ 17 h 466"/>
                <a:gd name="T42" fmla="*/ 8 w 549"/>
                <a:gd name="T43" fmla="*/ 15 h 466"/>
                <a:gd name="T44" fmla="*/ 8 w 549"/>
                <a:gd name="T45" fmla="*/ 14 h 466"/>
                <a:gd name="T46" fmla="*/ 7 w 549"/>
                <a:gd name="T47" fmla="*/ 14 h 466"/>
                <a:gd name="T48" fmla="*/ 6 w 549"/>
                <a:gd name="T49" fmla="*/ 12 h 466"/>
                <a:gd name="T50" fmla="*/ 6 w 549"/>
                <a:gd name="T51" fmla="*/ 11 h 466"/>
                <a:gd name="T52" fmla="*/ 5 w 549"/>
                <a:gd name="T53" fmla="*/ 11 h 466"/>
                <a:gd name="T54" fmla="*/ 4 w 549"/>
                <a:gd name="T55" fmla="*/ 10 h 466"/>
                <a:gd name="T56" fmla="*/ 2 w 549"/>
                <a:gd name="T57" fmla="*/ 9 h 466"/>
                <a:gd name="T58" fmla="*/ 1 w 549"/>
                <a:gd name="T59" fmla="*/ 9 h 466"/>
                <a:gd name="T60" fmla="*/ 1 w 549"/>
                <a:gd name="T61" fmla="*/ 8 h 466"/>
                <a:gd name="T62" fmla="*/ 1 w 549"/>
                <a:gd name="T63" fmla="*/ 8 h 466"/>
                <a:gd name="T64" fmla="*/ 0 w 549"/>
                <a:gd name="T65" fmla="*/ 8 h 466"/>
                <a:gd name="T66" fmla="*/ 3 w 549"/>
                <a:gd name="T67" fmla="*/ 6 h 466"/>
                <a:gd name="T68" fmla="*/ 5 w 549"/>
                <a:gd name="T69" fmla="*/ 7 h 466"/>
                <a:gd name="T70" fmla="*/ 7 w 549"/>
                <a:gd name="T71" fmla="*/ 7 h 466"/>
                <a:gd name="T72" fmla="*/ 7 w 549"/>
                <a:gd name="T73" fmla="*/ 4 h 466"/>
                <a:gd name="T74" fmla="*/ 8 w 549"/>
                <a:gd name="T75" fmla="*/ 4 h 466"/>
                <a:gd name="T76" fmla="*/ 8 w 549"/>
                <a:gd name="T77" fmla="*/ 5 h 466"/>
                <a:gd name="T78" fmla="*/ 12 w 549"/>
                <a:gd name="T79" fmla="*/ 5 h 466"/>
                <a:gd name="T80" fmla="*/ 11 w 549"/>
                <a:gd name="T81" fmla="*/ 5 h 466"/>
                <a:gd name="T82" fmla="*/ 14 w 549"/>
                <a:gd name="T83" fmla="*/ 3 h 466"/>
                <a:gd name="T84" fmla="*/ 14 w 549"/>
                <a:gd name="T85" fmla="*/ 1 h 466"/>
                <a:gd name="T86" fmla="*/ 17 w 549"/>
                <a:gd name="T87" fmla="*/ 0 h 466"/>
                <a:gd name="T88" fmla="*/ 17 w 549"/>
                <a:gd name="T89" fmla="*/ 1 h 466"/>
                <a:gd name="T90" fmla="*/ 20 w 549"/>
                <a:gd name="T91" fmla="*/ 3 h 466"/>
                <a:gd name="T92" fmla="*/ 21 w 549"/>
                <a:gd name="T93" fmla="*/ 3 h 466"/>
                <a:gd name="T94" fmla="*/ 21 w 549"/>
                <a:gd name="T95" fmla="*/ 3 h 466"/>
                <a:gd name="T96" fmla="*/ 24 w 549"/>
                <a:gd name="T97" fmla="*/ 5 h 466"/>
                <a:gd name="T98" fmla="*/ 25 w 549"/>
                <a:gd name="T99" fmla="*/ 5 h 466"/>
                <a:gd name="T100" fmla="*/ 26 w 549"/>
                <a:gd name="T101" fmla="*/ 5 h 466"/>
                <a:gd name="T102" fmla="*/ 29 w 549"/>
                <a:gd name="T103" fmla="*/ 6 h 466"/>
                <a:gd name="T104" fmla="*/ 28 w 549"/>
                <a:gd name="T105" fmla="*/ 10 h 466"/>
                <a:gd name="T106" fmla="*/ 27 w 549"/>
                <a:gd name="T107" fmla="*/ 11 h 466"/>
                <a:gd name="T108" fmla="*/ 27 w 549"/>
                <a:gd name="T109" fmla="*/ 11 h 466"/>
                <a:gd name="T110" fmla="*/ 25 w 549"/>
                <a:gd name="T111" fmla="*/ 14 h 466"/>
                <a:gd name="T112" fmla="*/ 26 w 549"/>
                <a:gd name="T113" fmla="*/ 14 h 466"/>
                <a:gd name="T114" fmla="*/ 27 w 549"/>
                <a:gd name="T115" fmla="*/ 15 h 466"/>
                <a:gd name="T116" fmla="*/ 27 w 549"/>
                <a:gd name="T117" fmla="*/ 16 h 466"/>
                <a:gd name="T118" fmla="*/ 27 w 549"/>
                <a:gd name="T119" fmla="*/ 17 h 466"/>
                <a:gd name="T120" fmla="*/ 27 w 549"/>
                <a:gd name="T121" fmla="*/ 18 h 466"/>
                <a:gd name="T122" fmla="*/ 27 w 549"/>
                <a:gd name="T123" fmla="*/ 19 h 466"/>
                <a:gd name="T124" fmla="*/ 28 w 549"/>
                <a:gd name="T125" fmla="*/ 20 h 4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49"/>
                <a:gd name="T190" fmla="*/ 0 h 466"/>
                <a:gd name="T191" fmla="*/ 549 w 549"/>
                <a:gd name="T192" fmla="*/ 466 h 4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49" h="466">
                  <a:moveTo>
                    <a:pt x="535" y="372"/>
                  </a:moveTo>
                  <a:lnTo>
                    <a:pt x="535" y="393"/>
                  </a:lnTo>
                  <a:lnTo>
                    <a:pt x="531" y="394"/>
                  </a:lnTo>
                  <a:lnTo>
                    <a:pt x="529" y="394"/>
                  </a:lnTo>
                  <a:lnTo>
                    <a:pt x="529" y="396"/>
                  </a:lnTo>
                  <a:lnTo>
                    <a:pt x="486" y="431"/>
                  </a:lnTo>
                  <a:lnTo>
                    <a:pt x="428" y="412"/>
                  </a:lnTo>
                  <a:lnTo>
                    <a:pt x="413" y="408"/>
                  </a:lnTo>
                  <a:lnTo>
                    <a:pt x="407" y="412"/>
                  </a:lnTo>
                  <a:lnTo>
                    <a:pt x="370" y="411"/>
                  </a:lnTo>
                  <a:lnTo>
                    <a:pt x="343" y="431"/>
                  </a:lnTo>
                  <a:lnTo>
                    <a:pt x="347" y="466"/>
                  </a:lnTo>
                  <a:lnTo>
                    <a:pt x="282" y="463"/>
                  </a:lnTo>
                  <a:lnTo>
                    <a:pt x="283" y="457"/>
                  </a:lnTo>
                  <a:lnTo>
                    <a:pt x="270" y="457"/>
                  </a:lnTo>
                  <a:lnTo>
                    <a:pt x="147" y="430"/>
                  </a:lnTo>
                  <a:lnTo>
                    <a:pt x="126" y="414"/>
                  </a:lnTo>
                  <a:lnTo>
                    <a:pt x="143" y="387"/>
                  </a:lnTo>
                  <a:lnTo>
                    <a:pt x="149" y="343"/>
                  </a:lnTo>
                  <a:lnTo>
                    <a:pt x="153" y="300"/>
                  </a:lnTo>
                  <a:lnTo>
                    <a:pt x="176" y="324"/>
                  </a:lnTo>
                  <a:lnTo>
                    <a:pt x="153" y="284"/>
                  </a:lnTo>
                  <a:lnTo>
                    <a:pt x="156" y="267"/>
                  </a:lnTo>
                  <a:lnTo>
                    <a:pt x="134" y="249"/>
                  </a:lnTo>
                  <a:lnTo>
                    <a:pt x="116" y="214"/>
                  </a:lnTo>
                  <a:lnTo>
                    <a:pt x="120" y="205"/>
                  </a:lnTo>
                  <a:lnTo>
                    <a:pt x="98" y="196"/>
                  </a:lnTo>
                  <a:lnTo>
                    <a:pt x="70" y="187"/>
                  </a:lnTo>
                  <a:lnTo>
                    <a:pt x="32" y="172"/>
                  </a:lnTo>
                  <a:lnTo>
                    <a:pt x="10" y="164"/>
                  </a:lnTo>
                  <a:lnTo>
                    <a:pt x="14" y="152"/>
                  </a:lnTo>
                  <a:lnTo>
                    <a:pt x="20" y="148"/>
                  </a:lnTo>
                  <a:lnTo>
                    <a:pt x="0" y="145"/>
                  </a:lnTo>
                  <a:lnTo>
                    <a:pt x="50" y="123"/>
                  </a:lnTo>
                  <a:lnTo>
                    <a:pt x="83" y="130"/>
                  </a:lnTo>
                  <a:lnTo>
                    <a:pt x="137" y="130"/>
                  </a:lnTo>
                  <a:lnTo>
                    <a:pt x="126" y="79"/>
                  </a:lnTo>
                  <a:lnTo>
                    <a:pt x="140" y="75"/>
                  </a:lnTo>
                  <a:lnTo>
                    <a:pt x="155" y="90"/>
                  </a:lnTo>
                  <a:lnTo>
                    <a:pt x="222" y="87"/>
                  </a:lnTo>
                  <a:lnTo>
                    <a:pt x="207" y="82"/>
                  </a:lnTo>
                  <a:lnTo>
                    <a:pt x="265" y="51"/>
                  </a:lnTo>
                  <a:lnTo>
                    <a:pt x="271" y="15"/>
                  </a:lnTo>
                  <a:lnTo>
                    <a:pt x="311" y="0"/>
                  </a:lnTo>
                  <a:lnTo>
                    <a:pt x="328" y="18"/>
                  </a:lnTo>
                  <a:lnTo>
                    <a:pt x="383" y="54"/>
                  </a:lnTo>
                  <a:lnTo>
                    <a:pt x="403" y="52"/>
                  </a:lnTo>
                  <a:lnTo>
                    <a:pt x="407" y="57"/>
                  </a:lnTo>
                  <a:lnTo>
                    <a:pt x="450" y="81"/>
                  </a:lnTo>
                  <a:lnTo>
                    <a:pt x="474" y="85"/>
                  </a:lnTo>
                  <a:lnTo>
                    <a:pt x="482" y="90"/>
                  </a:lnTo>
                  <a:lnTo>
                    <a:pt x="549" y="112"/>
                  </a:lnTo>
                  <a:lnTo>
                    <a:pt x="531" y="187"/>
                  </a:lnTo>
                  <a:lnTo>
                    <a:pt x="516" y="196"/>
                  </a:lnTo>
                  <a:lnTo>
                    <a:pt x="507" y="202"/>
                  </a:lnTo>
                  <a:lnTo>
                    <a:pt x="470" y="258"/>
                  </a:lnTo>
                  <a:lnTo>
                    <a:pt x="486" y="248"/>
                  </a:lnTo>
                  <a:lnTo>
                    <a:pt x="510" y="276"/>
                  </a:lnTo>
                  <a:lnTo>
                    <a:pt x="510" y="299"/>
                  </a:lnTo>
                  <a:lnTo>
                    <a:pt x="504" y="320"/>
                  </a:lnTo>
                  <a:lnTo>
                    <a:pt x="504" y="333"/>
                  </a:lnTo>
                  <a:lnTo>
                    <a:pt x="506" y="354"/>
                  </a:lnTo>
                  <a:lnTo>
                    <a:pt x="535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8" name="Freeform 724"/>
            <p:cNvSpPr>
              <a:spLocks noChangeAspect="1"/>
            </p:cNvSpPr>
            <p:nvPr/>
          </p:nvSpPr>
          <p:spPr bwMode="auto">
            <a:xfrm>
              <a:off x="2765" y="1881"/>
              <a:ext cx="16" cy="28"/>
            </a:xfrm>
            <a:custGeom>
              <a:avLst/>
              <a:gdLst>
                <a:gd name="T0" fmla="*/ 2 w 40"/>
                <a:gd name="T1" fmla="*/ 4 h 75"/>
                <a:gd name="T2" fmla="*/ 0 w 40"/>
                <a:gd name="T3" fmla="*/ 3 h 75"/>
                <a:gd name="T4" fmla="*/ 0 w 40"/>
                <a:gd name="T5" fmla="*/ 1 h 75"/>
                <a:gd name="T6" fmla="*/ 2 w 40"/>
                <a:gd name="T7" fmla="*/ 0 h 75"/>
                <a:gd name="T8" fmla="*/ 2 w 40"/>
                <a:gd name="T9" fmla="*/ 1 h 75"/>
                <a:gd name="T10" fmla="*/ 2 w 40"/>
                <a:gd name="T11" fmla="*/ 4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75"/>
                <a:gd name="T20" fmla="*/ 40 w 40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75">
                  <a:moveTo>
                    <a:pt x="28" y="75"/>
                  </a:moveTo>
                  <a:lnTo>
                    <a:pt x="8" y="63"/>
                  </a:lnTo>
                  <a:lnTo>
                    <a:pt x="0" y="30"/>
                  </a:lnTo>
                  <a:lnTo>
                    <a:pt x="28" y="0"/>
                  </a:lnTo>
                  <a:lnTo>
                    <a:pt x="40" y="33"/>
                  </a:lnTo>
                  <a:lnTo>
                    <a:pt x="2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9" name="Freeform 725"/>
            <p:cNvSpPr>
              <a:spLocks noChangeAspect="1"/>
            </p:cNvSpPr>
            <p:nvPr/>
          </p:nvSpPr>
          <p:spPr bwMode="auto">
            <a:xfrm>
              <a:off x="2883" y="1767"/>
              <a:ext cx="108" cy="52"/>
            </a:xfrm>
            <a:custGeom>
              <a:avLst/>
              <a:gdLst>
                <a:gd name="T0" fmla="*/ 6 w 287"/>
                <a:gd name="T1" fmla="*/ 8 h 138"/>
                <a:gd name="T2" fmla="*/ 3 w 287"/>
                <a:gd name="T3" fmla="*/ 7 h 138"/>
                <a:gd name="T4" fmla="*/ 1 w 287"/>
                <a:gd name="T5" fmla="*/ 5 h 138"/>
                <a:gd name="T6" fmla="*/ 0 w 287"/>
                <a:gd name="T7" fmla="*/ 5 h 138"/>
                <a:gd name="T8" fmla="*/ 0 w 287"/>
                <a:gd name="T9" fmla="*/ 5 h 138"/>
                <a:gd name="T10" fmla="*/ 0 w 287"/>
                <a:gd name="T11" fmla="*/ 5 h 138"/>
                <a:gd name="T12" fmla="*/ 1 w 287"/>
                <a:gd name="T13" fmla="*/ 2 h 138"/>
                <a:gd name="T14" fmla="*/ 1 w 287"/>
                <a:gd name="T15" fmla="*/ 2 h 138"/>
                <a:gd name="T16" fmla="*/ 2 w 287"/>
                <a:gd name="T17" fmla="*/ 1 h 138"/>
                <a:gd name="T18" fmla="*/ 3 w 287"/>
                <a:gd name="T19" fmla="*/ 2 h 138"/>
                <a:gd name="T20" fmla="*/ 6 w 287"/>
                <a:gd name="T21" fmla="*/ 2 h 138"/>
                <a:gd name="T22" fmla="*/ 9 w 287"/>
                <a:gd name="T23" fmla="*/ 0 h 138"/>
                <a:gd name="T24" fmla="*/ 13 w 287"/>
                <a:gd name="T25" fmla="*/ 0 h 138"/>
                <a:gd name="T26" fmla="*/ 15 w 287"/>
                <a:gd name="T27" fmla="*/ 2 h 138"/>
                <a:gd name="T28" fmla="*/ 13 w 287"/>
                <a:gd name="T29" fmla="*/ 4 h 138"/>
                <a:gd name="T30" fmla="*/ 11 w 287"/>
                <a:gd name="T31" fmla="*/ 6 h 138"/>
                <a:gd name="T32" fmla="*/ 10 w 287"/>
                <a:gd name="T33" fmla="*/ 7 h 138"/>
                <a:gd name="T34" fmla="*/ 6 w 287"/>
                <a:gd name="T35" fmla="*/ 8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7"/>
                <a:gd name="T55" fmla="*/ 0 h 138"/>
                <a:gd name="T56" fmla="*/ 287 w 287"/>
                <a:gd name="T57" fmla="*/ 138 h 1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7" h="138">
                  <a:moveTo>
                    <a:pt x="121" y="138"/>
                  </a:moveTo>
                  <a:lnTo>
                    <a:pt x="57" y="133"/>
                  </a:lnTo>
                  <a:lnTo>
                    <a:pt x="18" y="99"/>
                  </a:lnTo>
                  <a:lnTo>
                    <a:pt x="3" y="91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40" y="24"/>
                  </a:lnTo>
                  <a:lnTo>
                    <a:pt x="54" y="30"/>
                  </a:lnTo>
                  <a:lnTo>
                    <a:pt x="108" y="32"/>
                  </a:lnTo>
                  <a:lnTo>
                    <a:pt x="178" y="0"/>
                  </a:lnTo>
                  <a:lnTo>
                    <a:pt x="251" y="2"/>
                  </a:lnTo>
                  <a:lnTo>
                    <a:pt x="287" y="27"/>
                  </a:lnTo>
                  <a:lnTo>
                    <a:pt x="243" y="69"/>
                  </a:lnTo>
                  <a:lnTo>
                    <a:pt x="209" y="118"/>
                  </a:lnTo>
                  <a:lnTo>
                    <a:pt x="184" y="126"/>
                  </a:lnTo>
                  <a:lnTo>
                    <a:pt x="121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0" name="Freeform 726"/>
            <p:cNvSpPr>
              <a:spLocks noChangeAspect="1"/>
            </p:cNvSpPr>
            <p:nvPr/>
          </p:nvSpPr>
          <p:spPr bwMode="auto">
            <a:xfrm>
              <a:off x="3006" y="1234"/>
              <a:ext cx="2179" cy="672"/>
            </a:xfrm>
            <a:custGeom>
              <a:avLst/>
              <a:gdLst>
                <a:gd name="T0" fmla="*/ 265 w 5799"/>
                <a:gd name="T1" fmla="*/ 20 h 1788"/>
                <a:gd name="T2" fmla="*/ 240 w 5799"/>
                <a:gd name="T3" fmla="*/ 16 h 1788"/>
                <a:gd name="T4" fmla="*/ 217 w 5799"/>
                <a:gd name="T5" fmla="*/ 13 h 1788"/>
                <a:gd name="T6" fmla="*/ 200 w 5799"/>
                <a:gd name="T7" fmla="*/ 11 h 1788"/>
                <a:gd name="T8" fmla="*/ 193 w 5799"/>
                <a:gd name="T9" fmla="*/ 14 h 1788"/>
                <a:gd name="T10" fmla="*/ 175 w 5799"/>
                <a:gd name="T11" fmla="*/ 12 h 1788"/>
                <a:gd name="T12" fmla="*/ 145 w 5799"/>
                <a:gd name="T13" fmla="*/ 8 h 1788"/>
                <a:gd name="T14" fmla="*/ 143 w 5799"/>
                <a:gd name="T15" fmla="*/ 5 h 1788"/>
                <a:gd name="T16" fmla="*/ 127 w 5799"/>
                <a:gd name="T17" fmla="*/ 2 h 1788"/>
                <a:gd name="T18" fmla="*/ 115 w 5799"/>
                <a:gd name="T19" fmla="*/ 3 h 1788"/>
                <a:gd name="T20" fmla="*/ 98 w 5799"/>
                <a:gd name="T21" fmla="*/ 7 h 1788"/>
                <a:gd name="T22" fmla="*/ 92 w 5799"/>
                <a:gd name="T23" fmla="*/ 12 h 1788"/>
                <a:gd name="T24" fmla="*/ 97 w 5799"/>
                <a:gd name="T25" fmla="*/ 14 h 1788"/>
                <a:gd name="T26" fmla="*/ 83 w 5799"/>
                <a:gd name="T27" fmla="*/ 14 h 1788"/>
                <a:gd name="T28" fmla="*/ 90 w 5799"/>
                <a:gd name="T29" fmla="*/ 20 h 1788"/>
                <a:gd name="T30" fmla="*/ 88 w 5799"/>
                <a:gd name="T31" fmla="*/ 23 h 1788"/>
                <a:gd name="T32" fmla="*/ 83 w 5799"/>
                <a:gd name="T33" fmla="*/ 25 h 1788"/>
                <a:gd name="T34" fmla="*/ 70 w 5799"/>
                <a:gd name="T35" fmla="*/ 11 h 1788"/>
                <a:gd name="T36" fmla="*/ 76 w 5799"/>
                <a:gd name="T37" fmla="*/ 20 h 1788"/>
                <a:gd name="T38" fmla="*/ 59 w 5799"/>
                <a:gd name="T39" fmla="*/ 22 h 1788"/>
                <a:gd name="T40" fmla="*/ 48 w 5799"/>
                <a:gd name="T41" fmla="*/ 20 h 1788"/>
                <a:gd name="T42" fmla="*/ 32 w 5799"/>
                <a:gd name="T43" fmla="*/ 24 h 1788"/>
                <a:gd name="T44" fmla="*/ 30 w 5799"/>
                <a:gd name="T45" fmla="*/ 27 h 1788"/>
                <a:gd name="T46" fmla="*/ 21 w 5799"/>
                <a:gd name="T47" fmla="*/ 33 h 1788"/>
                <a:gd name="T48" fmla="*/ 9 w 5799"/>
                <a:gd name="T49" fmla="*/ 25 h 1788"/>
                <a:gd name="T50" fmla="*/ 8 w 5799"/>
                <a:gd name="T51" fmla="*/ 20 h 1788"/>
                <a:gd name="T52" fmla="*/ 2 w 5799"/>
                <a:gd name="T53" fmla="*/ 19 h 1788"/>
                <a:gd name="T54" fmla="*/ 6 w 5799"/>
                <a:gd name="T55" fmla="*/ 33 h 1788"/>
                <a:gd name="T56" fmla="*/ 5 w 5799"/>
                <a:gd name="T57" fmla="*/ 42 h 1788"/>
                <a:gd name="T58" fmla="*/ 10 w 5799"/>
                <a:gd name="T59" fmla="*/ 55 h 1788"/>
                <a:gd name="T60" fmla="*/ 25 w 5799"/>
                <a:gd name="T61" fmla="*/ 68 h 1788"/>
                <a:gd name="T62" fmla="*/ 34 w 5799"/>
                <a:gd name="T63" fmla="*/ 80 h 1788"/>
                <a:gd name="T64" fmla="*/ 34 w 5799"/>
                <a:gd name="T65" fmla="*/ 86 h 1788"/>
                <a:gd name="T66" fmla="*/ 61 w 5799"/>
                <a:gd name="T67" fmla="*/ 95 h 1788"/>
                <a:gd name="T68" fmla="*/ 59 w 5799"/>
                <a:gd name="T69" fmla="*/ 82 h 1788"/>
                <a:gd name="T70" fmla="*/ 57 w 5799"/>
                <a:gd name="T71" fmla="*/ 67 h 1788"/>
                <a:gd name="T72" fmla="*/ 79 w 5799"/>
                <a:gd name="T73" fmla="*/ 65 h 1788"/>
                <a:gd name="T74" fmla="*/ 96 w 5799"/>
                <a:gd name="T75" fmla="*/ 56 h 1788"/>
                <a:gd name="T76" fmla="*/ 113 w 5799"/>
                <a:gd name="T77" fmla="*/ 60 h 1788"/>
                <a:gd name="T78" fmla="*/ 137 w 5799"/>
                <a:gd name="T79" fmla="*/ 71 h 1788"/>
                <a:gd name="T80" fmla="*/ 157 w 5799"/>
                <a:gd name="T81" fmla="*/ 70 h 1788"/>
                <a:gd name="T82" fmla="*/ 178 w 5799"/>
                <a:gd name="T83" fmla="*/ 70 h 1788"/>
                <a:gd name="T84" fmla="*/ 206 w 5799"/>
                <a:gd name="T85" fmla="*/ 71 h 1788"/>
                <a:gd name="T86" fmla="*/ 215 w 5799"/>
                <a:gd name="T87" fmla="*/ 62 h 1788"/>
                <a:gd name="T88" fmla="*/ 242 w 5799"/>
                <a:gd name="T89" fmla="*/ 74 h 1788"/>
                <a:gd name="T90" fmla="*/ 252 w 5799"/>
                <a:gd name="T91" fmla="*/ 89 h 1788"/>
                <a:gd name="T92" fmla="*/ 257 w 5799"/>
                <a:gd name="T93" fmla="*/ 92 h 1788"/>
                <a:gd name="T94" fmla="*/ 263 w 5799"/>
                <a:gd name="T95" fmla="*/ 73 h 1788"/>
                <a:gd name="T96" fmla="*/ 247 w 5799"/>
                <a:gd name="T97" fmla="*/ 59 h 1788"/>
                <a:gd name="T98" fmla="*/ 240 w 5799"/>
                <a:gd name="T99" fmla="*/ 53 h 1788"/>
                <a:gd name="T100" fmla="*/ 250 w 5799"/>
                <a:gd name="T101" fmla="*/ 45 h 1788"/>
                <a:gd name="T102" fmla="*/ 266 w 5799"/>
                <a:gd name="T103" fmla="*/ 45 h 1788"/>
                <a:gd name="T104" fmla="*/ 273 w 5799"/>
                <a:gd name="T105" fmla="*/ 41 h 1788"/>
                <a:gd name="T106" fmla="*/ 278 w 5799"/>
                <a:gd name="T107" fmla="*/ 37 h 1788"/>
                <a:gd name="T108" fmla="*/ 278 w 5799"/>
                <a:gd name="T109" fmla="*/ 52 h 1788"/>
                <a:gd name="T110" fmla="*/ 295 w 5799"/>
                <a:gd name="T111" fmla="*/ 62 h 1788"/>
                <a:gd name="T112" fmla="*/ 295 w 5799"/>
                <a:gd name="T113" fmla="*/ 54 h 1788"/>
                <a:gd name="T114" fmla="*/ 287 w 5799"/>
                <a:gd name="T115" fmla="*/ 44 h 1788"/>
                <a:gd name="T116" fmla="*/ 299 w 5799"/>
                <a:gd name="T117" fmla="*/ 40 h 1788"/>
                <a:gd name="T118" fmla="*/ 305 w 5799"/>
                <a:gd name="T119" fmla="*/ 35 h 1788"/>
                <a:gd name="T120" fmla="*/ 292 w 5799"/>
                <a:gd name="T121" fmla="*/ 25 h 17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799"/>
                <a:gd name="T184" fmla="*/ 0 h 1788"/>
                <a:gd name="T185" fmla="*/ 5799 w 5799"/>
                <a:gd name="T186" fmla="*/ 1788 h 17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799" h="1788">
                  <a:moveTo>
                    <a:pt x="5361" y="377"/>
                  </a:moveTo>
                  <a:lnTo>
                    <a:pt x="5251" y="357"/>
                  </a:lnTo>
                  <a:lnTo>
                    <a:pt x="5142" y="336"/>
                  </a:lnTo>
                  <a:lnTo>
                    <a:pt x="5046" y="334"/>
                  </a:lnTo>
                  <a:lnTo>
                    <a:pt x="4955" y="327"/>
                  </a:lnTo>
                  <a:lnTo>
                    <a:pt x="4988" y="349"/>
                  </a:lnTo>
                  <a:lnTo>
                    <a:pt x="5042" y="379"/>
                  </a:lnTo>
                  <a:lnTo>
                    <a:pt x="5033" y="386"/>
                  </a:lnTo>
                  <a:lnTo>
                    <a:pt x="5000" y="385"/>
                  </a:lnTo>
                  <a:lnTo>
                    <a:pt x="4949" y="368"/>
                  </a:lnTo>
                  <a:lnTo>
                    <a:pt x="4932" y="367"/>
                  </a:lnTo>
                  <a:lnTo>
                    <a:pt x="4876" y="340"/>
                  </a:lnTo>
                  <a:lnTo>
                    <a:pt x="4836" y="354"/>
                  </a:lnTo>
                  <a:lnTo>
                    <a:pt x="4691" y="345"/>
                  </a:lnTo>
                  <a:lnTo>
                    <a:pt x="4688" y="367"/>
                  </a:lnTo>
                  <a:lnTo>
                    <a:pt x="4640" y="346"/>
                  </a:lnTo>
                  <a:lnTo>
                    <a:pt x="4585" y="334"/>
                  </a:lnTo>
                  <a:lnTo>
                    <a:pt x="4530" y="300"/>
                  </a:lnTo>
                  <a:lnTo>
                    <a:pt x="4445" y="283"/>
                  </a:lnTo>
                  <a:lnTo>
                    <a:pt x="4357" y="288"/>
                  </a:lnTo>
                  <a:lnTo>
                    <a:pt x="4270" y="292"/>
                  </a:lnTo>
                  <a:lnTo>
                    <a:pt x="4246" y="286"/>
                  </a:lnTo>
                  <a:lnTo>
                    <a:pt x="4181" y="267"/>
                  </a:lnTo>
                  <a:lnTo>
                    <a:pt x="4158" y="276"/>
                  </a:lnTo>
                  <a:lnTo>
                    <a:pt x="4161" y="263"/>
                  </a:lnTo>
                  <a:lnTo>
                    <a:pt x="4136" y="260"/>
                  </a:lnTo>
                  <a:lnTo>
                    <a:pt x="4091" y="251"/>
                  </a:lnTo>
                  <a:lnTo>
                    <a:pt x="4115" y="246"/>
                  </a:lnTo>
                  <a:lnTo>
                    <a:pt x="4034" y="228"/>
                  </a:lnTo>
                  <a:lnTo>
                    <a:pt x="3985" y="237"/>
                  </a:lnTo>
                  <a:lnTo>
                    <a:pt x="3973" y="237"/>
                  </a:lnTo>
                  <a:lnTo>
                    <a:pt x="3979" y="227"/>
                  </a:lnTo>
                  <a:lnTo>
                    <a:pt x="3975" y="225"/>
                  </a:lnTo>
                  <a:lnTo>
                    <a:pt x="3855" y="215"/>
                  </a:lnTo>
                  <a:lnTo>
                    <a:pt x="3736" y="206"/>
                  </a:lnTo>
                  <a:lnTo>
                    <a:pt x="3764" y="215"/>
                  </a:lnTo>
                  <a:lnTo>
                    <a:pt x="3715" y="225"/>
                  </a:lnTo>
                  <a:lnTo>
                    <a:pt x="3734" y="230"/>
                  </a:lnTo>
                  <a:lnTo>
                    <a:pt x="3749" y="233"/>
                  </a:lnTo>
                  <a:lnTo>
                    <a:pt x="3764" y="248"/>
                  </a:lnTo>
                  <a:lnTo>
                    <a:pt x="3785" y="264"/>
                  </a:lnTo>
                  <a:lnTo>
                    <a:pt x="3724" y="260"/>
                  </a:lnTo>
                  <a:lnTo>
                    <a:pt x="3736" y="270"/>
                  </a:lnTo>
                  <a:lnTo>
                    <a:pt x="3742" y="280"/>
                  </a:lnTo>
                  <a:lnTo>
                    <a:pt x="3643" y="257"/>
                  </a:lnTo>
                  <a:lnTo>
                    <a:pt x="3612" y="269"/>
                  </a:lnTo>
                  <a:lnTo>
                    <a:pt x="3528" y="251"/>
                  </a:lnTo>
                  <a:lnTo>
                    <a:pt x="3515" y="246"/>
                  </a:lnTo>
                  <a:lnTo>
                    <a:pt x="3534" y="274"/>
                  </a:lnTo>
                  <a:lnTo>
                    <a:pt x="3525" y="297"/>
                  </a:lnTo>
                  <a:lnTo>
                    <a:pt x="3469" y="280"/>
                  </a:lnTo>
                  <a:lnTo>
                    <a:pt x="3400" y="252"/>
                  </a:lnTo>
                  <a:lnTo>
                    <a:pt x="3322" y="225"/>
                  </a:lnTo>
                  <a:lnTo>
                    <a:pt x="3300" y="228"/>
                  </a:lnTo>
                  <a:lnTo>
                    <a:pt x="3360" y="267"/>
                  </a:lnTo>
                  <a:lnTo>
                    <a:pt x="3278" y="225"/>
                  </a:lnTo>
                  <a:lnTo>
                    <a:pt x="3148" y="210"/>
                  </a:lnTo>
                  <a:lnTo>
                    <a:pt x="3019" y="195"/>
                  </a:lnTo>
                  <a:lnTo>
                    <a:pt x="2949" y="177"/>
                  </a:lnTo>
                  <a:lnTo>
                    <a:pt x="2958" y="172"/>
                  </a:lnTo>
                  <a:lnTo>
                    <a:pt x="2903" y="170"/>
                  </a:lnTo>
                  <a:lnTo>
                    <a:pt x="2781" y="175"/>
                  </a:lnTo>
                  <a:lnTo>
                    <a:pt x="2743" y="157"/>
                  </a:lnTo>
                  <a:lnTo>
                    <a:pt x="2690" y="158"/>
                  </a:lnTo>
                  <a:lnTo>
                    <a:pt x="2691" y="151"/>
                  </a:lnTo>
                  <a:lnTo>
                    <a:pt x="2633" y="160"/>
                  </a:lnTo>
                  <a:lnTo>
                    <a:pt x="2685" y="166"/>
                  </a:lnTo>
                  <a:lnTo>
                    <a:pt x="2621" y="185"/>
                  </a:lnTo>
                  <a:lnTo>
                    <a:pt x="2555" y="192"/>
                  </a:lnTo>
                  <a:lnTo>
                    <a:pt x="2557" y="182"/>
                  </a:lnTo>
                  <a:lnTo>
                    <a:pt x="2625" y="139"/>
                  </a:lnTo>
                  <a:lnTo>
                    <a:pt x="2688" y="91"/>
                  </a:lnTo>
                  <a:lnTo>
                    <a:pt x="2658" y="85"/>
                  </a:lnTo>
                  <a:lnTo>
                    <a:pt x="2630" y="73"/>
                  </a:lnTo>
                  <a:lnTo>
                    <a:pt x="2679" y="82"/>
                  </a:lnTo>
                  <a:lnTo>
                    <a:pt x="2634" y="58"/>
                  </a:lnTo>
                  <a:lnTo>
                    <a:pt x="2627" y="61"/>
                  </a:lnTo>
                  <a:lnTo>
                    <a:pt x="2603" y="57"/>
                  </a:lnTo>
                  <a:lnTo>
                    <a:pt x="2548" y="40"/>
                  </a:lnTo>
                  <a:lnTo>
                    <a:pt x="2436" y="40"/>
                  </a:lnTo>
                  <a:lnTo>
                    <a:pt x="2396" y="43"/>
                  </a:lnTo>
                  <a:lnTo>
                    <a:pt x="2391" y="25"/>
                  </a:lnTo>
                  <a:lnTo>
                    <a:pt x="2345" y="22"/>
                  </a:lnTo>
                  <a:lnTo>
                    <a:pt x="2288" y="22"/>
                  </a:lnTo>
                  <a:lnTo>
                    <a:pt x="2330" y="9"/>
                  </a:lnTo>
                  <a:lnTo>
                    <a:pt x="2245" y="0"/>
                  </a:lnTo>
                  <a:lnTo>
                    <a:pt x="2193" y="27"/>
                  </a:lnTo>
                  <a:lnTo>
                    <a:pt x="2212" y="43"/>
                  </a:lnTo>
                  <a:lnTo>
                    <a:pt x="2243" y="48"/>
                  </a:lnTo>
                  <a:lnTo>
                    <a:pt x="2163" y="52"/>
                  </a:lnTo>
                  <a:lnTo>
                    <a:pt x="2191" y="60"/>
                  </a:lnTo>
                  <a:lnTo>
                    <a:pt x="2136" y="64"/>
                  </a:lnTo>
                  <a:lnTo>
                    <a:pt x="2084" y="67"/>
                  </a:lnTo>
                  <a:lnTo>
                    <a:pt x="1984" y="67"/>
                  </a:lnTo>
                  <a:lnTo>
                    <a:pt x="2025" y="69"/>
                  </a:lnTo>
                  <a:lnTo>
                    <a:pt x="1948" y="83"/>
                  </a:lnTo>
                  <a:lnTo>
                    <a:pt x="1869" y="97"/>
                  </a:lnTo>
                  <a:lnTo>
                    <a:pt x="1840" y="104"/>
                  </a:lnTo>
                  <a:lnTo>
                    <a:pt x="1840" y="124"/>
                  </a:lnTo>
                  <a:lnTo>
                    <a:pt x="1810" y="122"/>
                  </a:lnTo>
                  <a:lnTo>
                    <a:pt x="1860" y="136"/>
                  </a:lnTo>
                  <a:lnTo>
                    <a:pt x="1828" y="139"/>
                  </a:lnTo>
                  <a:lnTo>
                    <a:pt x="1870" y="151"/>
                  </a:lnTo>
                  <a:lnTo>
                    <a:pt x="1870" y="157"/>
                  </a:lnTo>
                  <a:lnTo>
                    <a:pt x="1776" y="166"/>
                  </a:lnTo>
                  <a:lnTo>
                    <a:pt x="1682" y="175"/>
                  </a:lnTo>
                  <a:lnTo>
                    <a:pt x="1697" y="194"/>
                  </a:lnTo>
                  <a:lnTo>
                    <a:pt x="1739" y="225"/>
                  </a:lnTo>
                  <a:lnTo>
                    <a:pt x="1785" y="234"/>
                  </a:lnTo>
                  <a:lnTo>
                    <a:pt x="1851" y="258"/>
                  </a:lnTo>
                  <a:lnTo>
                    <a:pt x="1884" y="298"/>
                  </a:lnTo>
                  <a:lnTo>
                    <a:pt x="1894" y="315"/>
                  </a:lnTo>
                  <a:lnTo>
                    <a:pt x="1875" y="316"/>
                  </a:lnTo>
                  <a:lnTo>
                    <a:pt x="1843" y="286"/>
                  </a:lnTo>
                  <a:lnTo>
                    <a:pt x="1837" y="304"/>
                  </a:lnTo>
                  <a:lnTo>
                    <a:pt x="1815" y="273"/>
                  </a:lnTo>
                  <a:lnTo>
                    <a:pt x="1837" y="255"/>
                  </a:lnTo>
                  <a:lnTo>
                    <a:pt x="1760" y="248"/>
                  </a:lnTo>
                  <a:lnTo>
                    <a:pt x="1681" y="225"/>
                  </a:lnTo>
                  <a:lnTo>
                    <a:pt x="1619" y="233"/>
                  </a:lnTo>
                  <a:lnTo>
                    <a:pt x="1651" y="246"/>
                  </a:lnTo>
                  <a:lnTo>
                    <a:pt x="1578" y="245"/>
                  </a:lnTo>
                  <a:lnTo>
                    <a:pt x="1597" y="260"/>
                  </a:lnTo>
                  <a:lnTo>
                    <a:pt x="1681" y="276"/>
                  </a:lnTo>
                  <a:lnTo>
                    <a:pt x="1700" y="286"/>
                  </a:lnTo>
                  <a:lnTo>
                    <a:pt x="1575" y="266"/>
                  </a:lnTo>
                  <a:lnTo>
                    <a:pt x="1533" y="207"/>
                  </a:lnTo>
                  <a:lnTo>
                    <a:pt x="1504" y="204"/>
                  </a:lnTo>
                  <a:lnTo>
                    <a:pt x="1536" y="236"/>
                  </a:lnTo>
                  <a:lnTo>
                    <a:pt x="1500" y="255"/>
                  </a:lnTo>
                  <a:lnTo>
                    <a:pt x="1515" y="273"/>
                  </a:lnTo>
                  <a:lnTo>
                    <a:pt x="1566" y="306"/>
                  </a:lnTo>
                  <a:lnTo>
                    <a:pt x="1563" y="342"/>
                  </a:lnTo>
                  <a:lnTo>
                    <a:pt x="1599" y="374"/>
                  </a:lnTo>
                  <a:lnTo>
                    <a:pt x="1691" y="370"/>
                  </a:lnTo>
                  <a:lnTo>
                    <a:pt x="1737" y="383"/>
                  </a:lnTo>
                  <a:lnTo>
                    <a:pt x="1758" y="415"/>
                  </a:lnTo>
                  <a:lnTo>
                    <a:pt x="1773" y="436"/>
                  </a:lnTo>
                  <a:lnTo>
                    <a:pt x="1827" y="446"/>
                  </a:lnTo>
                  <a:lnTo>
                    <a:pt x="1749" y="436"/>
                  </a:lnTo>
                  <a:lnTo>
                    <a:pt x="1719" y="394"/>
                  </a:lnTo>
                  <a:lnTo>
                    <a:pt x="1693" y="379"/>
                  </a:lnTo>
                  <a:lnTo>
                    <a:pt x="1627" y="391"/>
                  </a:lnTo>
                  <a:lnTo>
                    <a:pt x="1667" y="440"/>
                  </a:lnTo>
                  <a:lnTo>
                    <a:pt x="1633" y="489"/>
                  </a:lnTo>
                  <a:lnTo>
                    <a:pt x="1618" y="497"/>
                  </a:lnTo>
                  <a:lnTo>
                    <a:pt x="1597" y="504"/>
                  </a:lnTo>
                  <a:lnTo>
                    <a:pt x="1496" y="491"/>
                  </a:lnTo>
                  <a:lnTo>
                    <a:pt x="1484" y="482"/>
                  </a:lnTo>
                  <a:lnTo>
                    <a:pt x="1551" y="485"/>
                  </a:lnTo>
                  <a:lnTo>
                    <a:pt x="1537" y="491"/>
                  </a:lnTo>
                  <a:lnTo>
                    <a:pt x="1582" y="486"/>
                  </a:lnTo>
                  <a:lnTo>
                    <a:pt x="1576" y="476"/>
                  </a:lnTo>
                  <a:lnTo>
                    <a:pt x="1604" y="427"/>
                  </a:lnTo>
                  <a:lnTo>
                    <a:pt x="1604" y="404"/>
                  </a:lnTo>
                  <a:lnTo>
                    <a:pt x="1543" y="367"/>
                  </a:lnTo>
                  <a:lnTo>
                    <a:pt x="1516" y="322"/>
                  </a:lnTo>
                  <a:lnTo>
                    <a:pt x="1488" y="279"/>
                  </a:lnTo>
                  <a:lnTo>
                    <a:pt x="1449" y="260"/>
                  </a:lnTo>
                  <a:lnTo>
                    <a:pt x="1451" y="218"/>
                  </a:lnTo>
                  <a:lnTo>
                    <a:pt x="1393" y="200"/>
                  </a:lnTo>
                  <a:lnTo>
                    <a:pt x="1319" y="206"/>
                  </a:lnTo>
                  <a:lnTo>
                    <a:pt x="1312" y="263"/>
                  </a:lnTo>
                  <a:lnTo>
                    <a:pt x="1284" y="285"/>
                  </a:lnTo>
                  <a:lnTo>
                    <a:pt x="1293" y="295"/>
                  </a:lnTo>
                  <a:lnTo>
                    <a:pt x="1316" y="297"/>
                  </a:lnTo>
                  <a:lnTo>
                    <a:pt x="1324" y="328"/>
                  </a:lnTo>
                  <a:lnTo>
                    <a:pt x="1336" y="346"/>
                  </a:lnTo>
                  <a:lnTo>
                    <a:pt x="1382" y="360"/>
                  </a:lnTo>
                  <a:lnTo>
                    <a:pt x="1415" y="382"/>
                  </a:lnTo>
                  <a:lnTo>
                    <a:pt x="1433" y="383"/>
                  </a:lnTo>
                  <a:lnTo>
                    <a:pt x="1416" y="413"/>
                  </a:lnTo>
                  <a:lnTo>
                    <a:pt x="1361" y="385"/>
                  </a:lnTo>
                  <a:lnTo>
                    <a:pt x="1273" y="363"/>
                  </a:lnTo>
                  <a:lnTo>
                    <a:pt x="1193" y="351"/>
                  </a:lnTo>
                  <a:lnTo>
                    <a:pt x="1112" y="337"/>
                  </a:lnTo>
                  <a:lnTo>
                    <a:pt x="1096" y="351"/>
                  </a:lnTo>
                  <a:lnTo>
                    <a:pt x="1137" y="382"/>
                  </a:lnTo>
                  <a:lnTo>
                    <a:pt x="1110" y="397"/>
                  </a:lnTo>
                  <a:lnTo>
                    <a:pt x="1109" y="409"/>
                  </a:lnTo>
                  <a:lnTo>
                    <a:pt x="1085" y="406"/>
                  </a:lnTo>
                  <a:lnTo>
                    <a:pt x="1076" y="382"/>
                  </a:lnTo>
                  <a:lnTo>
                    <a:pt x="1025" y="391"/>
                  </a:lnTo>
                  <a:lnTo>
                    <a:pt x="984" y="397"/>
                  </a:lnTo>
                  <a:lnTo>
                    <a:pt x="940" y="412"/>
                  </a:lnTo>
                  <a:lnTo>
                    <a:pt x="882" y="409"/>
                  </a:lnTo>
                  <a:lnTo>
                    <a:pt x="900" y="401"/>
                  </a:lnTo>
                  <a:lnTo>
                    <a:pt x="884" y="385"/>
                  </a:lnTo>
                  <a:lnTo>
                    <a:pt x="912" y="377"/>
                  </a:lnTo>
                  <a:lnTo>
                    <a:pt x="848" y="397"/>
                  </a:lnTo>
                  <a:lnTo>
                    <a:pt x="842" y="403"/>
                  </a:lnTo>
                  <a:lnTo>
                    <a:pt x="770" y="419"/>
                  </a:lnTo>
                  <a:lnTo>
                    <a:pt x="730" y="433"/>
                  </a:lnTo>
                  <a:lnTo>
                    <a:pt x="734" y="440"/>
                  </a:lnTo>
                  <a:lnTo>
                    <a:pt x="700" y="446"/>
                  </a:lnTo>
                  <a:lnTo>
                    <a:pt x="697" y="476"/>
                  </a:lnTo>
                  <a:lnTo>
                    <a:pt x="640" y="477"/>
                  </a:lnTo>
                  <a:lnTo>
                    <a:pt x="598" y="449"/>
                  </a:lnTo>
                  <a:lnTo>
                    <a:pt x="654" y="430"/>
                  </a:lnTo>
                  <a:lnTo>
                    <a:pt x="590" y="398"/>
                  </a:lnTo>
                  <a:lnTo>
                    <a:pt x="516" y="394"/>
                  </a:lnTo>
                  <a:lnTo>
                    <a:pt x="558" y="412"/>
                  </a:lnTo>
                  <a:lnTo>
                    <a:pt x="576" y="464"/>
                  </a:lnTo>
                  <a:lnTo>
                    <a:pt x="591" y="498"/>
                  </a:lnTo>
                  <a:lnTo>
                    <a:pt x="591" y="519"/>
                  </a:lnTo>
                  <a:lnTo>
                    <a:pt x="572" y="518"/>
                  </a:lnTo>
                  <a:lnTo>
                    <a:pt x="557" y="500"/>
                  </a:lnTo>
                  <a:lnTo>
                    <a:pt x="516" y="494"/>
                  </a:lnTo>
                  <a:lnTo>
                    <a:pt x="479" y="522"/>
                  </a:lnTo>
                  <a:lnTo>
                    <a:pt x="443" y="549"/>
                  </a:lnTo>
                  <a:lnTo>
                    <a:pt x="479" y="589"/>
                  </a:lnTo>
                  <a:lnTo>
                    <a:pt x="394" y="577"/>
                  </a:lnTo>
                  <a:lnTo>
                    <a:pt x="340" y="559"/>
                  </a:lnTo>
                  <a:lnTo>
                    <a:pt x="342" y="582"/>
                  </a:lnTo>
                  <a:lnTo>
                    <a:pt x="381" y="598"/>
                  </a:lnTo>
                  <a:lnTo>
                    <a:pt x="403" y="616"/>
                  </a:lnTo>
                  <a:lnTo>
                    <a:pt x="352" y="621"/>
                  </a:lnTo>
                  <a:lnTo>
                    <a:pt x="278" y="585"/>
                  </a:lnTo>
                  <a:lnTo>
                    <a:pt x="254" y="545"/>
                  </a:lnTo>
                  <a:lnTo>
                    <a:pt x="251" y="530"/>
                  </a:lnTo>
                  <a:lnTo>
                    <a:pt x="257" y="528"/>
                  </a:lnTo>
                  <a:lnTo>
                    <a:pt x="206" y="504"/>
                  </a:lnTo>
                  <a:lnTo>
                    <a:pt x="185" y="492"/>
                  </a:lnTo>
                  <a:lnTo>
                    <a:pt x="137" y="465"/>
                  </a:lnTo>
                  <a:lnTo>
                    <a:pt x="167" y="473"/>
                  </a:lnTo>
                  <a:lnTo>
                    <a:pt x="267" y="494"/>
                  </a:lnTo>
                  <a:lnTo>
                    <a:pt x="367" y="516"/>
                  </a:lnTo>
                  <a:lnTo>
                    <a:pt x="461" y="494"/>
                  </a:lnTo>
                  <a:lnTo>
                    <a:pt x="472" y="461"/>
                  </a:lnTo>
                  <a:lnTo>
                    <a:pt x="434" y="434"/>
                  </a:lnTo>
                  <a:lnTo>
                    <a:pt x="328" y="401"/>
                  </a:lnTo>
                  <a:lnTo>
                    <a:pt x="224" y="367"/>
                  </a:lnTo>
                  <a:lnTo>
                    <a:pt x="163" y="370"/>
                  </a:lnTo>
                  <a:lnTo>
                    <a:pt x="148" y="374"/>
                  </a:lnTo>
                  <a:lnTo>
                    <a:pt x="160" y="358"/>
                  </a:lnTo>
                  <a:lnTo>
                    <a:pt x="136" y="361"/>
                  </a:lnTo>
                  <a:lnTo>
                    <a:pt x="106" y="346"/>
                  </a:lnTo>
                  <a:lnTo>
                    <a:pt x="140" y="342"/>
                  </a:lnTo>
                  <a:lnTo>
                    <a:pt x="97" y="334"/>
                  </a:lnTo>
                  <a:lnTo>
                    <a:pt x="81" y="343"/>
                  </a:lnTo>
                  <a:lnTo>
                    <a:pt x="63" y="340"/>
                  </a:lnTo>
                  <a:lnTo>
                    <a:pt x="63" y="352"/>
                  </a:lnTo>
                  <a:lnTo>
                    <a:pt x="39" y="354"/>
                  </a:lnTo>
                  <a:lnTo>
                    <a:pt x="3" y="374"/>
                  </a:lnTo>
                  <a:lnTo>
                    <a:pt x="0" y="385"/>
                  </a:lnTo>
                  <a:lnTo>
                    <a:pt x="3" y="416"/>
                  </a:lnTo>
                  <a:lnTo>
                    <a:pt x="57" y="446"/>
                  </a:lnTo>
                  <a:lnTo>
                    <a:pt x="34" y="480"/>
                  </a:lnTo>
                  <a:lnTo>
                    <a:pt x="81" y="534"/>
                  </a:lnTo>
                  <a:lnTo>
                    <a:pt x="84" y="577"/>
                  </a:lnTo>
                  <a:lnTo>
                    <a:pt x="98" y="594"/>
                  </a:lnTo>
                  <a:lnTo>
                    <a:pt x="121" y="616"/>
                  </a:lnTo>
                  <a:lnTo>
                    <a:pt x="103" y="630"/>
                  </a:lnTo>
                  <a:lnTo>
                    <a:pt x="173" y="670"/>
                  </a:lnTo>
                  <a:lnTo>
                    <a:pt x="145" y="700"/>
                  </a:lnTo>
                  <a:lnTo>
                    <a:pt x="115" y="730"/>
                  </a:lnTo>
                  <a:lnTo>
                    <a:pt x="87" y="758"/>
                  </a:lnTo>
                  <a:lnTo>
                    <a:pt x="57" y="788"/>
                  </a:lnTo>
                  <a:lnTo>
                    <a:pt x="85" y="788"/>
                  </a:lnTo>
                  <a:lnTo>
                    <a:pt x="79" y="788"/>
                  </a:lnTo>
                  <a:lnTo>
                    <a:pt x="87" y="797"/>
                  </a:lnTo>
                  <a:lnTo>
                    <a:pt x="155" y="818"/>
                  </a:lnTo>
                  <a:lnTo>
                    <a:pt x="115" y="815"/>
                  </a:lnTo>
                  <a:lnTo>
                    <a:pt x="79" y="831"/>
                  </a:lnTo>
                  <a:lnTo>
                    <a:pt x="67" y="846"/>
                  </a:lnTo>
                  <a:lnTo>
                    <a:pt x="81" y="894"/>
                  </a:lnTo>
                  <a:lnTo>
                    <a:pt x="63" y="925"/>
                  </a:lnTo>
                  <a:lnTo>
                    <a:pt x="88" y="962"/>
                  </a:lnTo>
                  <a:lnTo>
                    <a:pt x="116" y="1022"/>
                  </a:lnTo>
                  <a:lnTo>
                    <a:pt x="181" y="1033"/>
                  </a:lnTo>
                  <a:lnTo>
                    <a:pt x="245" y="1044"/>
                  </a:lnTo>
                  <a:lnTo>
                    <a:pt x="254" y="1104"/>
                  </a:lnTo>
                  <a:lnTo>
                    <a:pt x="309" y="1152"/>
                  </a:lnTo>
                  <a:lnTo>
                    <a:pt x="294" y="1167"/>
                  </a:lnTo>
                  <a:lnTo>
                    <a:pt x="306" y="1215"/>
                  </a:lnTo>
                  <a:lnTo>
                    <a:pt x="340" y="1203"/>
                  </a:lnTo>
                  <a:lnTo>
                    <a:pt x="407" y="1210"/>
                  </a:lnTo>
                  <a:lnTo>
                    <a:pt x="415" y="1229"/>
                  </a:lnTo>
                  <a:lnTo>
                    <a:pt x="470" y="1277"/>
                  </a:lnTo>
                  <a:lnTo>
                    <a:pt x="527" y="1325"/>
                  </a:lnTo>
                  <a:lnTo>
                    <a:pt x="555" y="1319"/>
                  </a:lnTo>
                  <a:lnTo>
                    <a:pt x="619" y="1338"/>
                  </a:lnTo>
                  <a:lnTo>
                    <a:pt x="684" y="1359"/>
                  </a:lnTo>
                  <a:lnTo>
                    <a:pt x="712" y="1435"/>
                  </a:lnTo>
                  <a:lnTo>
                    <a:pt x="676" y="1452"/>
                  </a:lnTo>
                  <a:lnTo>
                    <a:pt x="661" y="1483"/>
                  </a:lnTo>
                  <a:lnTo>
                    <a:pt x="672" y="1494"/>
                  </a:lnTo>
                  <a:lnTo>
                    <a:pt x="637" y="1513"/>
                  </a:lnTo>
                  <a:lnTo>
                    <a:pt x="615" y="1519"/>
                  </a:lnTo>
                  <a:lnTo>
                    <a:pt x="652" y="1547"/>
                  </a:lnTo>
                  <a:lnTo>
                    <a:pt x="637" y="1546"/>
                  </a:lnTo>
                  <a:lnTo>
                    <a:pt x="633" y="1562"/>
                  </a:lnTo>
                  <a:lnTo>
                    <a:pt x="625" y="1550"/>
                  </a:lnTo>
                  <a:lnTo>
                    <a:pt x="622" y="1582"/>
                  </a:lnTo>
                  <a:lnTo>
                    <a:pt x="585" y="1586"/>
                  </a:lnTo>
                  <a:lnTo>
                    <a:pt x="575" y="1597"/>
                  </a:lnTo>
                  <a:lnTo>
                    <a:pt x="640" y="1631"/>
                  </a:lnTo>
                  <a:lnTo>
                    <a:pt x="706" y="1665"/>
                  </a:lnTo>
                  <a:lnTo>
                    <a:pt x="710" y="1661"/>
                  </a:lnTo>
                  <a:lnTo>
                    <a:pt x="760" y="1665"/>
                  </a:lnTo>
                  <a:lnTo>
                    <a:pt x="810" y="1668"/>
                  </a:lnTo>
                  <a:lnTo>
                    <a:pt x="876" y="1695"/>
                  </a:lnTo>
                  <a:lnTo>
                    <a:pt x="943" y="1722"/>
                  </a:lnTo>
                  <a:lnTo>
                    <a:pt x="1010" y="1747"/>
                  </a:lnTo>
                  <a:lnTo>
                    <a:pt x="1078" y="1774"/>
                  </a:lnTo>
                  <a:lnTo>
                    <a:pt x="1151" y="1788"/>
                  </a:lnTo>
                  <a:lnTo>
                    <a:pt x="1112" y="1746"/>
                  </a:lnTo>
                  <a:lnTo>
                    <a:pt x="1075" y="1704"/>
                  </a:lnTo>
                  <a:lnTo>
                    <a:pt x="1069" y="1668"/>
                  </a:lnTo>
                  <a:lnTo>
                    <a:pt x="1066" y="1683"/>
                  </a:lnTo>
                  <a:lnTo>
                    <a:pt x="1040" y="1641"/>
                  </a:lnTo>
                  <a:lnTo>
                    <a:pt x="1025" y="1625"/>
                  </a:lnTo>
                  <a:lnTo>
                    <a:pt x="1048" y="1573"/>
                  </a:lnTo>
                  <a:lnTo>
                    <a:pt x="1094" y="1552"/>
                  </a:lnTo>
                  <a:lnTo>
                    <a:pt x="1116" y="1538"/>
                  </a:lnTo>
                  <a:lnTo>
                    <a:pt x="1112" y="1526"/>
                  </a:lnTo>
                  <a:lnTo>
                    <a:pt x="1078" y="1474"/>
                  </a:lnTo>
                  <a:lnTo>
                    <a:pt x="1025" y="1434"/>
                  </a:lnTo>
                  <a:lnTo>
                    <a:pt x="975" y="1394"/>
                  </a:lnTo>
                  <a:lnTo>
                    <a:pt x="982" y="1332"/>
                  </a:lnTo>
                  <a:lnTo>
                    <a:pt x="988" y="1274"/>
                  </a:lnTo>
                  <a:lnTo>
                    <a:pt x="1040" y="1297"/>
                  </a:lnTo>
                  <a:lnTo>
                    <a:pt x="1048" y="1274"/>
                  </a:lnTo>
                  <a:lnTo>
                    <a:pt x="1081" y="1250"/>
                  </a:lnTo>
                  <a:lnTo>
                    <a:pt x="1112" y="1226"/>
                  </a:lnTo>
                  <a:lnTo>
                    <a:pt x="1175" y="1225"/>
                  </a:lnTo>
                  <a:lnTo>
                    <a:pt x="1231" y="1250"/>
                  </a:lnTo>
                  <a:lnTo>
                    <a:pt x="1290" y="1277"/>
                  </a:lnTo>
                  <a:lnTo>
                    <a:pt x="1354" y="1273"/>
                  </a:lnTo>
                  <a:lnTo>
                    <a:pt x="1437" y="1271"/>
                  </a:lnTo>
                  <a:lnTo>
                    <a:pt x="1521" y="1285"/>
                  </a:lnTo>
                  <a:lnTo>
                    <a:pt x="1528" y="1270"/>
                  </a:lnTo>
                  <a:lnTo>
                    <a:pt x="1482" y="1216"/>
                  </a:lnTo>
                  <a:lnTo>
                    <a:pt x="1503" y="1155"/>
                  </a:lnTo>
                  <a:lnTo>
                    <a:pt x="1542" y="1156"/>
                  </a:lnTo>
                  <a:lnTo>
                    <a:pt x="1490" y="1131"/>
                  </a:lnTo>
                  <a:lnTo>
                    <a:pt x="1545" y="1122"/>
                  </a:lnTo>
                  <a:lnTo>
                    <a:pt x="1600" y="1113"/>
                  </a:lnTo>
                  <a:lnTo>
                    <a:pt x="1651" y="1098"/>
                  </a:lnTo>
                  <a:lnTo>
                    <a:pt x="1703" y="1083"/>
                  </a:lnTo>
                  <a:lnTo>
                    <a:pt x="1754" y="1068"/>
                  </a:lnTo>
                  <a:lnTo>
                    <a:pt x="1804" y="1055"/>
                  </a:lnTo>
                  <a:lnTo>
                    <a:pt x="1843" y="1050"/>
                  </a:lnTo>
                  <a:lnTo>
                    <a:pt x="1875" y="1085"/>
                  </a:lnTo>
                  <a:lnTo>
                    <a:pt x="1957" y="1112"/>
                  </a:lnTo>
                  <a:lnTo>
                    <a:pt x="1988" y="1129"/>
                  </a:lnTo>
                  <a:lnTo>
                    <a:pt x="2021" y="1134"/>
                  </a:lnTo>
                  <a:lnTo>
                    <a:pt x="2076" y="1115"/>
                  </a:lnTo>
                  <a:lnTo>
                    <a:pt x="2130" y="1095"/>
                  </a:lnTo>
                  <a:lnTo>
                    <a:pt x="2140" y="1103"/>
                  </a:lnTo>
                  <a:lnTo>
                    <a:pt x="2133" y="1128"/>
                  </a:lnTo>
                  <a:lnTo>
                    <a:pt x="2190" y="1167"/>
                  </a:lnTo>
                  <a:lnTo>
                    <a:pt x="2248" y="1207"/>
                  </a:lnTo>
                  <a:lnTo>
                    <a:pt x="2308" y="1246"/>
                  </a:lnTo>
                  <a:lnTo>
                    <a:pt x="2366" y="1286"/>
                  </a:lnTo>
                  <a:lnTo>
                    <a:pt x="2376" y="1273"/>
                  </a:lnTo>
                  <a:lnTo>
                    <a:pt x="2408" y="1283"/>
                  </a:lnTo>
                  <a:lnTo>
                    <a:pt x="2463" y="1276"/>
                  </a:lnTo>
                  <a:lnTo>
                    <a:pt x="2521" y="1312"/>
                  </a:lnTo>
                  <a:lnTo>
                    <a:pt x="2579" y="1347"/>
                  </a:lnTo>
                  <a:lnTo>
                    <a:pt x="2636" y="1334"/>
                  </a:lnTo>
                  <a:lnTo>
                    <a:pt x="2685" y="1385"/>
                  </a:lnTo>
                  <a:lnTo>
                    <a:pt x="2718" y="1382"/>
                  </a:lnTo>
                  <a:lnTo>
                    <a:pt x="2742" y="1365"/>
                  </a:lnTo>
                  <a:lnTo>
                    <a:pt x="2779" y="1347"/>
                  </a:lnTo>
                  <a:lnTo>
                    <a:pt x="2822" y="1322"/>
                  </a:lnTo>
                  <a:lnTo>
                    <a:pt x="2864" y="1297"/>
                  </a:lnTo>
                  <a:lnTo>
                    <a:pt x="2954" y="1307"/>
                  </a:lnTo>
                  <a:lnTo>
                    <a:pt x="2969" y="1325"/>
                  </a:lnTo>
                  <a:lnTo>
                    <a:pt x="3033" y="1337"/>
                  </a:lnTo>
                  <a:lnTo>
                    <a:pt x="3097" y="1347"/>
                  </a:lnTo>
                  <a:lnTo>
                    <a:pt x="3131" y="1320"/>
                  </a:lnTo>
                  <a:lnTo>
                    <a:pt x="3090" y="1283"/>
                  </a:lnTo>
                  <a:lnTo>
                    <a:pt x="3100" y="1229"/>
                  </a:lnTo>
                  <a:lnTo>
                    <a:pt x="3175" y="1246"/>
                  </a:lnTo>
                  <a:lnTo>
                    <a:pt x="3249" y="1262"/>
                  </a:lnTo>
                  <a:lnTo>
                    <a:pt x="3281" y="1292"/>
                  </a:lnTo>
                  <a:lnTo>
                    <a:pt x="3348" y="1326"/>
                  </a:lnTo>
                  <a:lnTo>
                    <a:pt x="3421" y="1312"/>
                  </a:lnTo>
                  <a:lnTo>
                    <a:pt x="3482" y="1325"/>
                  </a:lnTo>
                  <a:lnTo>
                    <a:pt x="3542" y="1337"/>
                  </a:lnTo>
                  <a:lnTo>
                    <a:pt x="3564" y="1358"/>
                  </a:lnTo>
                  <a:lnTo>
                    <a:pt x="3655" y="1380"/>
                  </a:lnTo>
                  <a:lnTo>
                    <a:pt x="3706" y="1371"/>
                  </a:lnTo>
                  <a:lnTo>
                    <a:pt x="3757" y="1362"/>
                  </a:lnTo>
                  <a:lnTo>
                    <a:pt x="3805" y="1323"/>
                  </a:lnTo>
                  <a:lnTo>
                    <a:pt x="3887" y="1341"/>
                  </a:lnTo>
                  <a:lnTo>
                    <a:pt x="3927" y="1346"/>
                  </a:lnTo>
                  <a:lnTo>
                    <a:pt x="3990" y="1358"/>
                  </a:lnTo>
                  <a:lnTo>
                    <a:pt x="4023" y="1322"/>
                  </a:lnTo>
                  <a:lnTo>
                    <a:pt x="4008" y="1283"/>
                  </a:lnTo>
                  <a:lnTo>
                    <a:pt x="4006" y="1219"/>
                  </a:lnTo>
                  <a:lnTo>
                    <a:pt x="3976" y="1198"/>
                  </a:lnTo>
                  <a:lnTo>
                    <a:pt x="3955" y="1191"/>
                  </a:lnTo>
                  <a:lnTo>
                    <a:pt x="3988" y="1161"/>
                  </a:lnTo>
                  <a:lnTo>
                    <a:pt x="4042" y="1159"/>
                  </a:lnTo>
                  <a:lnTo>
                    <a:pt x="4096" y="1156"/>
                  </a:lnTo>
                  <a:lnTo>
                    <a:pt x="4206" y="1192"/>
                  </a:lnTo>
                  <a:lnTo>
                    <a:pt x="4249" y="1229"/>
                  </a:lnTo>
                  <a:lnTo>
                    <a:pt x="4294" y="1267"/>
                  </a:lnTo>
                  <a:lnTo>
                    <a:pt x="4339" y="1304"/>
                  </a:lnTo>
                  <a:lnTo>
                    <a:pt x="4382" y="1341"/>
                  </a:lnTo>
                  <a:lnTo>
                    <a:pt x="4430" y="1362"/>
                  </a:lnTo>
                  <a:lnTo>
                    <a:pt x="4509" y="1383"/>
                  </a:lnTo>
                  <a:lnTo>
                    <a:pt x="4555" y="1401"/>
                  </a:lnTo>
                  <a:lnTo>
                    <a:pt x="4609" y="1461"/>
                  </a:lnTo>
                  <a:lnTo>
                    <a:pt x="4676" y="1452"/>
                  </a:lnTo>
                  <a:lnTo>
                    <a:pt x="4743" y="1428"/>
                  </a:lnTo>
                  <a:lnTo>
                    <a:pt x="4770" y="1476"/>
                  </a:lnTo>
                  <a:lnTo>
                    <a:pt x="4778" y="1540"/>
                  </a:lnTo>
                  <a:lnTo>
                    <a:pt x="4787" y="1604"/>
                  </a:lnTo>
                  <a:lnTo>
                    <a:pt x="4729" y="1595"/>
                  </a:lnTo>
                  <a:lnTo>
                    <a:pt x="4721" y="1622"/>
                  </a:lnTo>
                  <a:lnTo>
                    <a:pt x="4751" y="1671"/>
                  </a:lnTo>
                  <a:lnTo>
                    <a:pt x="4781" y="1720"/>
                  </a:lnTo>
                  <a:lnTo>
                    <a:pt x="4763" y="1732"/>
                  </a:lnTo>
                  <a:lnTo>
                    <a:pt x="4773" y="1747"/>
                  </a:lnTo>
                  <a:lnTo>
                    <a:pt x="4782" y="1755"/>
                  </a:lnTo>
                  <a:lnTo>
                    <a:pt x="4775" y="1737"/>
                  </a:lnTo>
                  <a:lnTo>
                    <a:pt x="4782" y="1737"/>
                  </a:lnTo>
                  <a:lnTo>
                    <a:pt x="4806" y="1704"/>
                  </a:lnTo>
                  <a:lnTo>
                    <a:pt x="4820" y="1700"/>
                  </a:lnTo>
                  <a:lnTo>
                    <a:pt x="4836" y="1723"/>
                  </a:lnTo>
                  <a:lnTo>
                    <a:pt x="4867" y="1726"/>
                  </a:lnTo>
                  <a:lnTo>
                    <a:pt x="4920" y="1707"/>
                  </a:lnTo>
                  <a:lnTo>
                    <a:pt x="4934" y="1670"/>
                  </a:lnTo>
                  <a:lnTo>
                    <a:pt x="4951" y="1632"/>
                  </a:lnTo>
                  <a:lnTo>
                    <a:pt x="4958" y="1582"/>
                  </a:lnTo>
                  <a:lnTo>
                    <a:pt x="4963" y="1531"/>
                  </a:lnTo>
                  <a:lnTo>
                    <a:pt x="4967" y="1479"/>
                  </a:lnTo>
                  <a:lnTo>
                    <a:pt x="4970" y="1428"/>
                  </a:lnTo>
                  <a:lnTo>
                    <a:pt x="4951" y="1383"/>
                  </a:lnTo>
                  <a:lnTo>
                    <a:pt x="4930" y="1337"/>
                  </a:lnTo>
                  <a:lnTo>
                    <a:pt x="4903" y="1309"/>
                  </a:lnTo>
                  <a:lnTo>
                    <a:pt x="4890" y="1273"/>
                  </a:lnTo>
                  <a:lnTo>
                    <a:pt x="4876" y="1237"/>
                  </a:lnTo>
                  <a:lnTo>
                    <a:pt x="4845" y="1200"/>
                  </a:lnTo>
                  <a:lnTo>
                    <a:pt x="4797" y="1171"/>
                  </a:lnTo>
                  <a:lnTo>
                    <a:pt x="4826" y="1174"/>
                  </a:lnTo>
                  <a:lnTo>
                    <a:pt x="4717" y="1116"/>
                  </a:lnTo>
                  <a:lnTo>
                    <a:pt x="4661" y="1109"/>
                  </a:lnTo>
                  <a:lnTo>
                    <a:pt x="4676" y="1132"/>
                  </a:lnTo>
                  <a:lnTo>
                    <a:pt x="4639" y="1150"/>
                  </a:lnTo>
                  <a:lnTo>
                    <a:pt x="4639" y="1131"/>
                  </a:lnTo>
                  <a:lnTo>
                    <a:pt x="4615" y="1122"/>
                  </a:lnTo>
                  <a:lnTo>
                    <a:pt x="4609" y="1134"/>
                  </a:lnTo>
                  <a:lnTo>
                    <a:pt x="4575" y="1098"/>
                  </a:lnTo>
                  <a:lnTo>
                    <a:pt x="4502" y="1088"/>
                  </a:lnTo>
                  <a:lnTo>
                    <a:pt x="4520" y="1041"/>
                  </a:lnTo>
                  <a:lnTo>
                    <a:pt x="4534" y="995"/>
                  </a:lnTo>
                  <a:lnTo>
                    <a:pt x="4548" y="964"/>
                  </a:lnTo>
                  <a:lnTo>
                    <a:pt x="4560" y="931"/>
                  </a:lnTo>
                  <a:lnTo>
                    <a:pt x="4549" y="906"/>
                  </a:lnTo>
                  <a:lnTo>
                    <a:pt x="4567" y="861"/>
                  </a:lnTo>
                  <a:lnTo>
                    <a:pt x="4620" y="853"/>
                  </a:lnTo>
                  <a:lnTo>
                    <a:pt x="4670" y="846"/>
                  </a:lnTo>
                  <a:lnTo>
                    <a:pt x="4685" y="846"/>
                  </a:lnTo>
                  <a:lnTo>
                    <a:pt x="4706" y="856"/>
                  </a:lnTo>
                  <a:lnTo>
                    <a:pt x="4712" y="847"/>
                  </a:lnTo>
                  <a:lnTo>
                    <a:pt x="4812" y="853"/>
                  </a:lnTo>
                  <a:lnTo>
                    <a:pt x="4814" y="843"/>
                  </a:lnTo>
                  <a:lnTo>
                    <a:pt x="4806" y="834"/>
                  </a:lnTo>
                  <a:lnTo>
                    <a:pt x="4882" y="837"/>
                  </a:lnTo>
                  <a:lnTo>
                    <a:pt x="4945" y="852"/>
                  </a:lnTo>
                  <a:lnTo>
                    <a:pt x="4923" y="859"/>
                  </a:lnTo>
                  <a:lnTo>
                    <a:pt x="4939" y="876"/>
                  </a:lnTo>
                  <a:lnTo>
                    <a:pt x="4981" y="870"/>
                  </a:lnTo>
                  <a:lnTo>
                    <a:pt x="5012" y="858"/>
                  </a:lnTo>
                  <a:lnTo>
                    <a:pt x="5072" y="858"/>
                  </a:lnTo>
                  <a:lnTo>
                    <a:pt x="5061" y="847"/>
                  </a:lnTo>
                  <a:lnTo>
                    <a:pt x="5021" y="843"/>
                  </a:lnTo>
                  <a:lnTo>
                    <a:pt x="5005" y="830"/>
                  </a:lnTo>
                  <a:lnTo>
                    <a:pt x="5005" y="780"/>
                  </a:lnTo>
                  <a:lnTo>
                    <a:pt x="5002" y="731"/>
                  </a:lnTo>
                  <a:lnTo>
                    <a:pt x="5085" y="728"/>
                  </a:lnTo>
                  <a:lnTo>
                    <a:pt x="5106" y="722"/>
                  </a:lnTo>
                  <a:lnTo>
                    <a:pt x="5149" y="768"/>
                  </a:lnTo>
                  <a:lnTo>
                    <a:pt x="5157" y="764"/>
                  </a:lnTo>
                  <a:lnTo>
                    <a:pt x="5184" y="786"/>
                  </a:lnTo>
                  <a:lnTo>
                    <a:pt x="5206" y="737"/>
                  </a:lnTo>
                  <a:lnTo>
                    <a:pt x="5232" y="737"/>
                  </a:lnTo>
                  <a:lnTo>
                    <a:pt x="5185" y="694"/>
                  </a:lnTo>
                  <a:lnTo>
                    <a:pt x="5197" y="685"/>
                  </a:lnTo>
                  <a:lnTo>
                    <a:pt x="5267" y="692"/>
                  </a:lnTo>
                  <a:lnTo>
                    <a:pt x="5276" y="700"/>
                  </a:lnTo>
                  <a:lnTo>
                    <a:pt x="5237" y="698"/>
                  </a:lnTo>
                  <a:lnTo>
                    <a:pt x="5270" y="734"/>
                  </a:lnTo>
                  <a:lnTo>
                    <a:pt x="5303" y="768"/>
                  </a:lnTo>
                  <a:lnTo>
                    <a:pt x="5279" y="786"/>
                  </a:lnTo>
                  <a:lnTo>
                    <a:pt x="5272" y="825"/>
                  </a:lnTo>
                  <a:lnTo>
                    <a:pt x="5260" y="865"/>
                  </a:lnTo>
                  <a:lnTo>
                    <a:pt x="5255" y="916"/>
                  </a:lnTo>
                  <a:lnTo>
                    <a:pt x="5217" y="927"/>
                  </a:lnTo>
                  <a:lnTo>
                    <a:pt x="5235" y="941"/>
                  </a:lnTo>
                  <a:lnTo>
                    <a:pt x="5240" y="977"/>
                  </a:lnTo>
                  <a:lnTo>
                    <a:pt x="5276" y="1022"/>
                  </a:lnTo>
                  <a:lnTo>
                    <a:pt x="5311" y="1065"/>
                  </a:lnTo>
                  <a:lnTo>
                    <a:pt x="5375" y="1121"/>
                  </a:lnTo>
                  <a:lnTo>
                    <a:pt x="5439" y="1176"/>
                  </a:lnTo>
                  <a:lnTo>
                    <a:pt x="5503" y="1229"/>
                  </a:lnTo>
                  <a:lnTo>
                    <a:pt x="5569" y="1285"/>
                  </a:lnTo>
                  <a:lnTo>
                    <a:pt x="5584" y="1250"/>
                  </a:lnTo>
                  <a:lnTo>
                    <a:pt x="5548" y="1179"/>
                  </a:lnTo>
                  <a:lnTo>
                    <a:pt x="5563" y="1170"/>
                  </a:lnTo>
                  <a:lnTo>
                    <a:pt x="5594" y="1173"/>
                  </a:lnTo>
                  <a:lnTo>
                    <a:pt x="5587" y="1164"/>
                  </a:lnTo>
                  <a:lnTo>
                    <a:pt x="5548" y="1112"/>
                  </a:lnTo>
                  <a:lnTo>
                    <a:pt x="5597" y="1091"/>
                  </a:lnTo>
                  <a:lnTo>
                    <a:pt x="5532" y="1035"/>
                  </a:lnTo>
                  <a:lnTo>
                    <a:pt x="5530" y="1007"/>
                  </a:lnTo>
                  <a:lnTo>
                    <a:pt x="5535" y="998"/>
                  </a:lnTo>
                  <a:lnTo>
                    <a:pt x="5533" y="1009"/>
                  </a:lnTo>
                  <a:lnTo>
                    <a:pt x="5563" y="1019"/>
                  </a:lnTo>
                  <a:lnTo>
                    <a:pt x="5529" y="983"/>
                  </a:lnTo>
                  <a:lnTo>
                    <a:pt x="5509" y="980"/>
                  </a:lnTo>
                  <a:lnTo>
                    <a:pt x="5464" y="927"/>
                  </a:lnTo>
                  <a:lnTo>
                    <a:pt x="5440" y="930"/>
                  </a:lnTo>
                  <a:lnTo>
                    <a:pt x="5402" y="915"/>
                  </a:lnTo>
                  <a:lnTo>
                    <a:pt x="5381" y="858"/>
                  </a:lnTo>
                  <a:lnTo>
                    <a:pt x="5355" y="825"/>
                  </a:lnTo>
                  <a:lnTo>
                    <a:pt x="5384" y="815"/>
                  </a:lnTo>
                  <a:lnTo>
                    <a:pt x="5415" y="827"/>
                  </a:lnTo>
                  <a:lnTo>
                    <a:pt x="5406" y="812"/>
                  </a:lnTo>
                  <a:lnTo>
                    <a:pt x="5426" y="791"/>
                  </a:lnTo>
                  <a:lnTo>
                    <a:pt x="5463" y="825"/>
                  </a:lnTo>
                  <a:lnTo>
                    <a:pt x="5467" y="801"/>
                  </a:lnTo>
                  <a:lnTo>
                    <a:pt x="5536" y="786"/>
                  </a:lnTo>
                  <a:lnTo>
                    <a:pt x="5608" y="815"/>
                  </a:lnTo>
                  <a:lnTo>
                    <a:pt x="5606" y="803"/>
                  </a:lnTo>
                  <a:lnTo>
                    <a:pt x="5627" y="767"/>
                  </a:lnTo>
                  <a:lnTo>
                    <a:pt x="5630" y="761"/>
                  </a:lnTo>
                  <a:lnTo>
                    <a:pt x="5627" y="748"/>
                  </a:lnTo>
                  <a:lnTo>
                    <a:pt x="5632" y="740"/>
                  </a:lnTo>
                  <a:lnTo>
                    <a:pt x="5673" y="715"/>
                  </a:lnTo>
                  <a:lnTo>
                    <a:pt x="5715" y="688"/>
                  </a:lnTo>
                  <a:lnTo>
                    <a:pt x="5693" y="682"/>
                  </a:lnTo>
                  <a:lnTo>
                    <a:pt x="5705" y="680"/>
                  </a:lnTo>
                  <a:lnTo>
                    <a:pt x="5794" y="698"/>
                  </a:lnTo>
                  <a:lnTo>
                    <a:pt x="5799" y="689"/>
                  </a:lnTo>
                  <a:lnTo>
                    <a:pt x="5760" y="665"/>
                  </a:lnTo>
                  <a:lnTo>
                    <a:pt x="5715" y="645"/>
                  </a:lnTo>
                  <a:lnTo>
                    <a:pt x="5693" y="637"/>
                  </a:lnTo>
                  <a:lnTo>
                    <a:pt x="5626" y="597"/>
                  </a:lnTo>
                  <a:lnTo>
                    <a:pt x="5623" y="604"/>
                  </a:lnTo>
                  <a:lnTo>
                    <a:pt x="5576" y="579"/>
                  </a:lnTo>
                  <a:lnTo>
                    <a:pt x="5603" y="583"/>
                  </a:lnTo>
                  <a:lnTo>
                    <a:pt x="5645" y="576"/>
                  </a:lnTo>
                  <a:lnTo>
                    <a:pt x="5575" y="527"/>
                  </a:lnTo>
                  <a:lnTo>
                    <a:pt x="5505" y="477"/>
                  </a:lnTo>
                  <a:lnTo>
                    <a:pt x="5433" y="427"/>
                  </a:lnTo>
                  <a:lnTo>
                    <a:pt x="5361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1" name="Freeform 727"/>
            <p:cNvSpPr>
              <a:spLocks noChangeAspect="1"/>
            </p:cNvSpPr>
            <p:nvPr/>
          </p:nvSpPr>
          <p:spPr bwMode="auto">
            <a:xfrm>
              <a:off x="125" y="1377"/>
              <a:ext cx="158" cy="84"/>
            </a:xfrm>
            <a:custGeom>
              <a:avLst/>
              <a:gdLst>
                <a:gd name="T0" fmla="*/ 22 w 420"/>
                <a:gd name="T1" fmla="*/ 7 h 222"/>
                <a:gd name="T2" fmla="*/ 22 w 420"/>
                <a:gd name="T3" fmla="*/ 6 h 222"/>
                <a:gd name="T4" fmla="*/ 21 w 420"/>
                <a:gd name="T5" fmla="*/ 5 h 222"/>
                <a:gd name="T6" fmla="*/ 20 w 420"/>
                <a:gd name="T7" fmla="*/ 5 h 222"/>
                <a:gd name="T8" fmla="*/ 20 w 420"/>
                <a:gd name="T9" fmla="*/ 5 h 222"/>
                <a:gd name="T10" fmla="*/ 19 w 420"/>
                <a:gd name="T11" fmla="*/ 5 h 222"/>
                <a:gd name="T12" fmla="*/ 17 w 420"/>
                <a:gd name="T13" fmla="*/ 5 h 222"/>
                <a:gd name="T14" fmla="*/ 15 w 420"/>
                <a:gd name="T15" fmla="*/ 6 h 222"/>
                <a:gd name="T16" fmla="*/ 15 w 420"/>
                <a:gd name="T17" fmla="*/ 6 h 222"/>
                <a:gd name="T18" fmla="*/ 14 w 420"/>
                <a:gd name="T19" fmla="*/ 6 h 222"/>
                <a:gd name="T20" fmla="*/ 15 w 420"/>
                <a:gd name="T21" fmla="*/ 6 h 222"/>
                <a:gd name="T22" fmla="*/ 17 w 420"/>
                <a:gd name="T23" fmla="*/ 4 h 222"/>
                <a:gd name="T24" fmla="*/ 17 w 420"/>
                <a:gd name="T25" fmla="*/ 3 h 222"/>
                <a:gd name="T26" fmla="*/ 15 w 420"/>
                <a:gd name="T27" fmla="*/ 1 h 222"/>
                <a:gd name="T28" fmla="*/ 15 w 420"/>
                <a:gd name="T29" fmla="*/ 2 h 222"/>
                <a:gd name="T30" fmla="*/ 14 w 420"/>
                <a:gd name="T31" fmla="*/ 0 h 222"/>
                <a:gd name="T32" fmla="*/ 10 w 420"/>
                <a:gd name="T33" fmla="*/ 2 h 222"/>
                <a:gd name="T34" fmla="*/ 7 w 420"/>
                <a:gd name="T35" fmla="*/ 5 h 222"/>
                <a:gd name="T36" fmla="*/ 3 w 420"/>
                <a:gd name="T37" fmla="*/ 7 h 222"/>
                <a:gd name="T38" fmla="*/ 0 w 420"/>
                <a:gd name="T39" fmla="*/ 9 h 222"/>
                <a:gd name="T40" fmla="*/ 2 w 420"/>
                <a:gd name="T41" fmla="*/ 8 h 222"/>
                <a:gd name="T42" fmla="*/ 3 w 420"/>
                <a:gd name="T43" fmla="*/ 7 h 222"/>
                <a:gd name="T44" fmla="*/ 4 w 420"/>
                <a:gd name="T45" fmla="*/ 7 h 222"/>
                <a:gd name="T46" fmla="*/ 5 w 420"/>
                <a:gd name="T47" fmla="*/ 6 h 222"/>
                <a:gd name="T48" fmla="*/ 5 w 420"/>
                <a:gd name="T49" fmla="*/ 7 h 222"/>
                <a:gd name="T50" fmla="*/ 6 w 420"/>
                <a:gd name="T51" fmla="*/ 7 h 222"/>
                <a:gd name="T52" fmla="*/ 4 w 420"/>
                <a:gd name="T53" fmla="*/ 8 h 222"/>
                <a:gd name="T54" fmla="*/ 3 w 420"/>
                <a:gd name="T55" fmla="*/ 9 h 222"/>
                <a:gd name="T56" fmla="*/ 8 w 420"/>
                <a:gd name="T57" fmla="*/ 9 h 222"/>
                <a:gd name="T58" fmla="*/ 6 w 420"/>
                <a:gd name="T59" fmla="*/ 11 h 222"/>
                <a:gd name="T60" fmla="*/ 8 w 420"/>
                <a:gd name="T61" fmla="*/ 11 h 222"/>
                <a:gd name="T62" fmla="*/ 9 w 420"/>
                <a:gd name="T63" fmla="*/ 11 h 222"/>
                <a:gd name="T64" fmla="*/ 9 w 420"/>
                <a:gd name="T65" fmla="*/ 12 h 222"/>
                <a:gd name="T66" fmla="*/ 11 w 420"/>
                <a:gd name="T67" fmla="*/ 12 h 222"/>
                <a:gd name="T68" fmla="*/ 11 w 420"/>
                <a:gd name="T69" fmla="*/ 11 h 222"/>
                <a:gd name="T70" fmla="*/ 11 w 420"/>
                <a:gd name="T71" fmla="*/ 11 h 222"/>
                <a:gd name="T72" fmla="*/ 14 w 420"/>
                <a:gd name="T73" fmla="*/ 9 h 222"/>
                <a:gd name="T74" fmla="*/ 15 w 420"/>
                <a:gd name="T75" fmla="*/ 9 h 222"/>
                <a:gd name="T76" fmla="*/ 15 w 420"/>
                <a:gd name="T77" fmla="*/ 8 h 222"/>
                <a:gd name="T78" fmla="*/ 15 w 420"/>
                <a:gd name="T79" fmla="*/ 9 h 222"/>
                <a:gd name="T80" fmla="*/ 17 w 420"/>
                <a:gd name="T81" fmla="*/ 9 h 222"/>
                <a:gd name="T82" fmla="*/ 18 w 420"/>
                <a:gd name="T83" fmla="*/ 8 h 222"/>
                <a:gd name="T84" fmla="*/ 20 w 420"/>
                <a:gd name="T85" fmla="*/ 8 h 222"/>
                <a:gd name="T86" fmla="*/ 22 w 420"/>
                <a:gd name="T87" fmla="*/ 7 h 2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0"/>
                <a:gd name="T133" fmla="*/ 0 h 222"/>
                <a:gd name="T134" fmla="*/ 420 w 420"/>
                <a:gd name="T135" fmla="*/ 222 h 2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0" h="222">
                  <a:moveTo>
                    <a:pt x="420" y="134"/>
                  </a:moveTo>
                  <a:lnTo>
                    <a:pt x="408" y="116"/>
                  </a:lnTo>
                  <a:lnTo>
                    <a:pt x="385" y="92"/>
                  </a:lnTo>
                  <a:lnTo>
                    <a:pt x="363" y="89"/>
                  </a:lnTo>
                  <a:lnTo>
                    <a:pt x="365" y="95"/>
                  </a:lnTo>
                  <a:lnTo>
                    <a:pt x="353" y="91"/>
                  </a:lnTo>
                  <a:lnTo>
                    <a:pt x="315" y="91"/>
                  </a:lnTo>
                  <a:lnTo>
                    <a:pt x="287" y="112"/>
                  </a:lnTo>
                  <a:lnTo>
                    <a:pt x="284" y="122"/>
                  </a:lnTo>
                  <a:lnTo>
                    <a:pt x="266" y="122"/>
                  </a:lnTo>
                  <a:lnTo>
                    <a:pt x="281" y="103"/>
                  </a:lnTo>
                  <a:lnTo>
                    <a:pt x="312" y="73"/>
                  </a:lnTo>
                  <a:lnTo>
                    <a:pt x="312" y="48"/>
                  </a:lnTo>
                  <a:lnTo>
                    <a:pt x="280" y="18"/>
                  </a:lnTo>
                  <a:lnTo>
                    <a:pt x="280" y="27"/>
                  </a:lnTo>
                  <a:lnTo>
                    <a:pt x="256" y="0"/>
                  </a:lnTo>
                  <a:lnTo>
                    <a:pt x="191" y="43"/>
                  </a:lnTo>
                  <a:lnTo>
                    <a:pt x="127" y="86"/>
                  </a:lnTo>
                  <a:lnTo>
                    <a:pt x="65" y="130"/>
                  </a:lnTo>
                  <a:lnTo>
                    <a:pt x="0" y="173"/>
                  </a:lnTo>
                  <a:lnTo>
                    <a:pt x="32" y="148"/>
                  </a:lnTo>
                  <a:lnTo>
                    <a:pt x="59" y="133"/>
                  </a:lnTo>
                  <a:lnTo>
                    <a:pt x="78" y="130"/>
                  </a:lnTo>
                  <a:lnTo>
                    <a:pt x="97" y="119"/>
                  </a:lnTo>
                  <a:lnTo>
                    <a:pt x="96" y="128"/>
                  </a:lnTo>
                  <a:lnTo>
                    <a:pt x="108" y="127"/>
                  </a:lnTo>
                  <a:lnTo>
                    <a:pt x="71" y="143"/>
                  </a:lnTo>
                  <a:lnTo>
                    <a:pt x="66" y="163"/>
                  </a:lnTo>
                  <a:lnTo>
                    <a:pt x="144" y="163"/>
                  </a:lnTo>
                  <a:lnTo>
                    <a:pt x="121" y="195"/>
                  </a:lnTo>
                  <a:lnTo>
                    <a:pt x="153" y="207"/>
                  </a:lnTo>
                  <a:lnTo>
                    <a:pt x="178" y="210"/>
                  </a:lnTo>
                  <a:lnTo>
                    <a:pt x="168" y="222"/>
                  </a:lnTo>
                  <a:lnTo>
                    <a:pt x="196" y="215"/>
                  </a:lnTo>
                  <a:lnTo>
                    <a:pt x="215" y="207"/>
                  </a:lnTo>
                  <a:lnTo>
                    <a:pt x="212" y="198"/>
                  </a:lnTo>
                  <a:lnTo>
                    <a:pt x="265" y="175"/>
                  </a:lnTo>
                  <a:lnTo>
                    <a:pt x="281" y="164"/>
                  </a:lnTo>
                  <a:lnTo>
                    <a:pt x="288" y="152"/>
                  </a:lnTo>
                  <a:lnTo>
                    <a:pt x="293" y="163"/>
                  </a:lnTo>
                  <a:lnTo>
                    <a:pt x="320" y="160"/>
                  </a:lnTo>
                  <a:lnTo>
                    <a:pt x="335" y="151"/>
                  </a:lnTo>
                  <a:lnTo>
                    <a:pt x="366" y="151"/>
                  </a:lnTo>
                  <a:lnTo>
                    <a:pt x="42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2" name="Freeform 728"/>
            <p:cNvSpPr>
              <a:spLocks noChangeAspect="1"/>
            </p:cNvSpPr>
            <p:nvPr/>
          </p:nvSpPr>
          <p:spPr bwMode="auto">
            <a:xfrm>
              <a:off x="4813" y="1648"/>
              <a:ext cx="152" cy="169"/>
            </a:xfrm>
            <a:custGeom>
              <a:avLst/>
              <a:gdLst>
                <a:gd name="T0" fmla="*/ 19 w 404"/>
                <a:gd name="T1" fmla="*/ 17 h 449"/>
                <a:gd name="T2" fmla="*/ 16 w 404"/>
                <a:gd name="T3" fmla="*/ 14 h 449"/>
                <a:gd name="T4" fmla="*/ 13 w 404"/>
                <a:gd name="T5" fmla="*/ 11 h 449"/>
                <a:gd name="T6" fmla="*/ 10 w 404"/>
                <a:gd name="T7" fmla="*/ 9 h 449"/>
                <a:gd name="T8" fmla="*/ 8 w 404"/>
                <a:gd name="T9" fmla="*/ 6 h 449"/>
                <a:gd name="T10" fmla="*/ 7 w 404"/>
                <a:gd name="T11" fmla="*/ 6 h 449"/>
                <a:gd name="T12" fmla="*/ 4 w 404"/>
                <a:gd name="T13" fmla="*/ 3 h 449"/>
                <a:gd name="T14" fmla="*/ 1 w 404"/>
                <a:gd name="T15" fmla="*/ 0 h 449"/>
                <a:gd name="T16" fmla="*/ 0 w 404"/>
                <a:gd name="T17" fmla="*/ 0 h 449"/>
                <a:gd name="T18" fmla="*/ 2 w 404"/>
                <a:gd name="T19" fmla="*/ 2 h 449"/>
                <a:gd name="T20" fmla="*/ 2 w 404"/>
                <a:gd name="T21" fmla="*/ 3 h 449"/>
                <a:gd name="T22" fmla="*/ 1 w 404"/>
                <a:gd name="T23" fmla="*/ 3 h 449"/>
                <a:gd name="T24" fmla="*/ 3 w 404"/>
                <a:gd name="T25" fmla="*/ 6 h 449"/>
                <a:gd name="T26" fmla="*/ 6 w 404"/>
                <a:gd name="T27" fmla="*/ 8 h 449"/>
                <a:gd name="T28" fmla="*/ 8 w 404"/>
                <a:gd name="T29" fmla="*/ 10 h 449"/>
                <a:gd name="T30" fmla="*/ 10 w 404"/>
                <a:gd name="T31" fmla="*/ 13 h 449"/>
                <a:gd name="T32" fmla="*/ 12 w 404"/>
                <a:gd name="T33" fmla="*/ 16 h 449"/>
                <a:gd name="T34" fmla="*/ 14 w 404"/>
                <a:gd name="T35" fmla="*/ 18 h 449"/>
                <a:gd name="T36" fmla="*/ 16 w 404"/>
                <a:gd name="T37" fmla="*/ 21 h 449"/>
                <a:gd name="T38" fmla="*/ 18 w 404"/>
                <a:gd name="T39" fmla="*/ 24 h 449"/>
                <a:gd name="T40" fmla="*/ 18 w 404"/>
                <a:gd name="T41" fmla="*/ 24 h 449"/>
                <a:gd name="T42" fmla="*/ 18 w 404"/>
                <a:gd name="T43" fmla="*/ 22 h 449"/>
                <a:gd name="T44" fmla="*/ 21 w 404"/>
                <a:gd name="T45" fmla="*/ 23 h 449"/>
                <a:gd name="T46" fmla="*/ 21 w 404"/>
                <a:gd name="T47" fmla="*/ 24 h 449"/>
                <a:gd name="T48" fmla="*/ 20 w 404"/>
                <a:gd name="T49" fmla="*/ 22 h 449"/>
                <a:gd name="T50" fmla="*/ 15 w 404"/>
                <a:gd name="T51" fmla="*/ 18 h 449"/>
                <a:gd name="T52" fmla="*/ 14 w 404"/>
                <a:gd name="T53" fmla="*/ 15 h 449"/>
                <a:gd name="T54" fmla="*/ 15 w 404"/>
                <a:gd name="T55" fmla="*/ 14 h 449"/>
                <a:gd name="T56" fmla="*/ 18 w 404"/>
                <a:gd name="T57" fmla="*/ 15 h 449"/>
                <a:gd name="T58" fmla="*/ 19 w 404"/>
                <a:gd name="T59" fmla="*/ 17 h 4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4"/>
                <a:gd name="T91" fmla="*/ 0 h 449"/>
                <a:gd name="T92" fmla="*/ 404 w 404"/>
                <a:gd name="T93" fmla="*/ 449 h 4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4" h="449">
                  <a:moveTo>
                    <a:pt x="356" y="307"/>
                  </a:moveTo>
                  <a:lnTo>
                    <a:pt x="304" y="261"/>
                  </a:lnTo>
                  <a:lnTo>
                    <a:pt x="250" y="215"/>
                  </a:lnTo>
                  <a:lnTo>
                    <a:pt x="194" y="168"/>
                  </a:lnTo>
                  <a:lnTo>
                    <a:pt x="137" y="122"/>
                  </a:lnTo>
                  <a:lnTo>
                    <a:pt x="125" y="104"/>
                  </a:lnTo>
                  <a:lnTo>
                    <a:pt x="68" y="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43" y="37"/>
                  </a:lnTo>
                  <a:lnTo>
                    <a:pt x="41" y="55"/>
                  </a:lnTo>
                  <a:lnTo>
                    <a:pt x="22" y="56"/>
                  </a:lnTo>
                  <a:lnTo>
                    <a:pt x="65" y="103"/>
                  </a:lnTo>
                  <a:lnTo>
                    <a:pt x="110" y="150"/>
                  </a:lnTo>
                  <a:lnTo>
                    <a:pt x="155" y="194"/>
                  </a:lnTo>
                  <a:lnTo>
                    <a:pt x="194" y="247"/>
                  </a:lnTo>
                  <a:lnTo>
                    <a:pt x="228" y="301"/>
                  </a:lnTo>
                  <a:lnTo>
                    <a:pt x="265" y="346"/>
                  </a:lnTo>
                  <a:lnTo>
                    <a:pt x="303" y="391"/>
                  </a:lnTo>
                  <a:lnTo>
                    <a:pt x="337" y="447"/>
                  </a:lnTo>
                  <a:lnTo>
                    <a:pt x="349" y="447"/>
                  </a:lnTo>
                  <a:lnTo>
                    <a:pt x="343" y="408"/>
                  </a:lnTo>
                  <a:lnTo>
                    <a:pt x="385" y="429"/>
                  </a:lnTo>
                  <a:lnTo>
                    <a:pt x="404" y="449"/>
                  </a:lnTo>
                  <a:lnTo>
                    <a:pt x="370" y="407"/>
                  </a:lnTo>
                  <a:lnTo>
                    <a:pt x="286" y="341"/>
                  </a:lnTo>
                  <a:lnTo>
                    <a:pt x="268" y="273"/>
                  </a:lnTo>
                  <a:lnTo>
                    <a:pt x="283" y="271"/>
                  </a:lnTo>
                  <a:lnTo>
                    <a:pt x="335" y="292"/>
                  </a:lnTo>
                  <a:lnTo>
                    <a:pt x="356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3" name="Freeform 729"/>
            <p:cNvSpPr>
              <a:spLocks noChangeAspect="1"/>
            </p:cNvSpPr>
            <p:nvPr/>
          </p:nvSpPr>
          <p:spPr bwMode="auto">
            <a:xfrm>
              <a:off x="3295" y="1244"/>
              <a:ext cx="156" cy="58"/>
            </a:xfrm>
            <a:custGeom>
              <a:avLst/>
              <a:gdLst>
                <a:gd name="T0" fmla="*/ 22 w 416"/>
                <a:gd name="T1" fmla="*/ 0 h 155"/>
                <a:gd name="T2" fmla="*/ 20 w 416"/>
                <a:gd name="T3" fmla="*/ 1 h 155"/>
                <a:gd name="T4" fmla="*/ 15 w 416"/>
                <a:gd name="T5" fmla="*/ 3 h 155"/>
                <a:gd name="T6" fmla="*/ 11 w 416"/>
                <a:gd name="T7" fmla="*/ 4 h 155"/>
                <a:gd name="T8" fmla="*/ 9 w 416"/>
                <a:gd name="T9" fmla="*/ 4 h 155"/>
                <a:gd name="T10" fmla="*/ 10 w 416"/>
                <a:gd name="T11" fmla="*/ 4 h 155"/>
                <a:gd name="T12" fmla="*/ 10 w 416"/>
                <a:gd name="T13" fmla="*/ 5 h 155"/>
                <a:gd name="T14" fmla="*/ 9 w 416"/>
                <a:gd name="T15" fmla="*/ 5 h 155"/>
                <a:gd name="T16" fmla="*/ 9 w 416"/>
                <a:gd name="T17" fmla="*/ 6 h 155"/>
                <a:gd name="T18" fmla="*/ 7 w 416"/>
                <a:gd name="T19" fmla="*/ 5 h 155"/>
                <a:gd name="T20" fmla="*/ 8 w 416"/>
                <a:gd name="T21" fmla="*/ 6 h 155"/>
                <a:gd name="T22" fmla="*/ 7 w 416"/>
                <a:gd name="T23" fmla="*/ 6 h 155"/>
                <a:gd name="T24" fmla="*/ 7 w 416"/>
                <a:gd name="T25" fmla="*/ 7 h 155"/>
                <a:gd name="T26" fmla="*/ 5 w 416"/>
                <a:gd name="T27" fmla="*/ 7 h 155"/>
                <a:gd name="T28" fmla="*/ 7 w 416"/>
                <a:gd name="T29" fmla="*/ 7 h 155"/>
                <a:gd name="T30" fmla="*/ 6 w 416"/>
                <a:gd name="T31" fmla="*/ 7 h 155"/>
                <a:gd name="T32" fmla="*/ 6 w 416"/>
                <a:gd name="T33" fmla="*/ 8 h 155"/>
                <a:gd name="T34" fmla="*/ 1 w 416"/>
                <a:gd name="T35" fmla="*/ 8 h 155"/>
                <a:gd name="T36" fmla="*/ 2 w 416"/>
                <a:gd name="T37" fmla="*/ 7 h 155"/>
                <a:gd name="T38" fmla="*/ 0 w 416"/>
                <a:gd name="T39" fmla="*/ 7 h 155"/>
                <a:gd name="T40" fmla="*/ 2 w 416"/>
                <a:gd name="T41" fmla="*/ 6 h 155"/>
                <a:gd name="T42" fmla="*/ 3 w 416"/>
                <a:gd name="T43" fmla="*/ 6 h 155"/>
                <a:gd name="T44" fmla="*/ 2 w 416"/>
                <a:gd name="T45" fmla="*/ 6 h 155"/>
                <a:gd name="T46" fmla="*/ 3 w 416"/>
                <a:gd name="T47" fmla="*/ 5 h 155"/>
                <a:gd name="T48" fmla="*/ 4 w 416"/>
                <a:gd name="T49" fmla="*/ 4 h 155"/>
                <a:gd name="T50" fmla="*/ 3 w 416"/>
                <a:gd name="T51" fmla="*/ 4 h 155"/>
                <a:gd name="T52" fmla="*/ 3 w 416"/>
                <a:gd name="T53" fmla="*/ 4 h 155"/>
                <a:gd name="T54" fmla="*/ 2 w 416"/>
                <a:gd name="T55" fmla="*/ 4 h 155"/>
                <a:gd name="T56" fmla="*/ 3 w 416"/>
                <a:gd name="T57" fmla="*/ 3 h 155"/>
                <a:gd name="T58" fmla="*/ 5 w 416"/>
                <a:gd name="T59" fmla="*/ 3 h 155"/>
                <a:gd name="T60" fmla="*/ 9 w 416"/>
                <a:gd name="T61" fmla="*/ 2 h 155"/>
                <a:gd name="T62" fmla="*/ 9 w 416"/>
                <a:gd name="T63" fmla="*/ 1 h 155"/>
                <a:gd name="T64" fmla="*/ 17 w 416"/>
                <a:gd name="T65" fmla="*/ 1 h 155"/>
                <a:gd name="T66" fmla="*/ 20 w 416"/>
                <a:gd name="T67" fmla="*/ 0 h 155"/>
                <a:gd name="T68" fmla="*/ 22 w 416"/>
                <a:gd name="T69" fmla="*/ 0 h 1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6"/>
                <a:gd name="T106" fmla="*/ 0 h 155"/>
                <a:gd name="T107" fmla="*/ 416 w 416"/>
                <a:gd name="T108" fmla="*/ 155 h 1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6" h="155">
                  <a:moveTo>
                    <a:pt x="416" y="10"/>
                  </a:moveTo>
                  <a:lnTo>
                    <a:pt x="383" y="31"/>
                  </a:lnTo>
                  <a:lnTo>
                    <a:pt x="292" y="53"/>
                  </a:lnTo>
                  <a:lnTo>
                    <a:pt x="201" y="76"/>
                  </a:lnTo>
                  <a:lnTo>
                    <a:pt x="177" y="80"/>
                  </a:lnTo>
                  <a:lnTo>
                    <a:pt x="189" y="86"/>
                  </a:lnTo>
                  <a:lnTo>
                    <a:pt x="183" y="94"/>
                  </a:lnTo>
                  <a:lnTo>
                    <a:pt x="164" y="97"/>
                  </a:lnTo>
                  <a:lnTo>
                    <a:pt x="165" y="106"/>
                  </a:lnTo>
                  <a:lnTo>
                    <a:pt x="131" y="100"/>
                  </a:lnTo>
                  <a:lnTo>
                    <a:pt x="143" y="116"/>
                  </a:lnTo>
                  <a:lnTo>
                    <a:pt x="128" y="122"/>
                  </a:lnTo>
                  <a:lnTo>
                    <a:pt x="137" y="137"/>
                  </a:lnTo>
                  <a:lnTo>
                    <a:pt x="94" y="130"/>
                  </a:lnTo>
                  <a:lnTo>
                    <a:pt x="135" y="142"/>
                  </a:lnTo>
                  <a:lnTo>
                    <a:pt x="113" y="143"/>
                  </a:lnTo>
                  <a:lnTo>
                    <a:pt x="119" y="155"/>
                  </a:lnTo>
                  <a:lnTo>
                    <a:pt x="24" y="148"/>
                  </a:lnTo>
                  <a:lnTo>
                    <a:pt x="40" y="137"/>
                  </a:lnTo>
                  <a:lnTo>
                    <a:pt x="0" y="13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38" y="109"/>
                  </a:lnTo>
                  <a:lnTo>
                    <a:pt x="47" y="100"/>
                  </a:lnTo>
                  <a:lnTo>
                    <a:pt x="68" y="89"/>
                  </a:lnTo>
                  <a:lnTo>
                    <a:pt x="55" y="86"/>
                  </a:lnTo>
                  <a:lnTo>
                    <a:pt x="61" y="79"/>
                  </a:lnTo>
                  <a:lnTo>
                    <a:pt x="37" y="76"/>
                  </a:lnTo>
                  <a:lnTo>
                    <a:pt x="64" y="68"/>
                  </a:lnTo>
                  <a:lnTo>
                    <a:pt x="88" y="61"/>
                  </a:lnTo>
                  <a:lnTo>
                    <a:pt x="164" y="39"/>
                  </a:lnTo>
                  <a:lnTo>
                    <a:pt x="174" y="30"/>
                  </a:lnTo>
                  <a:lnTo>
                    <a:pt x="318" y="13"/>
                  </a:lnTo>
                  <a:lnTo>
                    <a:pt x="379" y="0"/>
                  </a:lnTo>
                  <a:lnTo>
                    <a:pt x="4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4" name="Freeform 730"/>
            <p:cNvSpPr>
              <a:spLocks noChangeAspect="1"/>
            </p:cNvSpPr>
            <p:nvPr/>
          </p:nvSpPr>
          <p:spPr bwMode="auto">
            <a:xfrm>
              <a:off x="3283" y="1303"/>
              <a:ext cx="91" cy="44"/>
            </a:xfrm>
            <a:custGeom>
              <a:avLst/>
              <a:gdLst>
                <a:gd name="T0" fmla="*/ 13 w 242"/>
                <a:gd name="T1" fmla="*/ 6 h 118"/>
                <a:gd name="T2" fmla="*/ 8 w 242"/>
                <a:gd name="T3" fmla="*/ 4 h 118"/>
                <a:gd name="T4" fmla="*/ 7 w 242"/>
                <a:gd name="T5" fmla="*/ 1 h 118"/>
                <a:gd name="T6" fmla="*/ 7 w 242"/>
                <a:gd name="T7" fmla="*/ 1 h 118"/>
                <a:gd name="T8" fmla="*/ 7 w 242"/>
                <a:gd name="T9" fmla="*/ 1 h 118"/>
                <a:gd name="T10" fmla="*/ 8 w 242"/>
                <a:gd name="T11" fmla="*/ 0 h 118"/>
                <a:gd name="T12" fmla="*/ 3 w 242"/>
                <a:gd name="T13" fmla="*/ 0 h 118"/>
                <a:gd name="T14" fmla="*/ 2 w 242"/>
                <a:gd name="T15" fmla="*/ 1 h 118"/>
                <a:gd name="T16" fmla="*/ 1 w 242"/>
                <a:gd name="T17" fmla="*/ 1 h 118"/>
                <a:gd name="T18" fmla="*/ 2 w 242"/>
                <a:gd name="T19" fmla="*/ 2 h 118"/>
                <a:gd name="T20" fmla="*/ 1 w 242"/>
                <a:gd name="T21" fmla="*/ 3 h 118"/>
                <a:gd name="T22" fmla="*/ 0 w 242"/>
                <a:gd name="T23" fmla="*/ 3 h 118"/>
                <a:gd name="T24" fmla="*/ 1 w 242"/>
                <a:gd name="T25" fmla="*/ 4 h 118"/>
                <a:gd name="T26" fmla="*/ 3 w 242"/>
                <a:gd name="T27" fmla="*/ 4 h 118"/>
                <a:gd name="T28" fmla="*/ 4 w 242"/>
                <a:gd name="T29" fmla="*/ 4 h 118"/>
                <a:gd name="T30" fmla="*/ 5 w 242"/>
                <a:gd name="T31" fmla="*/ 4 h 118"/>
                <a:gd name="T32" fmla="*/ 6 w 242"/>
                <a:gd name="T33" fmla="*/ 5 h 118"/>
                <a:gd name="T34" fmla="*/ 5 w 242"/>
                <a:gd name="T35" fmla="*/ 6 h 118"/>
                <a:gd name="T36" fmla="*/ 7 w 242"/>
                <a:gd name="T37" fmla="*/ 6 h 118"/>
                <a:gd name="T38" fmla="*/ 9 w 242"/>
                <a:gd name="T39" fmla="*/ 6 h 118"/>
                <a:gd name="T40" fmla="*/ 11 w 242"/>
                <a:gd name="T41" fmla="*/ 6 h 118"/>
                <a:gd name="T42" fmla="*/ 12 w 242"/>
                <a:gd name="T43" fmla="*/ 6 h 118"/>
                <a:gd name="T44" fmla="*/ 13 w 242"/>
                <a:gd name="T45" fmla="*/ 6 h 1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2"/>
                <a:gd name="T70" fmla="*/ 0 h 118"/>
                <a:gd name="T71" fmla="*/ 242 w 242"/>
                <a:gd name="T72" fmla="*/ 118 h 1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2" h="118">
                  <a:moveTo>
                    <a:pt x="242" y="114"/>
                  </a:moveTo>
                  <a:lnTo>
                    <a:pt x="153" y="75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0" y="17"/>
                  </a:lnTo>
                  <a:lnTo>
                    <a:pt x="138" y="3"/>
                  </a:lnTo>
                  <a:lnTo>
                    <a:pt x="47" y="0"/>
                  </a:lnTo>
                  <a:lnTo>
                    <a:pt x="33" y="15"/>
                  </a:lnTo>
                  <a:lnTo>
                    <a:pt x="21" y="29"/>
                  </a:lnTo>
                  <a:lnTo>
                    <a:pt x="35" y="35"/>
                  </a:lnTo>
                  <a:lnTo>
                    <a:pt x="18" y="54"/>
                  </a:lnTo>
                  <a:lnTo>
                    <a:pt x="0" y="60"/>
                  </a:lnTo>
                  <a:lnTo>
                    <a:pt x="24" y="83"/>
                  </a:lnTo>
                  <a:lnTo>
                    <a:pt x="53" y="81"/>
                  </a:lnTo>
                  <a:lnTo>
                    <a:pt x="73" y="83"/>
                  </a:lnTo>
                  <a:lnTo>
                    <a:pt x="90" y="84"/>
                  </a:lnTo>
                  <a:lnTo>
                    <a:pt x="105" y="100"/>
                  </a:lnTo>
                  <a:lnTo>
                    <a:pt x="102" y="105"/>
                  </a:lnTo>
                  <a:lnTo>
                    <a:pt x="135" y="112"/>
                  </a:lnTo>
                  <a:lnTo>
                    <a:pt x="163" y="115"/>
                  </a:lnTo>
                  <a:lnTo>
                    <a:pt x="197" y="117"/>
                  </a:lnTo>
                  <a:lnTo>
                    <a:pt x="229" y="118"/>
                  </a:lnTo>
                  <a:lnTo>
                    <a:pt x="242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5" name="Freeform 731"/>
            <p:cNvSpPr>
              <a:spLocks noChangeAspect="1"/>
            </p:cNvSpPr>
            <p:nvPr/>
          </p:nvSpPr>
          <p:spPr bwMode="auto">
            <a:xfrm>
              <a:off x="4295" y="1255"/>
              <a:ext cx="107" cy="24"/>
            </a:xfrm>
            <a:custGeom>
              <a:avLst/>
              <a:gdLst>
                <a:gd name="T0" fmla="*/ 15 w 287"/>
                <a:gd name="T1" fmla="*/ 2 h 64"/>
                <a:gd name="T2" fmla="*/ 6 w 287"/>
                <a:gd name="T3" fmla="*/ 0 h 64"/>
                <a:gd name="T4" fmla="*/ 7 w 287"/>
                <a:gd name="T5" fmla="*/ 0 h 64"/>
                <a:gd name="T6" fmla="*/ 6 w 287"/>
                <a:gd name="T7" fmla="*/ 0 h 64"/>
                <a:gd name="T8" fmla="*/ 6 w 287"/>
                <a:gd name="T9" fmla="*/ 1 h 64"/>
                <a:gd name="T10" fmla="*/ 2 w 287"/>
                <a:gd name="T11" fmla="*/ 0 h 64"/>
                <a:gd name="T12" fmla="*/ 0 w 287"/>
                <a:gd name="T13" fmla="*/ 1 h 64"/>
                <a:gd name="T14" fmla="*/ 0 w 287"/>
                <a:gd name="T15" fmla="*/ 1 h 64"/>
                <a:gd name="T16" fmla="*/ 1 w 287"/>
                <a:gd name="T17" fmla="*/ 2 h 64"/>
                <a:gd name="T18" fmla="*/ 1 w 287"/>
                <a:gd name="T19" fmla="*/ 2 h 64"/>
                <a:gd name="T20" fmla="*/ 7 w 287"/>
                <a:gd name="T21" fmla="*/ 3 h 64"/>
                <a:gd name="T22" fmla="*/ 7 w 287"/>
                <a:gd name="T23" fmla="*/ 3 h 64"/>
                <a:gd name="T24" fmla="*/ 12 w 287"/>
                <a:gd name="T25" fmla="*/ 3 h 64"/>
                <a:gd name="T26" fmla="*/ 14 w 287"/>
                <a:gd name="T27" fmla="*/ 3 h 64"/>
                <a:gd name="T28" fmla="*/ 13 w 287"/>
                <a:gd name="T29" fmla="*/ 2 h 64"/>
                <a:gd name="T30" fmla="*/ 15 w 287"/>
                <a:gd name="T31" fmla="*/ 2 h 64"/>
                <a:gd name="T32" fmla="*/ 15 w 287"/>
                <a:gd name="T33" fmla="*/ 2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7"/>
                <a:gd name="T52" fmla="*/ 0 h 64"/>
                <a:gd name="T53" fmla="*/ 287 w 287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7" h="64">
                  <a:moveTo>
                    <a:pt x="287" y="28"/>
                  </a:moveTo>
                  <a:lnTo>
                    <a:pt x="107" y="0"/>
                  </a:lnTo>
                  <a:lnTo>
                    <a:pt x="128" y="8"/>
                  </a:lnTo>
                  <a:lnTo>
                    <a:pt x="106" y="6"/>
                  </a:lnTo>
                  <a:lnTo>
                    <a:pt x="124" y="20"/>
                  </a:lnTo>
                  <a:lnTo>
                    <a:pt x="36" y="3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8" y="27"/>
                  </a:lnTo>
                  <a:lnTo>
                    <a:pt x="27" y="37"/>
                  </a:lnTo>
                  <a:lnTo>
                    <a:pt x="139" y="64"/>
                  </a:lnTo>
                  <a:lnTo>
                    <a:pt x="143" y="54"/>
                  </a:lnTo>
                  <a:lnTo>
                    <a:pt x="230" y="52"/>
                  </a:lnTo>
                  <a:lnTo>
                    <a:pt x="273" y="52"/>
                  </a:lnTo>
                  <a:lnTo>
                    <a:pt x="254" y="46"/>
                  </a:lnTo>
                  <a:lnTo>
                    <a:pt x="285" y="39"/>
                  </a:lnTo>
                  <a:lnTo>
                    <a:pt x="28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6" name="Freeform 732"/>
            <p:cNvSpPr>
              <a:spLocks noChangeAspect="1"/>
            </p:cNvSpPr>
            <p:nvPr/>
          </p:nvSpPr>
          <p:spPr bwMode="auto">
            <a:xfrm>
              <a:off x="3695" y="1195"/>
              <a:ext cx="83" cy="20"/>
            </a:xfrm>
            <a:custGeom>
              <a:avLst/>
              <a:gdLst>
                <a:gd name="T0" fmla="*/ 10 w 220"/>
                <a:gd name="T1" fmla="*/ 1 h 54"/>
                <a:gd name="T2" fmla="*/ 7 w 220"/>
                <a:gd name="T3" fmla="*/ 0 h 54"/>
                <a:gd name="T4" fmla="*/ 6 w 220"/>
                <a:gd name="T5" fmla="*/ 1 h 54"/>
                <a:gd name="T6" fmla="*/ 5 w 220"/>
                <a:gd name="T7" fmla="*/ 0 h 54"/>
                <a:gd name="T8" fmla="*/ 0 w 220"/>
                <a:gd name="T9" fmla="*/ 0 h 54"/>
                <a:gd name="T10" fmla="*/ 0 w 220"/>
                <a:gd name="T11" fmla="*/ 1 h 54"/>
                <a:gd name="T12" fmla="*/ 2 w 220"/>
                <a:gd name="T13" fmla="*/ 1 h 54"/>
                <a:gd name="T14" fmla="*/ 4 w 220"/>
                <a:gd name="T15" fmla="*/ 2 h 54"/>
                <a:gd name="T16" fmla="*/ 12 w 220"/>
                <a:gd name="T17" fmla="*/ 3 h 54"/>
                <a:gd name="T18" fmla="*/ 11 w 220"/>
                <a:gd name="T19" fmla="*/ 2 h 54"/>
                <a:gd name="T20" fmla="*/ 10 w 220"/>
                <a:gd name="T21" fmla="*/ 1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0"/>
                <a:gd name="T34" fmla="*/ 0 h 54"/>
                <a:gd name="T35" fmla="*/ 220 w 220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0" h="54">
                  <a:moveTo>
                    <a:pt x="190" y="15"/>
                  </a:moveTo>
                  <a:lnTo>
                    <a:pt x="135" y="7"/>
                  </a:lnTo>
                  <a:lnTo>
                    <a:pt x="109" y="13"/>
                  </a:lnTo>
                  <a:lnTo>
                    <a:pt x="93" y="0"/>
                  </a:lnTo>
                  <a:lnTo>
                    <a:pt x="9" y="10"/>
                  </a:lnTo>
                  <a:lnTo>
                    <a:pt x="0" y="27"/>
                  </a:lnTo>
                  <a:lnTo>
                    <a:pt x="29" y="28"/>
                  </a:lnTo>
                  <a:lnTo>
                    <a:pt x="72" y="45"/>
                  </a:lnTo>
                  <a:lnTo>
                    <a:pt x="220" y="54"/>
                  </a:lnTo>
                  <a:lnTo>
                    <a:pt x="205" y="40"/>
                  </a:lnTo>
                  <a:lnTo>
                    <a:pt x="1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7" name="Freeform 733"/>
            <p:cNvSpPr>
              <a:spLocks noChangeAspect="1"/>
            </p:cNvSpPr>
            <p:nvPr/>
          </p:nvSpPr>
          <p:spPr bwMode="auto">
            <a:xfrm>
              <a:off x="3790" y="1206"/>
              <a:ext cx="62" cy="22"/>
            </a:xfrm>
            <a:custGeom>
              <a:avLst/>
              <a:gdLst>
                <a:gd name="T0" fmla="*/ 9 w 165"/>
                <a:gd name="T1" fmla="*/ 2 h 59"/>
                <a:gd name="T2" fmla="*/ 4 w 165"/>
                <a:gd name="T3" fmla="*/ 0 h 59"/>
                <a:gd name="T4" fmla="*/ 3 w 165"/>
                <a:gd name="T5" fmla="*/ 1 h 59"/>
                <a:gd name="T6" fmla="*/ 2 w 165"/>
                <a:gd name="T7" fmla="*/ 0 h 59"/>
                <a:gd name="T8" fmla="*/ 1 w 165"/>
                <a:gd name="T9" fmla="*/ 0 h 59"/>
                <a:gd name="T10" fmla="*/ 2 w 165"/>
                <a:gd name="T11" fmla="*/ 0 h 59"/>
                <a:gd name="T12" fmla="*/ 0 w 165"/>
                <a:gd name="T13" fmla="*/ 0 h 59"/>
                <a:gd name="T14" fmla="*/ 0 w 165"/>
                <a:gd name="T15" fmla="*/ 1 h 59"/>
                <a:gd name="T16" fmla="*/ 1 w 165"/>
                <a:gd name="T17" fmla="*/ 1 h 59"/>
                <a:gd name="T18" fmla="*/ 0 w 165"/>
                <a:gd name="T19" fmla="*/ 2 h 59"/>
                <a:gd name="T20" fmla="*/ 1 w 165"/>
                <a:gd name="T21" fmla="*/ 3 h 59"/>
                <a:gd name="T22" fmla="*/ 9 w 165"/>
                <a:gd name="T23" fmla="*/ 2 h 59"/>
                <a:gd name="T24" fmla="*/ 9 w 165"/>
                <a:gd name="T25" fmla="*/ 2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5"/>
                <a:gd name="T40" fmla="*/ 0 h 59"/>
                <a:gd name="T41" fmla="*/ 165 w 165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5" h="59">
                  <a:moveTo>
                    <a:pt x="162" y="34"/>
                  </a:moveTo>
                  <a:lnTo>
                    <a:pt x="77" y="10"/>
                  </a:lnTo>
                  <a:lnTo>
                    <a:pt x="56" y="24"/>
                  </a:lnTo>
                  <a:lnTo>
                    <a:pt x="43" y="1"/>
                  </a:lnTo>
                  <a:lnTo>
                    <a:pt x="20" y="0"/>
                  </a:lnTo>
                  <a:lnTo>
                    <a:pt x="31" y="7"/>
                  </a:lnTo>
                  <a:lnTo>
                    <a:pt x="0" y="10"/>
                  </a:lnTo>
                  <a:lnTo>
                    <a:pt x="4" y="15"/>
                  </a:lnTo>
                  <a:lnTo>
                    <a:pt x="22" y="27"/>
                  </a:lnTo>
                  <a:lnTo>
                    <a:pt x="3" y="34"/>
                  </a:lnTo>
                  <a:lnTo>
                    <a:pt x="15" y="59"/>
                  </a:lnTo>
                  <a:lnTo>
                    <a:pt x="165" y="37"/>
                  </a:lnTo>
                  <a:lnTo>
                    <a:pt x="16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8" name="Freeform 734"/>
            <p:cNvSpPr>
              <a:spLocks noChangeAspect="1"/>
            </p:cNvSpPr>
            <p:nvPr/>
          </p:nvSpPr>
          <p:spPr bwMode="auto">
            <a:xfrm>
              <a:off x="3659" y="1182"/>
              <a:ext cx="67" cy="14"/>
            </a:xfrm>
            <a:custGeom>
              <a:avLst/>
              <a:gdLst>
                <a:gd name="T0" fmla="*/ 10 w 175"/>
                <a:gd name="T1" fmla="*/ 1 h 34"/>
                <a:gd name="T2" fmla="*/ 5 w 175"/>
                <a:gd name="T3" fmla="*/ 0 h 34"/>
                <a:gd name="T4" fmla="*/ 0 w 175"/>
                <a:gd name="T5" fmla="*/ 1 h 34"/>
                <a:gd name="T6" fmla="*/ 2 w 175"/>
                <a:gd name="T7" fmla="*/ 1 h 34"/>
                <a:gd name="T8" fmla="*/ 2 w 175"/>
                <a:gd name="T9" fmla="*/ 2 h 34"/>
                <a:gd name="T10" fmla="*/ 0 w 175"/>
                <a:gd name="T11" fmla="*/ 2 h 34"/>
                <a:gd name="T12" fmla="*/ 3 w 175"/>
                <a:gd name="T13" fmla="*/ 2 h 34"/>
                <a:gd name="T14" fmla="*/ 2 w 175"/>
                <a:gd name="T15" fmla="*/ 2 h 34"/>
                <a:gd name="T16" fmla="*/ 10 w 175"/>
                <a:gd name="T17" fmla="*/ 2 h 34"/>
                <a:gd name="T18" fmla="*/ 9 w 175"/>
                <a:gd name="T19" fmla="*/ 2 h 34"/>
                <a:gd name="T20" fmla="*/ 10 w 175"/>
                <a:gd name="T21" fmla="*/ 1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"/>
                <a:gd name="T34" fmla="*/ 0 h 34"/>
                <a:gd name="T35" fmla="*/ 175 w 17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" h="34">
                  <a:moveTo>
                    <a:pt x="175" y="17"/>
                  </a:moveTo>
                  <a:lnTo>
                    <a:pt x="97" y="0"/>
                  </a:lnTo>
                  <a:lnTo>
                    <a:pt x="9" y="11"/>
                  </a:lnTo>
                  <a:lnTo>
                    <a:pt x="32" y="12"/>
                  </a:lnTo>
                  <a:lnTo>
                    <a:pt x="27" y="23"/>
                  </a:lnTo>
                  <a:lnTo>
                    <a:pt x="0" y="27"/>
                  </a:lnTo>
                  <a:lnTo>
                    <a:pt x="51" y="28"/>
                  </a:lnTo>
                  <a:lnTo>
                    <a:pt x="39" y="34"/>
                  </a:lnTo>
                  <a:lnTo>
                    <a:pt x="173" y="31"/>
                  </a:lnTo>
                  <a:lnTo>
                    <a:pt x="154" y="23"/>
                  </a:lnTo>
                  <a:lnTo>
                    <a:pt x="1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9" name="Freeform 735"/>
            <p:cNvSpPr>
              <a:spLocks noChangeAspect="1"/>
            </p:cNvSpPr>
            <p:nvPr/>
          </p:nvSpPr>
          <p:spPr bwMode="auto">
            <a:xfrm>
              <a:off x="4413" y="1264"/>
              <a:ext cx="68" cy="14"/>
            </a:xfrm>
            <a:custGeom>
              <a:avLst/>
              <a:gdLst>
                <a:gd name="T0" fmla="*/ 9 w 182"/>
                <a:gd name="T1" fmla="*/ 1 h 35"/>
                <a:gd name="T2" fmla="*/ 2 w 182"/>
                <a:gd name="T3" fmla="*/ 0 h 35"/>
                <a:gd name="T4" fmla="*/ 0 w 182"/>
                <a:gd name="T5" fmla="*/ 0 h 35"/>
                <a:gd name="T6" fmla="*/ 1 w 182"/>
                <a:gd name="T7" fmla="*/ 1 h 35"/>
                <a:gd name="T8" fmla="*/ 9 w 182"/>
                <a:gd name="T9" fmla="*/ 2 h 35"/>
                <a:gd name="T10" fmla="*/ 9 w 182"/>
                <a:gd name="T11" fmla="*/ 1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35"/>
                <a:gd name="T20" fmla="*/ 182 w 182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35">
                  <a:moveTo>
                    <a:pt x="182" y="18"/>
                  </a:moveTo>
                  <a:lnTo>
                    <a:pt x="42" y="6"/>
                  </a:lnTo>
                  <a:lnTo>
                    <a:pt x="0" y="0"/>
                  </a:lnTo>
                  <a:lnTo>
                    <a:pt x="16" y="15"/>
                  </a:lnTo>
                  <a:lnTo>
                    <a:pt x="167" y="35"/>
                  </a:lnTo>
                  <a:lnTo>
                    <a:pt x="18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0" name="Freeform 736"/>
            <p:cNvSpPr>
              <a:spLocks noChangeAspect="1"/>
            </p:cNvSpPr>
            <p:nvPr/>
          </p:nvSpPr>
          <p:spPr bwMode="auto">
            <a:xfrm>
              <a:off x="2933" y="1639"/>
              <a:ext cx="33" cy="12"/>
            </a:xfrm>
            <a:custGeom>
              <a:avLst/>
              <a:gdLst>
                <a:gd name="T0" fmla="*/ 1 w 89"/>
                <a:gd name="T1" fmla="*/ 0 h 33"/>
                <a:gd name="T2" fmla="*/ 1 w 89"/>
                <a:gd name="T3" fmla="*/ 0 h 33"/>
                <a:gd name="T4" fmla="*/ 0 w 89"/>
                <a:gd name="T5" fmla="*/ 0 h 33"/>
                <a:gd name="T6" fmla="*/ 0 w 89"/>
                <a:gd name="T7" fmla="*/ 0 h 33"/>
                <a:gd name="T8" fmla="*/ 0 w 89"/>
                <a:gd name="T9" fmla="*/ 1 h 33"/>
                <a:gd name="T10" fmla="*/ 0 w 89"/>
                <a:gd name="T11" fmla="*/ 1 h 33"/>
                <a:gd name="T12" fmla="*/ 0 w 89"/>
                <a:gd name="T13" fmla="*/ 1 h 33"/>
                <a:gd name="T14" fmla="*/ 0 w 89"/>
                <a:gd name="T15" fmla="*/ 1 h 33"/>
                <a:gd name="T16" fmla="*/ 1 w 89"/>
                <a:gd name="T17" fmla="*/ 1 h 33"/>
                <a:gd name="T18" fmla="*/ 4 w 89"/>
                <a:gd name="T19" fmla="*/ 1 h 33"/>
                <a:gd name="T20" fmla="*/ 4 w 89"/>
                <a:gd name="T21" fmla="*/ 0 h 33"/>
                <a:gd name="T22" fmla="*/ 3 w 89"/>
                <a:gd name="T23" fmla="*/ 0 h 33"/>
                <a:gd name="T24" fmla="*/ 1 w 89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33"/>
                <a:gd name="T41" fmla="*/ 89 w 89"/>
                <a:gd name="T42" fmla="*/ 33 h 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33">
                  <a:moveTo>
                    <a:pt x="25" y="0"/>
                  </a:moveTo>
                  <a:lnTo>
                    <a:pt x="24" y="9"/>
                  </a:lnTo>
                  <a:lnTo>
                    <a:pt x="0" y="8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1" y="17"/>
                  </a:lnTo>
                  <a:lnTo>
                    <a:pt x="0" y="26"/>
                  </a:lnTo>
                  <a:lnTo>
                    <a:pt x="21" y="27"/>
                  </a:lnTo>
                  <a:lnTo>
                    <a:pt x="89" y="33"/>
                  </a:lnTo>
                  <a:lnTo>
                    <a:pt x="88" y="12"/>
                  </a:lnTo>
                  <a:lnTo>
                    <a:pt x="51" y="6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1" name="Freeform 737"/>
            <p:cNvSpPr>
              <a:spLocks noChangeAspect="1"/>
            </p:cNvSpPr>
            <p:nvPr/>
          </p:nvSpPr>
          <p:spPr bwMode="auto">
            <a:xfrm>
              <a:off x="4383" y="1292"/>
              <a:ext cx="53" cy="12"/>
            </a:xfrm>
            <a:custGeom>
              <a:avLst/>
              <a:gdLst>
                <a:gd name="T0" fmla="*/ 7 w 142"/>
                <a:gd name="T1" fmla="*/ 2 h 31"/>
                <a:gd name="T2" fmla="*/ 0 w 142"/>
                <a:gd name="T3" fmla="*/ 1 h 31"/>
                <a:gd name="T4" fmla="*/ 3 w 142"/>
                <a:gd name="T5" fmla="*/ 0 h 31"/>
                <a:gd name="T6" fmla="*/ 7 w 142"/>
                <a:gd name="T7" fmla="*/ 1 h 31"/>
                <a:gd name="T8" fmla="*/ 7 w 142"/>
                <a:gd name="T9" fmla="*/ 2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1"/>
                <a:gd name="T17" fmla="*/ 142 w 14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1">
                  <a:moveTo>
                    <a:pt x="142" y="31"/>
                  </a:moveTo>
                  <a:lnTo>
                    <a:pt x="0" y="22"/>
                  </a:lnTo>
                  <a:lnTo>
                    <a:pt x="48" y="0"/>
                  </a:lnTo>
                  <a:lnTo>
                    <a:pt x="127" y="24"/>
                  </a:lnTo>
                  <a:lnTo>
                    <a:pt x="14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2" name="Freeform 738"/>
            <p:cNvSpPr>
              <a:spLocks noChangeAspect="1"/>
            </p:cNvSpPr>
            <p:nvPr/>
          </p:nvSpPr>
          <p:spPr bwMode="auto">
            <a:xfrm>
              <a:off x="3264" y="1367"/>
              <a:ext cx="28" cy="14"/>
            </a:xfrm>
            <a:custGeom>
              <a:avLst/>
              <a:gdLst>
                <a:gd name="T0" fmla="*/ 4 w 75"/>
                <a:gd name="T1" fmla="*/ 1 h 37"/>
                <a:gd name="T2" fmla="*/ 1 w 75"/>
                <a:gd name="T3" fmla="*/ 2 h 37"/>
                <a:gd name="T4" fmla="*/ 0 w 75"/>
                <a:gd name="T5" fmla="*/ 1 h 37"/>
                <a:gd name="T6" fmla="*/ 1 w 75"/>
                <a:gd name="T7" fmla="*/ 0 h 37"/>
                <a:gd name="T8" fmla="*/ 4 w 75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37"/>
                <a:gd name="T17" fmla="*/ 75 w 7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37">
                  <a:moveTo>
                    <a:pt x="75" y="17"/>
                  </a:moveTo>
                  <a:lnTo>
                    <a:pt x="19" y="37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3" name="Freeform 739"/>
            <p:cNvSpPr>
              <a:spLocks noChangeAspect="1"/>
            </p:cNvSpPr>
            <p:nvPr/>
          </p:nvSpPr>
          <p:spPr bwMode="auto">
            <a:xfrm>
              <a:off x="279" y="1331"/>
              <a:ext cx="40" cy="10"/>
            </a:xfrm>
            <a:custGeom>
              <a:avLst/>
              <a:gdLst>
                <a:gd name="T0" fmla="*/ 5 w 106"/>
                <a:gd name="T1" fmla="*/ 1 h 25"/>
                <a:gd name="T2" fmla="*/ 0 w 106"/>
                <a:gd name="T3" fmla="*/ 2 h 25"/>
                <a:gd name="T4" fmla="*/ 3 w 106"/>
                <a:gd name="T5" fmla="*/ 0 h 25"/>
                <a:gd name="T6" fmla="*/ 6 w 106"/>
                <a:gd name="T7" fmla="*/ 1 h 25"/>
                <a:gd name="T8" fmla="*/ 5 w 106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5"/>
                <a:gd name="T17" fmla="*/ 106 w 10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5">
                  <a:moveTo>
                    <a:pt x="97" y="17"/>
                  </a:moveTo>
                  <a:lnTo>
                    <a:pt x="0" y="25"/>
                  </a:lnTo>
                  <a:lnTo>
                    <a:pt x="54" y="0"/>
                  </a:lnTo>
                  <a:lnTo>
                    <a:pt x="106" y="13"/>
                  </a:lnTo>
                  <a:lnTo>
                    <a:pt x="9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4" name="Freeform 740"/>
            <p:cNvSpPr>
              <a:spLocks noChangeAspect="1"/>
            </p:cNvSpPr>
            <p:nvPr/>
          </p:nvSpPr>
          <p:spPr bwMode="auto">
            <a:xfrm>
              <a:off x="3154" y="1187"/>
              <a:ext cx="50" cy="9"/>
            </a:xfrm>
            <a:custGeom>
              <a:avLst/>
              <a:gdLst>
                <a:gd name="T0" fmla="*/ 7 w 133"/>
                <a:gd name="T1" fmla="*/ 0 h 25"/>
                <a:gd name="T2" fmla="*/ 3 w 133"/>
                <a:gd name="T3" fmla="*/ 1 h 25"/>
                <a:gd name="T4" fmla="*/ 1 w 133"/>
                <a:gd name="T5" fmla="*/ 1 h 25"/>
                <a:gd name="T6" fmla="*/ 0 w 133"/>
                <a:gd name="T7" fmla="*/ 1 h 25"/>
                <a:gd name="T8" fmla="*/ 1 w 133"/>
                <a:gd name="T9" fmla="*/ 1 h 25"/>
                <a:gd name="T10" fmla="*/ 4 w 133"/>
                <a:gd name="T11" fmla="*/ 0 h 25"/>
                <a:gd name="T12" fmla="*/ 6 w 133"/>
                <a:gd name="T13" fmla="*/ 0 h 25"/>
                <a:gd name="T14" fmla="*/ 7 w 133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25"/>
                <a:gd name="T26" fmla="*/ 133 w 133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25">
                  <a:moveTo>
                    <a:pt x="133" y="4"/>
                  </a:moveTo>
                  <a:lnTo>
                    <a:pt x="50" y="17"/>
                  </a:lnTo>
                  <a:lnTo>
                    <a:pt x="23" y="25"/>
                  </a:lnTo>
                  <a:lnTo>
                    <a:pt x="0" y="22"/>
                  </a:lnTo>
                  <a:lnTo>
                    <a:pt x="24" y="16"/>
                  </a:lnTo>
                  <a:lnTo>
                    <a:pt x="71" y="4"/>
                  </a:lnTo>
                  <a:lnTo>
                    <a:pt x="108" y="0"/>
                  </a:lnTo>
                  <a:lnTo>
                    <a:pt x="1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5" name="Freeform 741"/>
            <p:cNvSpPr>
              <a:spLocks noChangeAspect="1"/>
            </p:cNvSpPr>
            <p:nvPr/>
          </p:nvSpPr>
          <p:spPr bwMode="auto">
            <a:xfrm>
              <a:off x="5045" y="1828"/>
              <a:ext cx="17" cy="21"/>
            </a:xfrm>
            <a:custGeom>
              <a:avLst/>
              <a:gdLst>
                <a:gd name="T0" fmla="*/ 3 w 43"/>
                <a:gd name="T1" fmla="*/ 0 h 56"/>
                <a:gd name="T2" fmla="*/ 0 w 43"/>
                <a:gd name="T3" fmla="*/ 1 h 56"/>
                <a:gd name="T4" fmla="*/ 0 w 43"/>
                <a:gd name="T5" fmla="*/ 3 h 56"/>
                <a:gd name="T6" fmla="*/ 1 w 43"/>
                <a:gd name="T7" fmla="*/ 2 h 56"/>
                <a:gd name="T8" fmla="*/ 2 w 43"/>
                <a:gd name="T9" fmla="*/ 0 h 56"/>
                <a:gd name="T10" fmla="*/ 3 w 43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6"/>
                <a:gd name="T20" fmla="*/ 43 w 43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6">
                  <a:moveTo>
                    <a:pt x="43" y="0"/>
                  </a:moveTo>
                  <a:lnTo>
                    <a:pt x="6" y="15"/>
                  </a:lnTo>
                  <a:lnTo>
                    <a:pt x="0" y="56"/>
                  </a:lnTo>
                  <a:lnTo>
                    <a:pt x="19" y="32"/>
                  </a:lnTo>
                  <a:lnTo>
                    <a:pt x="37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6" name="Freeform 742"/>
            <p:cNvSpPr>
              <a:spLocks noChangeAspect="1"/>
            </p:cNvSpPr>
            <p:nvPr/>
          </p:nvSpPr>
          <p:spPr bwMode="auto">
            <a:xfrm>
              <a:off x="4943" y="1332"/>
              <a:ext cx="19" cy="12"/>
            </a:xfrm>
            <a:custGeom>
              <a:avLst/>
              <a:gdLst>
                <a:gd name="T0" fmla="*/ 0 w 51"/>
                <a:gd name="T1" fmla="*/ 0 h 33"/>
                <a:gd name="T2" fmla="*/ 0 w 51"/>
                <a:gd name="T3" fmla="*/ 1 h 33"/>
                <a:gd name="T4" fmla="*/ 1 w 51"/>
                <a:gd name="T5" fmla="*/ 1 h 33"/>
                <a:gd name="T6" fmla="*/ 3 w 51"/>
                <a:gd name="T7" fmla="*/ 1 h 33"/>
                <a:gd name="T8" fmla="*/ 0 w 51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33"/>
                <a:gd name="T17" fmla="*/ 51 w 5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33">
                  <a:moveTo>
                    <a:pt x="9" y="0"/>
                  </a:moveTo>
                  <a:lnTo>
                    <a:pt x="0" y="16"/>
                  </a:lnTo>
                  <a:lnTo>
                    <a:pt x="28" y="33"/>
                  </a:lnTo>
                  <a:lnTo>
                    <a:pt x="51" y="2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7" name="Freeform 743"/>
            <p:cNvSpPr>
              <a:spLocks noChangeAspect="1"/>
            </p:cNvSpPr>
            <p:nvPr/>
          </p:nvSpPr>
          <p:spPr bwMode="auto">
            <a:xfrm>
              <a:off x="3389" y="1351"/>
              <a:ext cx="31" cy="10"/>
            </a:xfrm>
            <a:custGeom>
              <a:avLst/>
              <a:gdLst>
                <a:gd name="T0" fmla="*/ 4 w 85"/>
                <a:gd name="T1" fmla="*/ 1 h 27"/>
                <a:gd name="T2" fmla="*/ 0 w 85"/>
                <a:gd name="T3" fmla="*/ 0 h 27"/>
                <a:gd name="T4" fmla="*/ 0 w 85"/>
                <a:gd name="T5" fmla="*/ 0 h 27"/>
                <a:gd name="T6" fmla="*/ 3 w 85"/>
                <a:gd name="T7" fmla="*/ 1 h 27"/>
                <a:gd name="T8" fmla="*/ 4 w 8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27"/>
                <a:gd name="T17" fmla="*/ 85 w 8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27">
                  <a:moveTo>
                    <a:pt x="85" y="27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53" y="27"/>
                  </a:lnTo>
                  <a:lnTo>
                    <a:pt x="8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8" name="Freeform 744"/>
            <p:cNvSpPr>
              <a:spLocks noChangeAspect="1"/>
            </p:cNvSpPr>
            <p:nvPr/>
          </p:nvSpPr>
          <p:spPr bwMode="auto">
            <a:xfrm>
              <a:off x="2949" y="1569"/>
              <a:ext cx="18" cy="9"/>
            </a:xfrm>
            <a:custGeom>
              <a:avLst/>
              <a:gdLst>
                <a:gd name="T0" fmla="*/ 3 w 49"/>
                <a:gd name="T1" fmla="*/ 0 h 23"/>
                <a:gd name="T2" fmla="*/ 0 w 49"/>
                <a:gd name="T3" fmla="*/ 2 h 23"/>
                <a:gd name="T4" fmla="*/ 0 w 49"/>
                <a:gd name="T5" fmla="*/ 0 h 23"/>
                <a:gd name="T6" fmla="*/ 2 w 49"/>
                <a:gd name="T7" fmla="*/ 0 h 23"/>
                <a:gd name="T8" fmla="*/ 3 w 49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3"/>
                <a:gd name="T17" fmla="*/ 49 w 4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3">
                  <a:moveTo>
                    <a:pt x="49" y="3"/>
                  </a:moveTo>
                  <a:lnTo>
                    <a:pt x="6" y="23"/>
                  </a:lnTo>
                  <a:lnTo>
                    <a:pt x="0" y="5"/>
                  </a:lnTo>
                  <a:lnTo>
                    <a:pt x="40" y="0"/>
                  </a:ln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9" name="Freeform 745"/>
            <p:cNvSpPr>
              <a:spLocks noChangeAspect="1"/>
            </p:cNvSpPr>
            <p:nvPr/>
          </p:nvSpPr>
          <p:spPr bwMode="auto">
            <a:xfrm>
              <a:off x="5044" y="1555"/>
              <a:ext cx="12" cy="13"/>
            </a:xfrm>
            <a:custGeom>
              <a:avLst/>
              <a:gdLst>
                <a:gd name="T0" fmla="*/ 2 w 31"/>
                <a:gd name="T1" fmla="*/ 1 h 33"/>
                <a:gd name="T2" fmla="*/ 1 w 31"/>
                <a:gd name="T3" fmla="*/ 2 h 33"/>
                <a:gd name="T4" fmla="*/ 0 w 31"/>
                <a:gd name="T5" fmla="*/ 1 h 33"/>
                <a:gd name="T6" fmla="*/ 1 w 31"/>
                <a:gd name="T7" fmla="*/ 0 h 33"/>
                <a:gd name="T8" fmla="*/ 2 w 31"/>
                <a:gd name="T9" fmla="*/ 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3"/>
                <a:gd name="T17" fmla="*/ 31 w 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3">
                  <a:moveTo>
                    <a:pt x="31" y="10"/>
                  </a:moveTo>
                  <a:lnTo>
                    <a:pt x="12" y="33"/>
                  </a:lnTo>
                  <a:lnTo>
                    <a:pt x="0" y="16"/>
                  </a:lnTo>
                  <a:lnTo>
                    <a:pt x="14" y="0"/>
                  </a:lnTo>
                  <a:lnTo>
                    <a:pt x="3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0" name="Freeform 746"/>
            <p:cNvSpPr>
              <a:spLocks noChangeAspect="1"/>
            </p:cNvSpPr>
            <p:nvPr/>
          </p:nvSpPr>
          <p:spPr bwMode="auto">
            <a:xfrm>
              <a:off x="4836" y="1360"/>
              <a:ext cx="25" cy="6"/>
            </a:xfrm>
            <a:custGeom>
              <a:avLst/>
              <a:gdLst>
                <a:gd name="T0" fmla="*/ 4 w 64"/>
                <a:gd name="T1" fmla="*/ 0 h 14"/>
                <a:gd name="T2" fmla="*/ 4 w 64"/>
                <a:gd name="T3" fmla="*/ 1 h 14"/>
                <a:gd name="T4" fmla="*/ 0 w 64"/>
                <a:gd name="T5" fmla="*/ 0 h 14"/>
                <a:gd name="T6" fmla="*/ 4 w 64"/>
                <a:gd name="T7" fmla="*/ 0 h 14"/>
                <a:gd name="T8" fmla="*/ 4 w 6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"/>
                <a:gd name="T17" fmla="*/ 64 w 6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">
                  <a:moveTo>
                    <a:pt x="64" y="5"/>
                  </a:moveTo>
                  <a:lnTo>
                    <a:pt x="58" y="14"/>
                  </a:lnTo>
                  <a:lnTo>
                    <a:pt x="0" y="2"/>
                  </a:lnTo>
                  <a:lnTo>
                    <a:pt x="57" y="0"/>
                  </a:lnTo>
                  <a:lnTo>
                    <a:pt x="6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1" name="Freeform 747"/>
            <p:cNvSpPr>
              <a:spLocks noChangeAspect="1"/>
            </p:cNvSpPr>
            <p:nvPr/>
          </p:nvSpPr>
          <p:spPr bwMode="auto">
            <a:xfrm>
              <a:off x="3506" y="1299"/>
              <a:ext cx="23" cy="6"/>
            </a:xfrm>
            <a:custGeom>
              <a:avLst/>
              <a:gdLst>
                <a:gd name="T0" fmla="*/ 4 w 59"/>
                <a:gd name="T1" fmla="*/ 1 h 16"/>
                <a:gd name="T2" fmla="*/ 0 w 59"/>
                <a:gd name="T3" fmla="*/ 1 h 16"/>
                <a:gd name="T4" fmla="*/ 0 w 59"/>
                <a:gd name="T5" fmla="*/ 0 h 16"/>
                <a:gd name="T6" fmla="*/ 2 w 59"/>
                <a:gd name="T7" fmla="*/ 0 h 16"/>
                <a:gd name="T8" fmla="*/ 4 w 59"/>
                <a:gd name="T9" fmla="*/ 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6"/>
                <a:gd name="T17" fmla="*/ 59 w 59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6">
                  <a:moveTo>
                    <a:pt x="59" y="1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35" y="8"/>
                  </a:lnTo>
                  <a:lnTo>
                    <a:pt x="5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2" name="Freeform 748"/>
            <p:cNvSpPr>
              <a:spLocks noChangeAspect="1"/>
            </p:cNvSpPr>
            <p:nvPr/>
          </p:nvSpPr>
          <p:spPr bwMode="auto">
            <a:xfrm>
              <a:off x="3290" y="1188"/>
              <a:ext cx="32" cy="3"/>
            </a:xfrm>
            <a:custGeom>
              <a:avLst/>
              <a:gdLst>
                <a:gd name="T0" fmla="*/ 4 w 88"/>
                <a:gd name="T1" fmla="*/ 0 h 10"/>
                <a:gd name="T2" fmla="*/ 0 w 88"/>
                <a:gd name="T3" fmla="*/ 0 h 10"/>
                <a:gd name="T4" fmla="*/ 2 w 88"/>
                <a:gd name="T5" fmla="*/ 0 h 10"/>
                <a:gd name="T6" fmla="*/ 4 w 88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0"/>
                <a:gd name="T14" fmla="*/ 88 w 88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0">
                  <a:moveTo>
                    <a:pt x="88" y="0"/>
                  </a:moveTo>
                  <a:lnTo>
                    <a:pt x="0" y="4"/>
                  </a:lnTo>
                  <a:lnTo>
                    <a:pt x="47" y="1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3" name="Freeform 749"/>
            <p:cNvSpPr>
              <a:spLocks noChangeAspect="1"/>
            </p:cNvSpPr>
            <p:nvPr/>
          </p:nvSpPr>
          <p:spPr bwMode="auto">
            <a:xfrm>
              <a:off x="3325" y="1183"/>
              <a:ext cx="31" cy="4"/>
            </a:xfrm>
            <a:custGeom>
              <a:avLst/>
              <a:gdLst>
                <a:gd name="T0" fmla="*/ 4 w 85"/>
                <a:gd name="T1" fmla="*/ 0 h 10"/>
                <a:gd name="T2" fmla="*/ 0 w 85"/>
                <a:gd name="T3" fmla="*/ 1 h 10"/>
                <a:gd name="T4" fmla="*/ 3 w 85"/>
                <a:gd name="T5" fmla="*/ 0 h 10"/>
                <a:gd name="T6" fmla="*/ 4 w 85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10"/>
                <a:gd name="T14" fmla="*/ 85 w 85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10">
                  <a:moveTo>
                    <a:pt x="85" y="7"/>
                  </a:moveTo>
                  <a:lnTo>
                    <a:pt x="0" y="10"/>
                  </a:lnTo>
                  <a:lnTo>
                    <a:pt x="71" y="0"/>
                  </a:lnTo>
                  <a:lnTo>
                    <a:pt x="8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4" name="Freeform 750"/>
            <p:cNvSpPr>
              <a:spLocks noChangeAspect="1"/>
            </p:cNvSpPr>
            <p:nvPr/>
          </p:nvSpPr>
          <p:spPr bwMode="auto">
            <a:xfrm>
              <a:off x="4010" y="1283"/>
              <a:ext cx="24" cy="4"/>
            </a:xfrm>
            <a:custGeom>
              <a:avLst/>
              <a:gdLst>
                <a:gd name="T0" fmla="*/ 3 w 62"/>
                <a:gd name="T1" fmla="*/ 0 h 11"/>
                <a:gd name="T2" fmla="*/ 0 w 62"/>
                <a:gd name="T3" fmla="*/ 0 h 11"/>
                <a:gd name="T4" fmla="*/ 3 w 62"/>
                <a:gd name="T5" fmla="*/ 0 h 11"/>
                <a:gd name="T6" fmla="*/ 3 w 62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11"/>
                <a:gd name="T14" fmla="*/ 62 w 6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11">
                  <a:moveTo>
                    <a:pt x="59" y="0"/>
                  </a:moveTo>
                  <a:lnTo>
                    <a:pt x="0" y="5"/>
                  </a:lnTo>
                  <a:lnTo>
                    <a:pt x="62" y="11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5" name="Freeform 751"/>
            <p:cNvSpPr>
              <a:spLocks noChangeAspect="1"/>
            </p:cNvSpPr>
            <p:nvPr/>
          </p:nvSpPr>
          <p:spPr bwMode="auto">
            <a:xfrm>
              <a:off x="5090" y="1722"/>
              <a:ext cx="7" cy="13"/>
            </a:xfrm>
            <a:custGeom>
              <a:avLst/>
              <a:gdLst>
                <a:gd name="T0" fmla="*/ 1 w 17"/>
                <a:gd name="T1" fmla="*/ 0 h 33"/>
                <a:gd name="T2" fmla="*/ 0 w 17"/>
                <a:gd name="T3" fmla="*/ 2 h 33"/>
                <a:gd name="T4" fmla="*/ 0 w 17"/>
                <a:gd name="T5" fmla="*/ 0 h 33"/>
                <a:gd name="T6" fmla="*/ 1 w 17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3"/>
                <a:gd name="T14" fmla="*/ 17 w 17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3">
                  <a:moveTo>
                    <a:pt x="17" y="5"/>
                  </a:moveTo>
                  <a:lnTo>
                    <a:pt x="5" y="33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6" name="Freeform 752"/>
            <p:cNvSpPr>
              <a:spLocks noChangeAspect="1"/>
            </p:cNvSpPr>
            <p:nvPr/>
          </p:nvSpPr>
          <p:spPr bwMode="auto">
            <a:xfrm>
              <a:off x="5030" y="1848"/>
              <a:ext cx="8" cy="14"/>
            </a:xfrm>
            <a:custGeom>
              <a:avLst/>
              <a:gdLst>
                <a:gd name="T0" fmla="*/ 1 w 21"/>
                <a:gd name="T1" fmla="*/ 0 h 34"/>
                <a:gd name="T2" fmla="*/ 0 w 21"/>
                <a:gd name="T3" fmla="*/ 2 h 34"/>
                <a:gd name="T4" fmla="*/ 0 w 21"/>
                <a:gd name="T5" fmla="*/ 1 h 34"/>
                <a:gd name="T6" fmla="*/ 1 w 2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4"/>
                <a:gd name="T14" fmla="*/ 21 w 2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0" y="9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7" name="Freeform 753"/>
            <p:cNvSpPr>
              <a:spLocks noChangeAspect="1"/>
            </p:cNvSpPr>
            <p:nvPr/>
          </p:nvSpPr>
          <p:spPr bwMode="auto">
            <a:xfrm>
              <a:off x="4371" y="1287"/>
              <a:ext cx="11" cy="6"/>
            </a:xfrm>
            <a:custGeom>
              <a:avLst/>
              <a:gdLst>
                <a:gd name="T0" fmla="*/ 1 w 30"/>
                <a:gd name="T1" fmla="*/ 0 h 15"/>
                <a:gd name="T2" fmla="*/ 0 w 30"/>
                <a:gd name="T3" fmla="*/ 0 h 15"/>
                <a:gd name="T4" fmla="*/ 1 w 30"/>
                <a:gd name="T5" fmla="*/ 1 h 15"/>
                <a:gd name="T6" fmla="*/ 1 w 3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15"/>
                <a:gd name="T14" fmla="*/ 30 w 30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15">
                  <a:moveTo>
                    <a:pt x="30" y="0"/>
                  </a:moveTo>
                  <a:lnTo>
                    <a:pt x="0" y="1"/>
                  </a:lnTo>
                  <a:lnTo>
                    <a:pt x="29" y="15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8" name="Freeform 754"/>
            <p:cNvSpPr>
              <a:spLocks noChangeAspect="1"/>
            </p:cNvSpPr>
            <p:nvPr/>
          </p:nvSpPr>
          <p:spPr bwMode="auto">
            <a:xfrm>
              <a:off x="3139" y="1188"/>
              <a:ext cx="32" cy="2"/>
            </a:xfrm>
            <a:custGeom>
              <a:avLst/>
              <a:gdLst>
                <a:gd name="T0" fmla="*/ 4 w 87"/>
                <a:gd name="T1" fmla="*/ 0 h 6"/>
                <a:gd name="T2" fmla="*/ 0 w 87"/>
                <a:gd name="T3" fmla="*/ 0 h 6"/>
                <a:gd name="T4" fmla="*/ 1 w 87"/>
                <a:gd name="T5" fmla="*/ 0 h 6"/>
                <a:gd name="T6" fmla="*/ 4 w 8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6"/>
                <a:gd name="T14" fmla="*/ 87 w 87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6">
                  <a:moveTo>
                    <a:pt x="87" y="3"/>
                  </a:moveTo>
                  <a:lnTo>
                    <a:pt x="0" y="6"/>
                  </a:lnTo>
                  <a:lnTo>
                    <a:pt x="20" y="0"/>
                  </a:lnTo>
                  <a:lnTo>
                    <a:pt x="8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9" name="Freeform 755"/>
            <p:cNvSpPr>
              <a:spLocks noChangeAspect="1"/>
            </p:cNvSpPr>
            <p:nvPr/>
          </p:nvSpPr>
          <p:spPr bwMode="auto">
            <a:xfrm>
              <a:off x="3270" y="1193"/>
              <a:ext cx="23" cy="2"/>
            </a:xfrm>
            <a:custGeom>
              <a:avLst/>
              <a:gdLst>
                <a:gd name="T0" fmla="*/ 3 w 60"/>
                <a:gd name="T1" fmla="*/ 0 h 5"/>
                <a:gd name="T2" fmla="*/ 0 w 60"/>
                <a:gd name="T3" fmla="*/ 0 h 5"/>
                <a:gd name="T4" fmla="*/ 2 w 60"/>
                <a:gd name="T5" fmla="*/ 0 h 5"/>
                <a:gd name="T6" fmla="*/ 3 w 6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"/>
                <a:gd name="T14" fmla="*/ 60 w 60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">
                  <a:moveTo>
                    <a:pt x="60" y="0"/>
                  </a:moveTo>
                  <a:lnTo>
                    <a:pt x="0" y="0"/>
                  </a:lnTo>
                  <a:lnTo>
                    <a:pt x="29" y="5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0" name="Freeform 756"/>
            <p:cNvSpPr>
              <a:spLocks noChangeAspect="1"/>
            </p:cNvSpPr>
            <p:nvPr/>
          </p:nvSpPr>
          <p:spPr bwMode="auto">
            <a:xfrm>
              <a:off x="5155" y="1630"/>
              <a:ext cx="26" cy="13"/>
            </a:xfrm>
            <a:custGeom>
              <a:avLst/>
              <a:gdLst>
                <a:gd name="T0" fmla="*/ 4 w 68"/>
                <a:gd name="T1" fmla="*/ 2 h 36"/>
                <a:gd name="T2" fmla="*/ 0 w 68"/>
                <a:gd name="T3" fmla="*/ 0 h 36"/>
                <a:gd name="T4" fmla="*/ 3 w 68"/>
                <a:gd name="T5" fmla="*/ 1 h 36"/>
                <a:gd name="T6" fmla="*/ 4 w 68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36"/>
                <a:gd name="T14" fmla="*/ 68 w 6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36">
                  <a:moveTo>
                    <a:pt x="68" y="36"/>
                  </a:moveTo>
                  <a:lnTo>
                    <a:pt x="0" y="0"/>
                  </a:lnTo>
                  <a:lnTo>
                    <a:pt x="58" y="25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1" name="Freeform 757"/>
            <p:cNvSpPr>
              <a:spLocks noChangeAspect="1"/>
            </p:cNvSpPr>
            <p:nvPr/>
          </p:nvSpPr>
          <p:spPr bwMode="auto">
            <a:xfrm>
              <a:off x="4275" y="1261"/>
              <a:ext cx="14" cy="7"/>
            </a:xfrm>
            <a:custGeom>
              <a:avLst/>
              <a:gdLst>
                <a:gd name="T0" fmla="*/ 1 w 39"/>
                <a:gd name="T1" fmla="*/ 0 h 20"/>
                <a:gd name="T2" fmla="*/ 0 w 39"/>
                <a:gd name="T3" fmla="*/ 0 h 20"/>
                <a:gd name="T4" fmla="*/ 2 w 39"/>
                <a:gd name="T5" fmla="*/ 1 h 20"/>
                <a:gd name="T6" fmla="*/ 1 w 39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0"/>
                <a:gd name="T14" fmla="*/ 39 w 39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0">
                  <a:moveTo>
                    <a:pt x="33" y="10"/>
                  </a:moveTo>
                  <a:lnTo>
                    <a:pt x="0" y="0"/>
                  </a:lnTo>
                  <a:lnTo>
                    <a:pt x="39" y="20"/>
                  </a:lnTo>
                  <a:lnTo>
                    <a:pt x="3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2" name="Freeform 758"/>
            <p:cNvSpPr>
              <a:spLocks noChangeAspect="1"/>
            </p:cNvSpPr>
            <p:nvPr/>
          </p:nvSpPr>
          <p:spPr bwMode="auto">
            <a:xfrm>
              <a:off x="2949" y="1560"/>
              <a:ext cx="14" cy="2"/>
            </a:xfrm>
            <a:custGeom>
              <a:avLst/>
              <a:gdLst>
                <a:gd name="T0" fmla="*/ 2 w 35"/>
                <a:gd name="T1" fmla="*/ 0 h 6"/>
                <a:gd name="T2" fmla="*/ 0 w 35"/>
                <a:gd name="T3" fmla="*/ 0 h 6"/>
                <a:gd name="T4" fmla="*/ 1 w 35"/>
                <a:gd name="T5" fmla="*/ 0 h 6"/>
                <a:gd name="T6" fmla="*/ 2 w 3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"/>
                <a:gd name="T14" fmla="*/ 35 w 3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">
                  <a:moveTo>
                    <a:pt x="35" y="6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3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3" name="Freeform 759"/>
            <p:cNvSpPr>
              <a:spLocks noChangeAspect="1"/>
            </p:cNvSpPr>
            <p:nvPr/>
          </p:nvSpPr>
          <p:spPr bwMode="auto">
            <a:xfrm>
              <a:off x="2826" y="1859"/>
              <a:ext cx="3" cy="1"/>
            </a:xfrm>
            <a:custGeom>
              <a:avLst/>
              <a:gdLst>
                <a:gd name="T0" fmla="*/ 1 w 5"/>
                <a:gd name="T1" fmla="*/ 0 h 5"/>
                <a:gd name="T2" fmla="*/ 1 w 5"/>
                <a:gd name="T3" fmla="*/ 0 h 5"/>
                <a:gd name="T4" fmla="*/ 1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5"/>
                <a:gd name="T23" fmla="*/ 5 w 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5">
                  <a:moveTo>
                    <a:pt x="5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4" name="Freeform 760"/>
            <p:cNvSpPr>
              <a:spLocks noChangeAspect="1"/>
            </p:cNvSpPr>
            <p:nvPr/>
          </p:nvSpPr>
          <p:spPr bwMode="auto">
            <a:xfrm>
              <a:off x="2887" y="1745"/>
              <a:ext cx="95" cy="35"/>
            </a:xfrm>
            <a:custGeom>
              <a:avLst/>
              <a:gdLst>
                <a:gd name="T0" fmla="*/ 5 w 252"/>
                <a:gd name="T1" fmla="*/ 0 h 91"/>
                <a:gd name="T2" fmla="*/ 5 w 252"/>
                <a:gd name="T3" fmla="*/ 0 h 91"/>
                <a:gd name="T4" fmla="*/ 4 w 252"/>
                <a:gd name="T5" fmla="*/ 1 h 91"/>
                <a:gd name="T6" fmla="*/ 3 w 252"/>
                <a:gd name="T7" fmla="*/ 1 h 91"/>
                <a:gd name="T8" fmla="*/ 3 w 252"/>
                <a:gd name="T9" fmla="*/ 2 h 91"/>
                <a:gd name="T10" fmla="*/ 3 w 252"/>
                <a:gd name="T11" fmla="*/ 2 h 91"/>
                <a:gd name="T12" fmla="*/ 2 w 252"/>
                <a:gd name="T13" fmla="*/ 3 h 91"/>
                <a:gd name="T14" fmla="*/ 1 w 252"/>
                <a:gd name="T15" fmla="*/ 3 h 91"/>
                <a:gd name="T16" fmla="*/ 0 w 252"/>
                <a:gd name="T17" fmla="*/ 2 h 91"/>
                <a:gd name="T18" fmla="*/ 2 w 252"/>
                <a:gd name="T19" fmla="*/ 5 h 91"/>
                <a:gd name="T20" fmla="*/ 2 w 252"/>
                <a:gd name="T21" fmla="*/ 5 h 91"/>
                <a:gd name="T22" fmla="*/ 5 w 252"/>
                <a:gd name="T23" fmla="*/ 5 h 91"/>
                <a:gd name="T24" fmla="*/ 9 w 252"/>
                <a:gd name="T25" fmla="*/ 3 h 91"/>
                <a:gd name="T26" fmla="*/ 13 w 252"/>
                <a:gd name="T27" fmla="*/ 3 h 91"/>
                <a:gd name="T28" fmla="*/ 14 w 252"/>
                <a:gd name="T29" fmla="*/ 2 h 91"/>
                <a:gd name="T30" fmla="*/ 10 w 252"/>
                <a:gd name="T31" fmla="*/ 1 h 91"/>
                <a:gd name="T32" fmla="*/ 8 w 252"/>
                <a:gd name="T33" fmla="*/ 1 h 91"/>
                <a:gd name="T34" fmla="*/ 8 w 252"/>
                <a:gd name="T35" fmla="*/ 0 h 91"/>
                <a:gd name="T36" fmla="*/ 5 w 252"/>
                <a:gd name="T37" fmla="*/ 0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2"/>
                <a:gd name="T58" fmla="*/ 0 h 91"/>
                <a:gd name="T59" fmla="*/ 252 w 252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2" h="91">
                  <a:moveTo>
                    <a:pt x="93" y="0"/>
                  </a:moveTo>
                  <a:lnTo>
                    <a:pt x="90" y="4"/>
                  </a:lnTo>
                  <a:lnTo>
                    <a:pt x="78" y="15"/>
                  </a:lnTo>
                  <a:lnTo>
                    <a:pt x="66" y="19"/>
                  </a:lnTo>
                  <a:lnTo>
                    <a:pt x="67" y="25"/>
                  </a:lnTo>
                  <a:lnTo>
                    <a:pt x="52" y="39"/>
                  </a:lnTo>
                  <a:lnTo>
                    <a:pt x="27" y="45"/>
                  </a:lnTo>
                  <a:lnTo>
                    <a:pt x="13" y="45"/>
                  </a:lnTo>
                  <a:lnTo>
                    <a:pt x="0" y="42"/>
                  </a:lnTo>
                  <a:lnTo>
                    <a:pt x="28" y="83"/>
                  </a:lnTo>
                  <a:lnTo>
                    <a:pt x="42" y="89"/>
                  </a:lnTo>
                  <a:lnTo>
                    <a:pt x="96" y="91"/>
                  </a:lnTo>
                  <a:lnTo>
                    <a:pt x="166" y="59"/>
                  </a:lnTo>
                  <a:lnTo>
                    <a:pt x="239" y="61"/>
                  </a:lnTo>
                  <a:lnTo>
                    <a:pt x="252" y="25"/>
                  </a:lnTo>
                  <a:lnTo>
                    <a:pt x="187" y="10"/>
                  </a:lnTo>
                  <a:lnTo>
                    <a:pt x="149" y="13"/>
                  </a:lnTo>
                  <a:lnTo>
                    <a:pt x="139" y="3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5" name="Freeform 761"/>
            <p:cNvSpPr>
              <a:spLocks noChangeAspect="1"/>
            </p:cNvSpPr>
            <p:nvPr/>
          </p:nvSpPr>
          <p:spPr bwMode="auto">
            <a:xfrm>
              <a:off x="2842" y="1800"/>
              <a:ext cx="47" cy="28"/>
            </a:xfrm>
            <a:custGeom>
              <a:avLst/>
              <a:gdLst>
                <a:gd name="T0" fmla="*/ 1 w 128"/>
                <a:gd name="T1" fmla="*/ 4 h 76"/>
                <a:gd name="T2" fmla="*/ 2 w 128"/>
                <a:gd name="T3" fmla="*/ 4 h 76"/>
                <a:gd name="T4" fmla="*/ 2 w 128"/>
                <a:gd name="T5" fmla="*/ 3 h 76"/>
                <a:gd name="T6" fmla="*/ 3 w 128"/>
                <a:gd name="T7" fmla="*/ 4 h 76"/>
                <a:gd name="T8" fmla="*/ 3 w 128"/>
                <a:gd name="T9" fmla="*/ 4 h 76"/>
                <a:gd name="T10" fmla="*/ 3 w 128"/>
                <a:gd name="T11" fmla="*/ 4 h 76"/>
                <a:gd name="T12" fmla="*/ 4 w 128"/>
                <a:gd name="T13" fmla="*/ 4 h 76"/>
                <a:gd name="T14" fmla="*/ 4 w 128"/>
                <a:gd name="T15" fmla="*/ 4 h 76"/>
                <a:gd name="T16" fmla="*/ 4 w 128"/>
                <a:gd name="T17" fmla="*/ 3 h 76"/>
                <a:gd name="T18" fmla="*/ 4 w 128"/>
                <a:gd name="T19" fmla="*/ 3 h 76"/>
                <a:gd name="T20" fmla="*/ 4 w 128"/>
                <a:gd name="T21" fmla="*/ 3 h 76"/>
                <a:gd name="T22" fmla="*/ 5 w 128"/>
                <a:gd name="T23" fmla="*/ 3 h 76"/>
                <a:gd name="T24" fmla="*/ 5 w 128"/>
                <a:gd name="T25" fmla="*/ 2 h 76"/>
                <a:gd name="T26" fmla="*/ 4 w 128"/>
                <a:gd name="T27" fmla="*/ 2 h 76"/>
                <a:gd name="T28" fmla="*/ 4 w 128"/>
                <a:gd name="T29" fmla="*/ 1 h 76"/>
                <a:gd name="T30" fmla="*/ 5 w 128"/>
                <a:gd name="T31" fmla="*/ 1 h 76"/>
                <a:gd name="T32" fmla="*/ 5 w 128"/>
                <a:gd name="T33" fmla="*/ 1 h 76"/>
                <a:gd name="T34" fmla="*/ 6 w 128"/>
                <a:gd name="T35" fmla="*/ 1 h 76"/>
                <a:gd name="T36" fmla="*/ 6 w 128"/>
                <a:gd name="T37" fmla="*/ 1 h 76"/>
                <a:gd name="T38" fmla="*/ 6 w 128"/>
                <a:gd name="T39" fmla="*/ 1 h 76"/>
                <a:gd name="T40" fmla="*/ 6 w 128"/>
                <a:gd name="T41" fmla="*/ 1 h 76"/>
                <a:gd name="T42" fmla="*/ 6 w 128"/>
                <a:gd name="T43" fmla="*/ 0 h 76"/>
                <a:gd name="T44" fmla="*/ 6 w 128"/>
                <a:gd name="T45" fmla="*/ 0 h 76"/>
                <a:gd name="T46" fmla="*/ 1 w 128"/>
                <a:gd name="T47" fmla="*/ 1 h 76"/>
                <a:gd name="T48" fmla="*/ 0 w 128"/>
                <a:gd name="T49" fmla="*/ 1 h 76"/>
                <a:gd name="T50" fmla="*/ 0 w 128"/>
                <a:gd name="T51" fmla="*/ 2 h 76"/>
                <a:gd name="T52" fmla="*/ 0 w 128"/>
                <a:gd name="T53" fmla="*/ 4 h 76"/>
                <a:gd name="T54" fmla="*/ 1 w 128"/>
                <a:gd name="T55" fmla="*/ 4 h 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8"/>
                <a:gd name="T85" fmla="*/ 0 h 76"/>
                <a:gd name="T86" fmla="*/ 128 w 128"/>
                <a:gd name="T87" fmla="*/ 76 h 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8" h="76">
                  <a:moveTo>
                    <a:pt x="20" y="74"/>
                  </a:moveTo>
                  <a:lnTo>
                    <a:pt x="41" y="76"/>
                  </a:lnTo>
                  <a:lnTo>
                    <a:pt x="47" y="65"/>
                  </a:lnTo>
                  <a:lnTo>
                    <a:pt x="55" y="71"/>
                  </a:lnTo>
                  <a:lnTo>
                    <a:pt x="56" y="71"/>
                  </a:lnTo>
                  <a:lnTo>
                    <a:pt x="61" y="70"/>
                  </a:lnTo>
                  <a:lnTo>
                    <a:pt x="70" y="76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61"/>
                  </a:lnTo>
                  <a:lnTo>
                    <a:pt x="91" y="55"/>
                  </a:lnTo>
                  <a:lnTo>
                    <a:pt x="98" y="55"/>
                  </a:lnTo>
                  <a:lnTo>
                    <a:pt x="94" y="46"/>
                  </a:lnTo>
                  <a:lnTo>
                    <a:pt x="92" y="41"/>
                  </a:lnTo>
                  <a:lnTo>
                    <a:pt x="89" y="32"/>
                  </a:lnTo>
                  <a:lnTo>
                    <a:pt x="104" y="29"/>
                  </a:lnTo>
                  <a:lnTo>
                    <a:pt x="107" y="23"/>
                  </a:lnTo>
                  <a:lnTo>
                    <a:pt x="120" y="23"/>
                  </a:lnTo>
                  <a:lnTo>
                    <a:pt x="120" y="19"/>
                  </a:lnTo>
                  <a:lnTo>
                    <a:pt x="125" y="19"/>
                  </a:lnTo>
                  <a:lnTo>
                    <a:pt x="128" y="13"/>
                  </a:lnTo>
                  <a:lnTo>
                    <a:pt x="113" y="5"/>
                  </a:lnTo>
                  <a:lnTo>
                    <a:pt x="110" y="0"/>
                  </a:lnTo>
                  <a:lnTo>
                    <a:pt x="25" y="20"/>
                  </a:lnTo>
                  <a:lnTo>
                    <a:pt x="7" y="17"/>
                  </a:lnTo>
                  <a:lnTo>
                    <a:pt x="0" y="34"/>
                  </a:lnTo>
                  <a:lnTo>
                    <a:pt x="10" y="70"/>
                  </a:lnTo>
                  <a:lnTo>
                    <a:pt x="2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6" name="Freeform 762"/>
            <p:cNvSpPr>
              <a:spLocks noChangeAspect="1"/>
            </p:cNvSpPr>
            <p:nvPr/>
          </p:nvSpPr>
          <p:spPr bwMode="auto">
            <a:xfrm>
              <a:off x="2787" y="1374"/>
              <a:ext cx="168" cy="256"/>
            </a:xfrm>
            <a:custGeom>
              <a:avLst/>
              <a:gdLst>
                <a:gd name="T0" fmla="*/ 17 w 446"/>
                <a:gd name="T1" fmla="*/ 14 h 679"/>
                <a:gd name="T2" fmla="*/ 14 w 446"/>
                <a:gd name="T3" fmla="*/ 15 h 679"/>
                <a:gd name="T4" fmla="*/ 12 w 446"/>
                <a:gd name="T5" fmla="*/ 17 h 679"/>
                <a:gd name="T6" fmla="*/ 12 w 446"/>
                <a:gd name="T7" fmla="*/ 19 h 679"/>
                <a:gd name="T8" fmla="*/ 15 w 446"/>
                <a:gd name="T9" fmla="*/ 23 h 679"/>
                <a:gd name="T10" fmla="*/ 14 w 446"/>
                <a:gd name="T11" fmla="*/ 25 h 679"/>
                <a:gd name="T12" fmla="*/ 13 w 446"/>
                <a:gd name="T13" fmla="*/ 25 h 679"/>
                <a:gd name="T14" fmla="*/ 15 w 446"/>
                <a:gd name="T15" fmla="*/ 25 h 679"/>
                <a:gd name="T16" fmla="*/ 14 w 446"/>
                <a:gd name="T17" fmla="*/ 26 h 679"/>
                <a:gd name="T18" fmla="*/ 11 w 446"/>
                <a:gd name="T19" fmla="*/ 28 h 679"/>
                <a:gd name="T20" fmla="*/ 12 w 446"/>
                <a:gd name="T21" fmla="*/ 28 h 679"/>
                <a:gd name="T22" fmla="*/ 12 w 446"/>
                <a:gd name="T23" fmla="*/ 30 h 679"/>
                <a:gd name="T24" fmla="*/ 11 w 446"/>
                <a:gd name="T25" fmla="*/ 32 h 679"/>
                <a:gd name="T26" fmla="*/ 8 w 446"/>
                <a:gd name="T27" fmla="*/ 35 h 679"/>
                <a:gd name="T28" fmla="*/ 5 w 446"/>
                <a:gd name="T29" fmla="*/ 36 h 679"/>
                <a:gd name="T30" fmla="*/ 3 w 446"/>
                <a:gd name="T31" fmla="*/ 32 h 679"/>
                <a:gd name="T32" fmla="*/ 2 w 446"/>
                <a:gd name="T33" fmla="*/ 29 h 679"/>
                <a:gd name="T34" fmla="*/ 1 w 446"/>
                <a:gd name="T35" fmla="*/ 28 h 679"/>
                <a:gd name="T36" fmla="*/ 0 w 446"/>
                <a:gd name="T37" fmla="*/ 26 h 679"/>
                <a:gd name="T38" fmla="*/ 2 w 446"/>
                <a:gd name="T39" fmla="*/ 21 h 679"/>
                <a:gd name="T40" fmla="*/ 3 w 446"/>
                <a:gd name="T41" fmla="*/ 20 h 679"/>
                <a:gd name="T42" fmla="*/ 1 w 446"/>
                <a:gd name="T43" fmla="*/ 17 h 679"/>
                <a:gd name="T44" fmla="*/ 3 w 446"/>
                <a:gd name="T45" fmla="*/ 13 h 679"/>
                <a:gd name="T46" fmla="*/ 3 w 446"/>
                <a:gd name="T47" fmla="*/ 12 h 679"/>
                <a:gd name="T48" fmla="*/ 5 w 446"/>
                <a:gd name="T49" fmla="*/ 8 h 679"/>
                <a:gd name="T50" fmla="*/ 8 w 446"/>
                <a:gd name="T51" fmla="*/ 6 h 679"/>
                <a:gd name="T52" fmla="*/ 11 w 446"/>
                <a:gd name="T53" fmla="*/ 2 h 679"/>
                <a:gd name="T54" fmla="*/ 15 w 446"/>
                <a:gd name="T55" fmla="*/ 2 h 679"/>
                <a:gd name="T56" fmla="*/ 15 w 446"/>
                <a:gd name="T57" fmla="*/ 0 h 679"/>
                <a:gd name="T58" fmla="*/ 23 w 446"/>
                <a:gd name="T59" fmla="*/ 6 h 679"/>
                <a:gd name="T60" fmla="*/ 21 w 446"/>
                <a:gd name="T61" fmla="*/ 8 h 679"/>
                <a:gd name="T62" fmla="*/ 20 w 446"/>
                <a:gd name="T63" fmla="*/ 9 h 679"/>
                <a:gd name="T64" fmla="*/ 18 w 446"/>
                <a:gd name="T65" fmla="*/ 9 h 679"/>
                <a:gd name="T66" fmla="*/ 19 w 446"/>
                <a:gd name="T67" fmla="*/ 12 h 6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46"/>
                <a:gd name="T103" fmla="*/ 0 h 679"/>
                <a:gd name="T104" fmla="*/ 446 w 446"/>
                <a:gd name="T105" fmla="*/ 679 h 67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46" h="679">
                  <a:moveTo>
                    <a:pt x="355" y="227"/>
                  </a:moveTo>
                  <a:lnTo>
                    <a:pt x="310" y="263"/>
                  </a:lnTo>
                  <a:lnTo>
                    <a:pt x="277" y="282"/>
                  </a:lnTo>
                  <a:lnTo>
                    <a:pt x="260" y="293"/>
                  </a:lnTo>
                  <a:lnTo>
                    <a:pt x="236" y="296"/>
                  </a:lnTo>
                  <a:lnTo>
                    <a:pt x="231" y="317"/>
                  </a:lnTo>
                  <a:lnTo>
                    <a:pt x="222" y="326"/>
                  </a:lnTo>
                  <a:lnTo>
                    <a:pt x="219" y="356"/>
                  </a:lnTo>
                  <a:lnTo>
                    <a:pt x="233" y="409"/>
                  </a:lnTo>
                  <a:lnTo>
                    <a:pt x="276" y="430"/>
                  </a:lnTo>
                  <a:lnTo>
                    <a:pt x="295" y="451"/>
                  </a:lnTo>
                  <a:lnTo>
                    <a:pt x="257" y="473"/>
                  </a:lnTo>
                  <a:lnTo>
                    <a:pt x="242" y="459"/>
                  </a:lnTo>
                  <a:lnTo>
                    <a:pt x="243" y="466"/>
                  </a:lnTo>
                  <a:lnTo>
                    <a:pt x="192" y="470"/>
                  </a:lnTo>
                  <a:lnTo>
                    <a:pt x="282" y="475"/>
                  </a:lnTo>
                  <a:lnTo>
                    <a:pt x="257" y="497"/>
                  </a:lnTo>
                  <a:lnTo>
                    <a:pt x="251" y="488"/>
                  </a:lnTo>
                  <a:lnTo>
                    <a:pt x="225" y="512"/>
                  </a:lnTo>
                  <a:lnTo>
                    <a:pt x="207" y="512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5" y="545"/>
                  </a:lnTo>
                  <a:lnTo>
                    <a:pt x="222" y="559"/>
                  </a:lnTo>
                  <a:lnTo>
                    <a:pt x="218" y="556"/>
                  </a:lnTo>
                  <a:lnTo>
                    <a:pt x="210" y="596"/>
                  </a:lnTo>
                  <a:lnTo>
                    <a:pt x="203" y="636"/>
                  </a:lnTo>
                  <a:lnTo>
                    <a:pt x="137" y="651"/>
                  </a:lnTo>
                  <a:lnTo>
                    <a:pt x="130" y="679"/>
                  </a:lnTo>
                  <a:lnTo>
                    <a:pt x="85" y="676"/>
                  </a:lnTo>
                  <a:lnTo>
                    <a:pt x="71" y="636"/>
                  </a:lnTo>
                  <a:lnTo>
                    <a:pt x="63" y="605"/>
                  </a:lnTo>
                  <a:lnTo>
                    <a:pt x="24" y="548"/>
                  </a:lnTo>
                  <a:lnTo>
                    <a:pt x="28" y="533"/>
                  </a:lnTo>
                  <a:lnTo>
                    <a:pt x="15" y="529"/>
                  </a:lnTo>
                  <a:lnTo>
                    <a:pt x="13" y="530"/>
                  </a:lnTo>
                  <a:lnTo>
                    <a:pt x="0" y="500"/>
                  </a:lnTo>
                  <a:lnTo>
                    <a:pt x="7" y="494"/>
                  </a:lnTo>
                  <a:lnTo>
                    <a:pt x="31" y="448"/>
                  </a:lnTo>
                  <a:lnTo>
                    <a:pt x="37" y="402"/>
                  </a:lnTo>
                  <a:lnTo>
                    <a:pt x="37" y="390"/>
                  </a:lnTo>
                  <a:lnTo>
                    <a:pt x="52" y="374"/>
                  </a:lnTo>
                  <a:lnTo>
                    <a:pt x="22" y="356"/>
                  </a:lnTo>
                  <a:lnTo>
                    <a:pt x="21" y="308"/>
                  </a:lnTo>
                  <a:lnTo>
                    <a:pt x="19" y="260"/>
                  </a:lnTo>
                  <a:lnTo>
                    <a:pt x="54" y="238"/>
                  </a:lnTo>
                  <a:lnTo>
                    <a:pt x="88" y="235"/>
                  </a:lnTo>
                  <a:lnTo>
                    <a:pt x="67" y="214"/>
                  </a:lnTo>
                  <a:lnTo>
                    <a:pt x="95" y="154"/>
                  </a:lnTo>
                  <a:lnTo>
                    <a:pt x="89" y="139"/>
                  </a:lnTo>
                  <a:lnTo>
                    <a:pt x="124" y="132"/>
                  </a:lnTo>
                  <a:lnTo>
                    <a:pt x="140" y="103"/>
                  </a:lnTo>
                  <a:lnTo>
                    <a:pt x="160" y="56"/>
                  </a:lnTo>
                  <a:lnTo>
                    <a:pt x="209" y="44"/>
                  </a:lnTo>
                  <a:lnTo>
                    <a:pt x="213" y="26"/>
                  </a:lnTo>
                  <a:lnTo>
                    <a:pt x="274" y="27"/>
                  </a:lnTo>
                  <a:lnTo>
                    <a:pt x="270" y="0"/>
                  </a:lnTo>
                  <a:lnTo>
                    <a:pt x="288" y="0"/>
                  </a:lnTo>
                  <a:lnTo>
                    <a:pt x="392" y="44"/>
                  </a:lnTo>
                  <a:lnTo>
                    <a:pt x="428" y="109"/>
                  </a:lnTo>
                  <a:lnTo>
                    <a:pt x="446" y="154"/>
                  </a:lnTo>
                  <a:lnTo>
                    <a:pt x="395" y="153"/>
                  </a:lnTo>
                  <a:lnTo>
                    <a:pt x="380" y="159"/>
                  </a:lnTo>
                  <a:lnTo>
                    <a:pt x="377" y="168"/>
                  </a:lnTo>
                  <a:lnTo>
                    <a:pt x="368" y="165"/>
                  </a:lnTo>
                  <a:lnTo>
                    <a:pt x="349" y="178"/>
                  </a:lnTo>
                  <a:lnTo>
                    <a:pt x="343" y="202"/>
                  </a:lnTo>
                  <a:lnTo>
                    <a:pt x="355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7" name="Freeform 763"/>
            <p:cNvSpPr>
              <a:spLocks noChangeAspect="1"/>
            </p:cNvSpPr>
            <p:nvPr/>
          </p:nvSpPr>
          <p:spPr bwMode="auto">
            <a:xfrm>
              <a:off x="2894" y="1582"/>
              <a:ext cx="8" cy="16"/>
            </a:xfrm>
            <a:custGeom>
              <a:avLst/>
              <a:gdLst>
                <a:gd name="T0" fmla="*/ 1 w 23"/>
                <a:gd name="T1" fmla="*/ 0 h 42"/>
                <a:gd name="T2" fmla="*/ 1 w 23"/>
                <a:gd name="T3" fmla="*/ 1 h 42"/>
                <a:gd name="T4" fmla="*/ 1 w 23"/>
                <a:gd name="T5" fmla="*/ 2 h 42"/>
                <a:gd name="T6" fmla="*/ 0 w 23"/>
                <a:gd name="T7" fmla="*/ 2 h 42"/>
                <a:gd name="T8" fmla="*/ 0 w 23"/>
                <a:gd name="T9" fmla="*/ 1 h 42"/>
                <a:gd name="T10" fmla="*/ 1 w 2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42"/>
                <a:gd name="T20" fmla="*/ 23 w 2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42">
                  <a:moveTo>
                    <a:pt x="23" y="0"/>
                  </a:moveTo>
                  <a:lnTo>
                    <a:pt x="23" y="11"/>
                  </a:lnTo>
                  <a:lnTo>
                    <a:pt x="14" y="36"/>
                  </a:lnTo>
                  <a:lnTo>
                    <a:pt x="9" y="42"/>
                  </a:lnTo>
                  <a:lnTo>
                    <a:pt x="0" y="2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8" name="Freeform 764"/>
            <p:cNvSpPr>
              <a:spLocks noChangeAspect="1"/>
            </p:cNvSpPr>
            <p:nvPr/>
          </p:nvSpPr>
          <p:spPr bwMode="auto">
            <a:xfrm>
              <a:off x="2721" y="1784"/>
              <a:ext cx="70" cy="34"/>
            </a:xfrm>
            <a:custGeom>
              <a:avLst/>
              <a:gdLst>
                <a:gd name="T0" fmla="*/ 9 w 186"/>
                <a:gd name="T1" fmla="*/ 3 h 92"/>
                <a:gd name="T2" fmla="*/ 9 w 186"/>
                <a:gd name="T3" fmla="*/ 4 h 92"/>
                <a:gd name="T4" fmla="*/ 8 w 186"/>
                <a:gd name="T5" fmla="*/ 4 h 92"/>
                <a:gd name="T6" fmla="*/ 6 w 186"/>
                <a:gd name="T7" fmla="*/ 5 h 92"/>
                <a:gd name="T8" fmla="*/ 5 w 186"/>
                <a:gd name="T9" fmla="*/ 3 h 92"/>
                <a:gd name="T10" fmla="*/ 3 w 186"/>
                <a:gd name="T11" fmla="*/ 4 h 92"/>
                <a:gd name="T12" fmla="*/ 2 w 186"/>
                <a:gd name="T13" fmla="*/ 5 h 92"/>
                <a:gd name="T14" fmla="*/ 1 w 186"/>
                <a:gd name="T15" fmla="*/ 3 h 92"/>
                <a:gd name="T16" fmla="*/ 0 w 186"/>
                <a:gd name="T17" fmla="*/ 4 h 92"/>
                <a:gd name="T18" fmla="*/ 2 w 186"/>
                <a:gd name="T19" fmla="*/ 1 h 92"/>
                <a:gd name="T20" fmla="*/ 2 w 186"/>
                <a:gd name="T21" fmla="*/ 0 h 92"/>
                <a:gd name="T22" fmla="*/ 3 w 186"/>
                <a:gd name="T23" fmla="*/ 0 h 92"/>
                <a:gd name="T24" fmla="*/ 6 w 186"/>
                <a:gd name="T25" fmla="*/ 0 h 92"/>
                <a:gd name="T26" fmla="*/ 8 w 186"/>
                <a:gd name="T27" fmla="*/ 0 h 92"/>
                <a:gd name="T28" fmla="*/ 8 w 186"/>
                <a:gd name="T29" fmla="*/ 1 h 92"/>
                <a:gd name="T30" fmla="*/ 8 w 186"/>
                <a:gd name="T31" fmla="*/ 1 h 92"/>
                <a:gd name="T32" fmla="*/ 8 w 186"/>
                <a:gd name="T33" fmla="*/ 1 h 92"/>
                <a:gd name="T34" fmla="*/ 8 w 186"/>
                <a:gd name="T35" fmla="*/ 1 h 92"/>
                <a:gd name="T36" fmla="*/ 10 w 186"/>
                <a:gd name="T37" fmla="*/ 2 h 92"/>
                <a:gd name="T38" fmla="*/ 10 w 186"/>
                <a:gd name="T39" fmla="*/ 2 h 92"/>
                <a:gd name="T40" fmla="*/ 9 w 186"/>
                <a:gd name="T41" fmla="*/ 3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92"/>
                <a:gd name="T65" fmla="*/ 186 w 186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92">
                  <a:moveTo>
                    <a:pt x="177" y="55"/>
                  </a:moveTo>
                  <a:lnTo>
                    <a:pt x="168" y="70"/>
                  </a:lnTo>
                  <a:lnTo>
                    <a:pt x="137" y="70"/>
                  </a:lnTo>
                  <a:lnTo>
                    <a:pt x="121" y="91"/>
                  </a:lnTo>
                  <a:lnTo>
                    <a:pt x="92" y="68"/>
                  </a:lnTo>
                  <a:lnTo>
                    <a:pt x="67" y="89"/>
                  </a:lnTo>
                  <a:lnTo>
                    <a:pt x="40" y="92"/>
                  </a:lnTo>
                  <a:lnTo>
                    <a:pt x="16" y="64"/>
                  </a:lnTo>
                  <a:lnTo>
                    <a:pt x="0" y="74"/>
                  </a:lnTo>
                  <a:lnTo>
                    <a:pt x="37" y="18"/>
                  </a:lnTo>
                  <a:lnTo>
                    <a:pt x="46" y="12"/>
                  </a:lnTo>
                  <a:lnTo>
                    <a:pt x="61" y="3"/>
                  </a:lnTo>
                  <a:lnTo>
                    <a:pt x="104" y="0"/>
                  </a:lnTo>
                  <a:lnTo>
                    <a:pt x="146" y="6"/>
                  </a:lnTo>
                  <a:lnTo>
                    <a:pt x="144" y="21"/>
                  </a:lnTo>
                  <a:lnTo>
                    <a:pt x="143" y="27"/>
                  </a:lnTo>
                  <a:lnTo>
                    <a:pt x="143" y="31"/>
                  </a:lnTo>
                  <a:lnTo>
                    <a:pt x="152" y="31"/>
                  </a:lnTo>
                  <a:lnTo>
                    <a:pt x="186" y="40"/>
                  </a:lnTo>
                  <a:lnTo>
                    <a:pt x="186" y="45"/>
                  </a:lnTo>
                  <a:lnTo>
                    <a:pt x="177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9" name="Freeform 765"/>
            <p:cNvSpPr>
              <a:spLocks noChangeAspect="1"/>
            </p:cNvSpPr>
            <p:nvPr/>
          </p:nvSpPr>
          <p:spPr bwMode="auto">
            <a:xfrm>
              <a:off x="2977" y="1686"/>
              <a:ext cx="297" cy="162"/>
            </a:xfrm>
            <a:custGeom>
              <a:avLst/>
              <a:gdLst>
                <a:gd name="T0" fmla="*/ 22 w 788"/>
                <a:gd name="T1" fmla="*/ 0 h 434"/>
                <a:gd name="T2" fmla="*/ 20 w 788"/>
                <a:gd name="T3" fmla="*/ 0 h 434"/>
                <a:gd name="T4" fmla="*/ 18 w 788"/>
                <a:gd name="T5" fmla="*/ 2 h 434"/>
                <a:gd name="T6" fmla="*/ 18 w 788"/>
                <a:gd name="T7" fmla="*/ 3 h 434"/>
                <a:gd name="T8" fmla="*/ 14 w 788"/>
                <a:gd name="T9" fmla="*/ 2 h 434"/>
                <a:gd name="T10" fmla="*/ 10 w 788"/>
                <a:gd name="T11" fmla="*/ 1 h 434"/>
                <a:gd name="T12" fmla="*/ 6 w 788"/>
                <a:gd name="T13" fmla="*/ 1 h 434"/>
                <a:gd name="T14" fmla="*/ 2 w 788"/>
                <a:gd name="T15" fmla="*/ 1 h 434"/>
                <a:gd name="T16" fmla="*/ 3 w 788"/>
                <a:gd name="T17" fmla="*/ 4 h 434"/>
                <a:gd name="T18" fmla="*/ 3 w 788"/>
                <a:gd name="T19" fmla="*/ 6 h 434"/>
                <a:gd name="T20" fmla="*/ 1 w 788"/>
                <a:gd name="T21" fmla="*/ 9 h 434"/>
                <a:gd name="T22" fmla="*/ 1 w 788"/>
                <a:gd name="T23" fmla="*/ 9 h 434"/>
                <a:gd name="T24" fmla="*/ 0 w 788"/>
                <a:gd name="T25" fmla="*/ 12 h 434"/>
                <a:gd name="T26" fmla="*/ 2 w 788"/>
                <a:gd name="T27" fmla="*/ 13 h 434"/>
                <a:gd name="T28" fmla="*/ 2 w 788"/>
                <a:gd name="T29" fmla="*/ 13 h 434"/>
                <a:gd name="T30" fmla="*/ 6 w 788"/>
                <a:gd name="T31" fmla="*/ 13 h 434"/>
                <a:gd name="T32" fmla="*/ 10 w 788"/>
                <a:gd name="T33" fmla="*/ 12 h 434"/>
                <a:gd name="T34" fmla="*/ 12 w 788"/>
                <a:gd name="T35" fmla="*/ 10 h 434"/>
                <a:gd name="T36" fmla="*/ 13 w 788"/>
                <a:gd name="T37" fmla="*/ 10 h 434"/>
                <a:gd name="T38" fmla="*/ 15 w 788"/>
                <a:gd name="T39" fmla="*/ 12 h 434"/>
                <a:gd name="T40" fmla="*/ 17 w 788"/>
                <a:gd name="T41" fmla="*/ 14 h 434"/>
                <a:gd name="T42" fmla="*/ 18 w 788"/>
                <a:gd name="T43" fmla="*/ 15 h 434"/>
                <a:gd name="T44" fmla="*/ 20 w 788"/>
                <a:gd name="T45" fmla="*/ 17 h 434"/>
                <a:gd name="T46" fmla="*/ 23 w 788"/>
                <a:gd name="T47" fmla="*/ 16 h 434"/>
                <a:gd name="T48" fmla="*/ 23 w 788"/>
                <a:gd name="T49" fmla="*/ 16 h 434"/>
                <a:gd name="T50" fmla="*/ 23 w 788"/>
                <a:gd name="T51" fmla="*/ 15 h 434"/>
                <a:gd name="T52" fmla="*/ 23 w 788"/>
                <a:gd name="T53" fmla="*/ 16 h 434"/>
                <a:gd name="T54" fmla="*/ 25 w 788"/>
                <a:gd name="T55" fmla="*/ 16 h 434"/>
                <a:gd name="T56" fmla="*/ 23 w 788"/>
                <a:gd name="T57" fmla="*/ 16 h 434"/>
                <a:gd name="T58" fmla="*/ 24 w 788"/>
                <a:gd name="T59" fmla="*/ 17 h 434"/>
                <a:gd name="T60" fmla="*/ 25 w 788"/>
                <a:gd name="T61" fmla="*/ 18 h 434"/>
                <a:gd name="T62" fmla="*/ 28 w 788"/>
                <a:gd name="T63" fmla="*/ 18 h 434"/>
                <a:gd name="T64" fmla="*/ 25 w 788"/>
                <a:gd name="T65" fmla="*/ 20 h 434"/>
                <a:gd name="T66" fmla="*/ 27 w 788"/>
                <a:gd name="T67" fmla="*/ 20 h 434"/>
                <a:gd name="T68" fmla="*/ 28 w 788"/>
                <a:gd name="T69" fmla="*/ 21 h 434"/>
                <a:gd name="T70" fmla="*/ 28 w 788"/>
                <a:gd name="T71" fmla="*/ 22 h 434"/>
                <a:gd name="T72" fmla="*/ 32 w 788"/>
                <a:gd name="T73" fmla="*/ 21 h 434"/>
                <a:gd name="T74" fmla="*/ 33 w 788"/>
                <a:gd name="T75" fmla="*/ 21 h 434"/>
                <a:gd name="T76" fmla="*/ 35 w 788"/>
                <a:gd name="T77" fmla="*/ 20 h 434"/>
                <a:gd name="T78" fmla="*/ 33 w 788"/>
                <a:gd name="T79" fmla="*/ 20 h 434"/>
                <a:gd name="T80" fmla="*/ 31 w 788"/>
                <a:gd name="T81" fmla="*/ 18 h 434"/>
                <a:gd name="T82" fmla="*/ 31 w 788"/>
                <a:gd name="T83" fmla="*/ 17 h 434"/>
                <a:gd name="T84" fmla="*/ 31 w 788"/>
                <a:gd name="T85" fmla="*/ 18 h 434"/>
                <a:gd name="T86" fmla="*/ 31 w 788"/>
                <a:gd name="T87" fmla="*/ 17 h 434"/>
                <a:gd name="T88" fmla="*/ 35 w 788"/>
                <a:gd name="T89" fmla="*/ 16 h 434"/>
                <a:gd name="T90" fmla="*/ 38 w 788"/>
                <a:gd name="T91" fmla="*/ 15 h 434"/>
                <a:gd name="T92" fmla="*/ 40 w 788"/>
                <a:gd name="T93" fmla="*/ 15 h 434"/>
                <a:gd name="T94" fmla="*/ 40 w 788"/>
                <a:gd name="T95" fmla="*/ 13 h 434"/>
                <a:gd name="T96" fmla="*/ 42 w 788"/>
                <a:gd name="T97" fmla="*/ 12 h 434"/>
                <a:gd name="T98" fmla="*/ 41 w 788"/>
                <a:gd name="T99" fmla="*/ 8 h 434"/>
                <a:gd name="T100" fmla="*/ 37 w 788"/>
                <a:gd name="T101" fmla="*/ 7 h 434"/>
                <a:gd name="T102" fmla="*/ 34 w 788"/>
                <a:gd name="T103" fmla="*/ 6 h 434"/>
                <a:gd name="T104" fmla="*/ 32 w 788"/>
                <a:gd name="T105" fmla="*/ 6 h 434"/>
                <a:gd name="T106" fmla="*/ 29 w 788"/>
                <a:gd name="T107" fmla="*/ 4 h 434"/>
                <a:gd name="T108" fmla="*/ 26 w 788"/>
                <a:gd name="T109" fmla="*/ 1 h 434"/>
                <a:gd name="T110" fmla="*/ 26 w 788"/>
                <a:gd name="T111" fmla="*/ 0 h 434"/>
                <a:gd name="T112" fmla="*/ 22 w 788"/>
                <a:gd name="T113" fmla="*/ 0 h 4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8"/>
                <a:gd name="T172" fmla="*/ 0 h 434"/>
                <a:gd name="T173" fmla="*/ 788 w 788"/>
                <a:gd name="T174" fmla="*/ 434 h 4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8" h="434">
                  <a:moveTo>
                    <a:pt x="416" y="0"/>
                  </a:moveTo>
                  <a:lnTo>
                    <a:pt x="382" y="12"/>
                  </a:lnTo>
                  <a:lnTo>
                    <a:pt x="331" y="37"/>
                  </a:lnTo>
                  <a:lnTo>
                    <a:pt x="334" y="58"/>
                  </a:lnTo>
                  <a:lnTo>
                    <a:pt x="260" y="44"/>
                  </a:lnTo>
                  <a:lnTo>
                    <a:pt x="186" y="29"/>
                  </a:lnTo>
                  <a:lnTo>
                    <a:pt x="113" y="29"/>
                  </a:lnTo>
                  <a:lnTo>
                    <a:pt x="40" y="29"/>
                  </a:lnTo>
                  <a:lnTo>
                    <a:pt x="64" y="86"/>
                  </a:lnTo>
                  <a:lnTo>
                    <a:pt x="58" y="113"/>
                  </a:lnTo>
                  <a:lnTo>
                    <a:pt x="19" y="167"/>
                  </a:lnTo>
                  <a:lnTo>
                    <a:pt x="13" y="183"/>
                  </a:lnTo>
                  <a:lnTo>
                    <a:pt x="0" y="219"/>
                  </a:lnTo>
                  <a:lnTo>
                    <a:pt x="36" y="244"/>
                  </a:lnTo>
                  <a:lnTo>
                    <a:pt x="37" y="243"/>
                  </a:lnTo>
                  <a:lnTo>
                    <a:pt x="119" y="252"/>
                  </a:lnTo>
                  <a:lnTo>
                    <a:pt x="191" y="228"/>
                  </a:lnTo>
                  <a:lnTo>
                    <a:pt x="230" y="198"/>
                  </a:lnTo>
                  <a:lnTo>
                    <a:pt x="243" y="203"/>
                  </a:lnTo>
                  <a:lnTo>
                    <a:pt x="277" y="235"/>
                  </a:lnTo>
                  <a:lnTo>
                    <a:pt x="312" y="267"/>
                  </a:lnTo>
                  <a:lnTo>
                    <a:pt x="346" y="298"/>
                  </a:lnTo>
                  <a:lnTo>
                    <a:pt x="382" y="331"/>
                  </a:lnTo>
                  <a:lnTo>
                    <a:pt x="418" y="308"/>
                  </a:lnTo>
                  <a:lnTo>
                    <a:pt x="430" y="316"/>
                  </a:lnTo>
                  <a:lnTo>
                    <a:pt x="425" y="289"/>
                  </a:lnTo>
                  <a:lnTo>
                    <a:pt x="434" y="308"/>
                  </a:lnTo>
                  <a:lnTo>
                    <a:pt x="466" y="314"/>
                  </a:lnTo>
                  <a:lnTo>
                    <a:pt x="421" y="320"/>
                  </a:lnTo>
                  <a:lnTo>
                    <a:pt x="440" y="331"/>
                  </a:lnTo>
                  <a:lnTo>
                    <a:pt x="476" y="343"/>
                  </a:lnTo>
                  <a:lnTo>
                    <a:pt x="515" y="349"/>
                  </a:lnTo>
                  <a:lnTo>
                    <a:pt x="471" y="379"/>
                  </a:lnTo>
                  <a:lnTo>
                    <a:pt x="501" y="392"/>
                  </a:lnTo>
                  <a:lnTo>
                    <a:pt x="521" y="413"/>
                  </a:lnTo>
                  <a:lnTo>
                    <a:pt x="528" y="434"/>
                  </a:lnTo>
                  <a:lnTo>
                    <a:pt x="591" y="410"/>
                  </a:lnTo>
                  <a:lnTo>
                    <a:pt x="619" y="404"/>
                  </a:lnTo>
                  <a:lnTo>
                    <a:pt x="646" y="388"/>
                  </a:lnTo>
                  <a:lnTo>
                    <a:pt x="612" y="385"/>
                  </a:lnTo>
                  <a:lnTo>
                    <a:pt x="568" y="353"/>
                  </a:lnTo>
                  <a:lnTo>
                    <a:pt x="579" y="328"/>
                  </a:lnTo>
                  <a:lnTo>
                    <a:pt x="574" y="343"/>
                  </a:lnTo>
                  <a:lnTo>
                    <a:pt x="586" y="331"/>
                  </a:lnTo>
                  <a:lnTo>
                    <a:pt x="648" y="308"/>
                  </a:lnTo>
                  <a:lnTo>
                    <a:pt x="715" y="283"/>
                  </a:lnTo>
                  <a:lnTo>
                    <a:pt x="737" y="280"/>
                  </a:lnTo>
                  <a:lnTo>
                    <a:pt x="752" y="249"/>
                  </a:lnTo>
                  <a:lnTo>
                    <a:pt x="788" y="232"/>
                  </a:lnTo>
                  <a:lnTo>
                    <a:pt x="760" y="156"/>
                  </a:lnTo>
                  <a:lnTo>
                    <a:pt x="695" y="135"/>
                  </a:lnTo>
                  <a:lnTo>
                    <a:pt x="631" y="116"/>
                  </a:lnTo>
                  <a:lnTo>
                    <a:pt x="603" y="122"/>
                  </a:lnTo>
                  <a:lnTo>
                    <a:pt x="546" y="74"/>
                  </a:lnTo>
                  <a:lnTo>
                    <a:pt x="491" y="26"/>
                  </a:lnTo>
                  <a:lnTo>
                    <a:pt x="483" y="7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0" name="Freeform 766"/>
            <p:cNvSpPr>
              <a:spLocks noChangeAspect="1"/>
            </p:cNvSpPr>
            <p:nvPr/>
          </p:nvSpPr>
          <p:spPr bwMode="auto">
            <a:xfrm>
              <a:off x="2928" y="1815"/>
              <a:ext cx="74" cy="86"/>
            </a:xfrm>
            <a:custGeom>
              <a:avLst/>
              <a:gdLst>
                <a:gd name="T0" fmla="*/ 2 w 197"/>
                <a:gd name="T1" fmla="*/ 2 h 231"/>
                <a:gd name="T2" fmla="*/ 2 w 197"/>
                <a:gd name="T3" fmla="*/ 3 h 231"/>
                <a:gd name="T4" fmla="*/ 1 w 197"/>
                <a:gd name="T5" fmla="*/ 3 h 231"/>
                <a:gd name="T6" fmla="*/ 1 w 197"/>
                <a:gd name="T7" fmla="*/ 3 h 231"/>
                <a:gd name="T8" fmla="*/ 2 w 197"/>
                <a:gd name="T9" fmla="*/ 3 h 231"/>
                <a:gd name="T10" fmla="*/ 2 w 197"/>
                <a:gd name="T11" fmla="*/ 4 h 231"/>
                <a:gd name="T12" fmla="*/ 2 w 197"/>
                <a:gd name="T13" fmla="*/ 4 h 231"/>
                <a:gd name="T14" fmla="*/ 1 w 197"/>
                <a:gd name="T15" fmla="*/ 5 h 231"/>
                <a:gd name="T16" fmla="*/ 1 w 197"/>
                <a:gd name="T17" fmla="*/ 5 h 231"/>
                <a:gd name="T18" fmla="*/ 2 w 197"/>
                <a:gd name="T19" fmla="*/ 5 h 231"/>
                <a:gd name="T20" fmla="*/ 3 w 197"/>
                <a:gd name="T21" fmla="*/ 6 h 231"/>
                <a:gd name="T22" fmla="*/ 2 w 197"/>
                <a:gd name="T23" fmla="*/ 6 h 231"/>
                <a:gd name="T24" fmla="*/ 2 w 197"/>
                <a:gd name="T25" fmla="*/ 6 h 231"/>
                <a:gd name="T26" fmla="*/ 2 w 197"/>
                <a:gd name="T27" fmla="*/ 7 h 231"/>
                <a:gd name="T28" fmla="*/ 1 w 197"/>
                <a:gd name="T29" fmla="*/ 7 h 231"/>
                <a:gd name="T30" fmla="*/ 2 w 197"/>
                <a:gd name="T31" fmla="*/ 8 h 231"/>
                <a:gd name="T32" fmla="*/ 1 w 197"/>
                <a:gd name="T33" fmla="*/ 8 h 231"/>
                <a:gd name="T34" fmla="*/ 1 w 197"/>
                <a:gd name="T35" fmla="*/ 8 h 231"/>
                <a:gd name="T36" fmla="*/ 0 w 197"/>
                <a:gd name="T37" fmla="*/ 9 h 231"/>
                <a:gd name="T38" fmla="*/ 0 w 197"/>
                <a:gd name="T39" fmla="*/ 9 h 231"/>
                <a:gd name="T40" fmla="*/ 1 w 197"/>
                <a:gd name="T41" fmla="*/ 10 h 231"/>
                <a:gd name="T42" fmla="*/ 0 w 197"/>
                <a:gd name="T43" fmla="*/ 10 h 231"/>
                <a:gd name="T44" fmla="*/ 0 w 197"/>
                <a:gd name="T45" fmla="*/ 10 h 231"/>
                <a:gd name="T46" fmla="*/ 0 w 197"/>
                <a:gd name="T47" fmla="*/ 10 h 231"/>
                <a:gd name="T48" fmla="*/ 2 w 197"/>
                <a:gd name="T49" fmla="*/ 11 h 231"/>
                <a:gd name="T50" fmla="*/ 3 w 197"/>
                <a:gd name="T51" fmla="*/ 12 h 231"/>
                <a:gd name="T52" fmla="*/ 3 w 197"/>
                <a:gd name="T53" fmla="*/ 10 h 231"/>
                <a:gd name="T54" fmla="*/ 4 w 197"/>
                <a:gd name="T55" fmla="*/ 10 h 231"/>
                <a:gd name="T56" fmla="*/ 5 w 197"/>
                <a:gd name="T57" fmla="*/ 12 h 231"/>
                <a:gd name="T58" fmla="*/ 6 w 197"/>
                <a:gd name="T59" fmla="*/ 12 h 231"/>
                <a:gd name="T60" fmla="*/ 6 w 197"/>
                <a:gd name="T61" fmla="*/ 12 h 231"/>
                <a:gd name="T62" fmla="*/ 6 w 197"/>
                <a:gd name="T63" fmla="*/ 11 h 231"/>
                <a:gd name="T64" fmla="*/ 7 w 197"/>
                <a:gd name="T65" fmla="*/ 12 h 231"/>
                <a:gd name="T66" fmla="*/ 7 w 197"/>
                <a:gd name="T67" fmla="*/ 11 h 231"/>
                <a:gd name="T68" fmla="*/ 8 w 197"/>
                <a:gd name="T69" fmla="*/ 11 h 231"/>
                <a:gd name="T70" fmla="*/ 8 w 197"/>
                <a:gd name="T71" fmla="*/ 11 h 231"/>
                <a:gd name="T72" fmla="*/ 8 w 197"/>
                <a:gd name="T73" fmla="*/ 11 h 231"/>
                <a:gd name="T74" fmla="*/ 9 w 197"/>
                <a:gd name="T75" fmla="*/ 11 h 231"/>
                <a:gd name="T76" fmla="*/ 10 w 197"/>
                <a:gd name="T77" fmla="*/ 11 h 231"/>
                <a:gd name="T78" fmla="*/ 10 w 197"/>
                <a:gd name="T79" fmla="*/ 11 h 231"/>
                <a:gd name="T80" fmla="*/ 9 w 197"/>
                <a:gd name="T81" fmla="*/ 10 h 231"/>
                <a:gd name="T82" fmla="*/ 11 w 197"/>
                <a:gd name="T83" fmla="*/ 9 h 231"/>
                <a:gd name="T84" fmla="*/ 9 w 197"/>
                <a:gd name="T85" fmla="*/ 7 h 231"/>
                <a:gd name="T86" fmla="*/ 10 w 197"/>
                <a:gd name="T87" fmla="*/ 5 h 231"/>
                <a:gd name="T88" fmla="*/ 9 w 197"/>
                <a:gd name="T89" fmla="*/ 4 h 231"/>
                <a:gd name="T90" fmla="*/ 9 w 197"/>
                <a:gd name="T91" fmla="*/ 4 h 231"/>
                <a:gd name="T92" fmla="*/ 8 w 197"/>
                <a:gd name="T93" fmla="*/ 4 h 231"/>
                <a:gd name="T94" fmla="*/ 7 w 197"/>
                <a:gd name="T95" fmla="*/ 3 h 231"/>
                <a:gd name="T96" fmla="*/ 3 w 197"/>
                <a:gd name="T97" fmla="*/ 0 h 231"/>
                <a:gd name="T98" fmla="*/ 0 w 197"/>
                <a:gd name="T99" fmla="*/ 0 h 231"/>
                <a:gd name="T100" fmla="*/ 1 w 197"/>
                <a:gd name="T101" fmla="*/ 1 h 231"/>
                <a:gd name="T102" fmla="*/ 1 w 197"/>
                <a:gd name="T103" fmla="*/ 2 h 231"/>
                <a:gd name="T104" fmla="*/ 1 w 197"/>
                <a:gd name="T105" fmla="*/ 2 h 231"/>
                <a:gd name="T106" fmla="*/ 1 w 197"/>
                <a:gd name="T107" fmla="*/ 2 h 231"/>
                <a:gd name="T108" fmla="*/ 2 w 197"/>
                <a:gd name="T109" fmla="*/ 2 h 23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7"/>
                <a:gd name="T166" fmla="*/ 0 h 231"/>
                <a:gd name="T167" fmla="*/ 197 w 197"/>
                <a:gd name="T168" fmla="*/ 231 h 23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7" h="231">
                  <a:moveTo>
                    <a:pt x="33" y="46"/>
                  </a:moveTo>
                  <a:lnTo>
                    <a:pt x="33" y="49"/>
                  </a:lnTo>
                  <a:lnTo>
                    <a:pt x="21" y="54"/>
                  </a:lnTo>
                  <a:lnTo>
                    <a:pt x="17" y="65"/>
                  </a:lnTo>
                  <a:lnTo>
                    <a:pt x="30" y="65"/>
                  </a:lnTo>
                  <a:lnTo>
                    <a:pt x="32" y="73"/>
                  </a:lnTo>
                  <a:lnTo>
                    <a:pt x="29" y="82"/>
                  </a:lnTo>
                  <a:lnTo>
                    <a:pt x="21" y="91"/>
                  </a:lnTo>
                  <a:lnTo>
                    <a:pt x="23" y="95"/>
                  </a:lnTo>
                  <a:lnTo>
                    <a:pt x="30" y="101"/>
                  </a:lnTo>
                  <a:lnTo>
                    <a:pt x="50" y="113"/>
                  </a:lnTo>
                  <a:lnTo>
                    <a:pt x="33" y="121"/>
                  </a:lnTo>
                  <a:lnTo>
                    <a:pt x="44" y="127"/>
                  </a:lnTo>
                  <a:lnTo>
                    <a:pt x="45" y="140"/>
                  </a:lnTo>
                  <a:lnTo>
                    <a:pt x="20" y="145"/>
                  </a:lnTo>
                  <a:lnTo>
                    <a:pt x="30" y="154"/>
                  </a:lnTo>
                  <a:lnTo>
                    <a:pt x="24" y="159"/>
                  </a:lnTo>
                  <a:lnTo>
                    <a:pt x="17" y="154"/>
                  </a:lnTo>
                  <a:lnTo>
                    <a:pt x="6" y="168"/>
                  </a:lnTo>
                  <a:lnTo>
                    <a:pt x="0" y="173"/>
                  </a:lnTo>
                  <a:lnTo>
                    <a:pt x="11" y="189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30" y="218"/>
                  </a:lnTo>
                  <a:lnTo>
                    <a:pt x="47" y="231"/>
                  </a:lnTo>
                  <a:lnTo>
                    <a:pt x="54" y="194"/>
                  </a:lnTo>
                  <a:lnTo>
                    <a:pt x="81" y="201"/>
                  </a:lnTo>
                  <a:lnTo>
                    <a:pt x="94" y="230"/>
                  </a:lnTo>
                  <a:lnTo>
                    <a:pt x="103" y="228"/>
                  </a:lnTo>
                  <a:lnTo>
                    <a:pt x="105" y="222"/>
                  </a:lnTo>
                  <a:lnTo>
                    <a:pt x="118" y="215"/>
                  </a:lnTo>
                  <a:lnTo>
                    <a:pt x="130" y="219"/>
                  </a:lnTo>
                  <a:lnTo>
                    <a:pt x="135" y="210"/>
                  </a:lnTo>
                  <a:lnTo>
                    <a:pt x="142" y="212"/>
                  </a:lnTo>
                  <a:lnTo>
                    <a:pt x="153" y="213"/>
                  </a:lnTo>
                  <a:lnTo>
                    <a:pt x="157" y="210"/>
                  </a:lnTo>
                  <a:lnTo>
                    <a:pt x="172" y="206"/>
                  </a:lnTo>
                  <a:lnTo>
                    <a:pt x="184" y="218"/>
                  </a:lnTo>
                  <a:lnTo>
                    <a:pt x="192" y="212"/>
                  </a:lnTo>
                  <a:lnTo>
                    <a:pt x="178" y="194"/>
                  </a:lnTo>
                  <a:lnTo>
                    <a:pt x="197" y="167"/>
                  </a:lnTo>
                  <a:lnTo>
                    <a:pt x="177" y="136"/>
                  </a:lnTo>
                  <a:lnTo>
                    <a:pt x="181" y="103"/>
                  </a:lnTo>
                  <a:lnTo>
                    <a:pt x="177" y="85"/>
                  </a:lnTo>
                  <a:lnTo>
                    <a:pt x="162" y="79"/>
                  </a:lnTo>
                  <a:lnTo>
                    <a:pt x="148" y="77"/>
                  </a:lnTo>
                  <a:lnTo>
                    <a:pt x="129" y="65"/>
                  </a:lnTo>
                  <a:lnTo>
                    <a:pt x="65" y="0"/>
                  </a:lnTo>
                  <a:lnTo>
                    <a:pt x="2" y="12"/>
                  </a:lnTo>
                  <a:lnTo>
                    <a:pt x="14" y="33"/>
                  </a:lnTo>
                  <a:lnTo>
                    <a:pt x="18" y="34"/>
                  </a:lnTo>
                  <a:lnTo>
                    <a:pt x="14" y="39"/>
                  </a:lnTo>
                  <a:lnTo>
                    <a:pt x="18" y="42"/>
                  </a:lnTo>
                  <a:lnTo>
                    <a:pt x="33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1" name="Freeform 767"/>
            <p:cNvSpPr>
              <a:spLocks noChangeAspect="1"/>
            </p:cNvSpPr>
            <p:nvPr/>
          </p:nvSpPr>
          <p:spPr bwMode="auto">
            <a:xfrm>
              <a:off x="562" y="1324"/>
              <a:ext cx="1191" cy="582"/>
            </a:xfrm>
            <a:custGeom>
              <a:avLst/>
              <a:gdLst>
                <a:gd name="T0" fmla="*/ 130 w 3170"/>
                <a:gd name="T1" fmla="*/ 14 h 1548"/>
                <a:gd name="T2" fmla="*/ 137 w 3170"/>
                <a:gd name="T3" fmla="*/ 6 h 1548"/>
                <a:gd name="T4" fmla="*/ 123 w 3170"/>
                <a:gd name="T5" fmla="*/ 9 h 1548"/>
                <a:gd name="T6" fmla="*/ 118 w 3170"/>
                <a:gd name="T7" fmla="*/ 5 h 1548"/>
                <a:gd name="T8" fmla="*/ 118 w 3170"/>
                <a:gd name="T9" fmla="*/ 0 h 1548"/>
                <a:gd name="T10" fmla="*/ 116 w 3170"/>
                <a:gd name="T11" fmla="*/ 6 h 1548"/>
                <a:gd name="T12" fmla="*/ 107 w 3170"/>
                <a:gd name="T13" fmla="*/ 12 h 1548"/>
                <a:gd name="T14" fmla="*/ 109 w 3170"/>
                <a:gd name="T15" fmla="*/ 9 h 1548"/>
                <a:gd name="T16" fmla="*/ 102 w 3170"/>
                <a:gd name="T17" fmla="*/ 11 h 1548"/>
                <a:gd name="T18" fmla="*/ 89 w 3170"/>
                <a:gd name="T19" fmla="*/ 9 h 1548"/>
                <a:gd name="T20" fmla="*/ 83 w 3170"/>
                <a:gd name="T21" fmla="*/ 11 h 1548"/>
                <a:gd name="T22" fmla="*/ 71 w 3170"/>
                <a:gd name="T23" fmla="*/ 8 h 1548"/>
                <a:gd name="T24" fmla="*/ 56 w 3170"/>
                <a:gd name="T25" fmla="*/ 6 h 1548"/>
                <a:gd name="T26" fmla="*/ 47 w 3170"/>
                <a:gd name="T27" fmla="*/ 5 h 1548"/>
                <a:gd name="T28" fmla="*/ 20 w 3170"/>
                <a:gd name="T29" fmla="*/ 12 h 1548"/>
                <a:gd name="T30" fmla="*/ 4 w 3170"/>
                <a:gd name="T31" fmla="*/ 31 h 1548"/>
                <a:gd name="T32" fmla="*/ 12 w 3170"/>
                <a:gd name="T33" fmla="*/ 42 h 1548"/>
                <a:gd name="T34" fmla="*/ 8 w 3170"/>
                <a:gd name="T35" fmla="*/ 45 h 1548"/>
                <a:gd name="T36" fmla="*/ 10 w 3170"/>
                <a:gd name="T37" fmla="*/ 49 h 1548"/>
                <a:gd name="T38" fmla="*/ 10 w 3170"/>
                <a:gd name="T39" fmla="*/ 53 h 1548"/>
                <a:gd name="T40" fmla="*/ 6 w 3170"/>
                <a:gd name="T41" fmla="*/ 55 h 1548"/>
                <a:gd name="T42" fmla="*/ 10 w 3170"/>
                <a:gd name="T43" fmla="*/ 56 h 1548"/>
                <a:gd name="T44" fmla="*/ 12 w 3170"/>
                <a:gd name="T45" fmla="*/ 59 h 1548"/>
                <a:gd name="T46" fmla="*/ 12 w 3170"/>
                <a:gd name="T47" fmla="*/ 61 h 1548"/>
                <a:gd name="T48" fmla="*/ 44 w 3170"/>
                <a:gd name="T49" fmla="*/ 61 h 1548"/>
                <a:gd name="T50" fmla="*/ 77 w 3170"/>
                <a:gd name="T51" fmla="*/ 60 h 1548"/>
                <a:gd name="T52" fmla="*/ 95 w 3170"/>
                <a:gd name="T53" fmla="*/ 67 h 1548"/>
                <a:gd name="T54" fmla="*/ 94 w 3170"/>
                <a:gd name="T55" fmla="*/ 81 h 1548"/>
                <a:gd name="T56" fmla="*/ 113 w 3170"/>
                <a:gd name="T57" fmla="*/ 75 h 1548"/>
                <a:gd name="T58" fmla="*/ 134 w 3170"/>
                <a:gd name="T59" fmla="*/ 66 h 1548"/>
                <a:gd name="T60" fmla="*/ 142 w 3170"/>
                <a:gd name="T61" fmla="*/ 70 h 1548"/>
                <a:gd name="T62" fmla="*/ 137 w 3170"/>
                <a:gd name="T63" fmla="*/ 74 h 1548"/>
                <a:gd name="T64" fmla="*/ 149 w 3170"/>
                <a:gd name="T65" fmla="*/ 72 h 1548"/>
                <a:gd name="T66" fmla="*/ 141 w 3170"/>
                <a:gd name="T67" fmla="*/ 67 h 1548"/>
                <a:gd name="T68" fmla="*/ 145 w 3170"/>
                <a:gd name="T69" fmla="*/ 62 h 1548"/>
                <a:gd name="T70" fmla="*/ 132 w 3170"/>
                <a:gd name="T71" fmla="*/ 64 h 1548"/>
                <a:gd name="T72" fmla="*/ 160 w 3170"/>
                <a:gd name="T73" fmla="*/ 55 h 1548"/>
                <a:gd name="T74" fmla="*/ 168 w 3170"/>
                <a:gd name="T75" fmla="*/ 49 h 1548"/>
                <a:gd name="T76" fmla="*/ 159 w 3170"/>
                <a:gd name="T77" fmla="*/ 49 h 1548"/>
                <a:gd name="T78" fmla="*/ 161 w 3170"/>
                <a:gd name="T79" fmla="*/ 45 h 1548"/>
                <a:gd name="T80" fmla="*/ 160 w 3170"/>
                <a:gd name="T81" fmla="*/ 43 h 1548"/>
                <a:gd name="T82" fmla="*/ 158 w 3170"/>
                <a:gd name="T83" fmla="*/ 39 h 1548"/>
                <a:gd name="T84" fmla="*/ 158 w 3170"/>
                <a:gd name="T85" fmla="*/ 36 h 1548"/>
                <a:gd name="T86" fmla="*/ 157 w 3170"/>
                <a:gd name="T87" fmla="*/ 31 h 1548"/>
                <a:gd name="T88" fmla="*/ 154 w 3170"/>
                <a:gd name="T89" fmla="*/ 33 h 1548"/>
                <a:gd name="T90" fmla="*/ 147 w 3170"/>
                <a:gd name="T91" fmla="*/ 36 h 1548"/>
                <a:gd name="T92" fmla="*/ 146 w 3170"/>
                <a:gd name="T93" fmla="*/ 32 h 1548"/>
                <a:gd name="T94" fmla="*/ 144 w 3170"/>
                <a:gd name="T95" fmla="*/ 26 h 1548"/>
                <a:gd name="T96" fmla="*/ 132 w 3170"/>
                <a:gd name="T97" fmla="*/ 27 h 1548"/>
                <a:gd name="T98" fmla="*/ 126 w 3170"/>
                <a:gd name="T99" fmla="*/ 42 h 1548"/>
                <a:gd name="T100" fmla="*/ 115 w 3170"/>
                <a:gd name="T101" fmla="*/ 53 h 1548"/>
                <a:gd name="T102" fmla="*/ 111 w 3170"/>
                <a:gd name="T103" fmla="*/ 47 h 1548"/>
                <a:gd name="T104" fmla="*/ 98 w 3170"/>
                <a:gd name="T105" fmla="*/ 38 h 1548"/>
                <a:gd name="T106" fmla="*/ 93 w 3170"/>
                <a:gd name="T107" fmla="*/ 33 h 1548"/>
                <a:gd name="T108" fmla="*/ 106 w 3170"/>
                <a:gd name="T109" fmla="*/ 23 h 1548"/>
                <a:gd name="T110" fmla="*/ 112 w 3170"/>
                <a:gd name="T111" fmla="*/ 20 h 1548"/>
                <a:gd name="T112" fmla="*/ 118 w 3170"/>
                <a:gd name="T113" fmla="*/ 16 h 15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70"/>
                <a:gd name="T172" fmla="*/ 0 h 1548"/>
                <a:gd name="T173" fmla="*/ 3170 w 3170"/>
                <a:gd name="T174" fmla="*/ 1548 h 15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70" h="1548">
                  <a:moveTo>
                    <a:pt x="2335" y="272"/>
                  </a:moveTo>
                  <a:lnTo>
                    <a:pt x="2317" y="254"/>
                  </a:lnTo>
                  <a:lnTo>
                    <a:pt x="2366" y="257"/>
                  </a:lnTo>
                  <a:lnTo>
                    <a:pt x="2391" y="270"/>
                  </a:lnTo>
                  <a:lnTo>
                    <a:pt x="2415" y="264"/>
                  </a:lnTo>
                  <a:lnTo>
                    <a:pt x="2397" y="237"/>
                  </a:lnTo>
                  <a:lnTo>
                    <a:pt x="2415" y="243"/>
                  </a:lnTo>
                  <a:lnTo>
                    <a:pt x="2426" y="246"/>
                  </a:lnTo>
                  <a:lnTo>
                    <a:pt x="2441" y="261"/>
                  </a:lnTo>
                  <a:lnTo>
                    <a:pt x="2529" y="228"/>
                  </a:lnTo>
                  <a:lnTo>
                    <a:pt x="2547" y="203"/>
                  </a:lnTo>
                  <a:lnTo>
                    <a:pt x="2541" y="179"/>
                  </a:lnTo>
                  <a:lnTo>
                    <a:pt x="2545" y="164"/>
                  </a:lnTo>
                  <a:lnTo>
                    <a:pt x="2591" y="148"/>
                  </a:lnTo>
                  <a:lnTo>
                    <a:pt x="2564" y="143"/>
                  </a:lnTo>
                  <a:lnTo>
                    <a:pt x="2600" y="128"/>
                  </a:lnTo>
                  <a:lnTo>
                    <a:pt x="2544" y="112"/>
                  </a:lnTo>
                  <a:lnTo>
                    <a:pt x="2582" y="108"/>
                  </a:lnTo>
                  <a:lnTo>
                    <a:pt x="2473" y="105"/>
                  </a:lnTo>
                  <a:lnTo>
                    <a:pt x="2463" y="130"/>
                  </a:lnTo>
                  <a:lnTo>
                    <a:pt x="2469" y="140"/>
                  </a:lnTo>
                  <a:lnTo>
                    <a:pt x="2463" y="151"/>
                  </a:lnTo>
                  <a:lnTo>
                    <a:pt x="2432" y="151"/>
                  </a:lnTo>
                  <a:lnTo>
                    <a:pt x="2350" y="217"/>
                  </a:lnTo>
                  <a:lnTo>
                    <a:pt x="2321" y="220"/>
                  </a:lnTo>
                  <a:lnTo>
                    <a:pt x="2312" y="182"/>
                  </a:lnTo>
                  <a:lnTo>
                    <a:pt x="2326" y="173"/>
                  </a:lnTo>
                  <a:lnTo>
                    <a:pt x="2348" y="142"/>
                  </a:lnTo>
                  <a:lnTo>
                    <a:pt x="2317" y="127"/>
                  </a:lnTo>
                  <a:lnTo>
                    <a:pt x="2251" y="173"/>
                  </a:lnTo>
                  <a:lnTo>
                    <a:pt x="2267" y="133"/>
                  </a:lnTo>
                  <a:lnTo>
                    <a:pt x="2255" y="124"/>
                  </a:lnTo>
                  <a:lnTo>
                    <a:pt x="2291" y="117"/>
                  </a:lnTo>
                  <a:lnTo>
                    <a:pt x="2267" y="108"/>
                  </a:lnTo>
                  <a:lnTo>
                    <a:pt x="2229" y="106"/>
                  </a:lnTo>
                  <a:lnTo>
                    <a:pt x="2223" y="102"/>
                  </a:lnTo>
                  <a:lnTo>
                    <a:pt x="2254" y="87"/>
                  </a:lnTo>
                  <a:lnTo>
                    <a:pt x="2252" y="81"/>
                  </a:lnTo>
                  <a:lnTo>
                    <a:pt x="2272" y="81"/>
                  </a:lnTo>
                  <a:lnTo>
                    <a:pt x="2258" y="52"/>
                  </a:lnTo>
                  <a:lnTo>
                    <a:pt x="2270" y="24"/>
                  </a:lnTo>
                  <a:lnTo>
                    <a:pt x="2251" y="11"/>
                  </a:lnTo>
                  <a:lnTo>
                    <a:pt x="2236" y="9"/>
                  </a:lnTo>
                  <a:lnTo>
                    <a:pt x="2247" y="0"/>
                  </a:lnTo>
                  <a:lnTo>
                    <a:pt x="2218" y="8"/>
                  </a:lnTo>
                  <a:lnTo>
                    <a:pt x="2235" y="8"/>
                  </a:lnTo>
                  <a:lnTo>
                    <a:pt x="2181" y="21"/>
                  </a:lnTo>
                  <a:lnTo>
                    <a:pt x="2188" y="30"/>
                  </a:lnTo>
                  <a:lnTo>
                    <a:pt x="2151" y="33"/>
                  </a:lnTo>
                  <a:lnTo>
                    <a:pt x="2133" y="63"/>
                  </a:lnTo>
                  <a:lnTo>
                    <a:pt x="2142" y="66"/>
                  </a:lnTo>
                  <a:lnTo>
                    <a:pt x="2115" y="72"/>
                  </a:lnTo>
                  <a:lnTo>
                    <a:pt x="2100" y="97"/>
                  </a:lnTo>
                  <a:lnTo>
                    <a:pt x="2182" y="120"/>
                  </a:lnTo>
                  <a:lnTo>
                    <a:pt x="2158" y="126"/>
                  </a:lnTo>
                  <a:lnTo>
                    <a:pt x="2163" y="121"/>
                  </a:lnTo>
                  <a:lnTo>
                    <a:pt x="2142" y="131"/>
                  </a:lnTo>
                  <a:lnTo>
                    <a:pt x="2120" y="151"/>
                  </a:lnTo>
                  <a:lnTo>
                    <a:pt x="2157" y="139"/>
                  </a:lnTo>
                  <a:lnTo>
                    <a:pt x="2139" y="155"/>
                  </a:lnTo>
                  <a:lnTo>
                    <a:pt x="2066" y="181"/>
                  </a:lnTo>
                  <a:lnTo>
                    <a:pt x="2035" y="217"/>
                  </a:lnTo>
                  <a:lnTo>
                    <a:pt x="2015" y="236"/>
                  </a:lnTo>
                  <a:lnTo>
                    <a:pt x="1991" y="236"/>
                  </a:lnTo>
                  <a:lnTo>
                    <a:pt x="1993" y="245"/>
                  </a:lnTo>
                  <a:lnTo>
                    <a:pt x="1991" y="234"/>
                  </a:lnTo>
                  <a:lnTo>
                    <a:pt x="1996" y="234"/>
                  </a:lnTo>
                  <a:lnTo>
                    <a:pt x="2021" y="230"/>
                  </a:lnTo>
                  <a:lnTo>
                    <a:pt x="2009" y="224"/>
                  </a:lnTo>
                  <a:lnTo>
                    <a:pt x="2021" y="214"/>
                  </a:lnTo>
                  <a:lnTo>
                    <a:pt x="2002" y="218"/>
                  </a:lnTo>
                  <a:lnTo>
                    <a:pt x="2051" y="170"/>
                  </a:lnTo>
                  <a:lnTo>
                    <a:pt x="2018" y="179"/>
                  </a:lnTo>
                  <a:lnTo>
                    <a:pt x="2024" y="173"/>
                  </a:lnTo>
                  <a:lnTo>
                    <a:pt x="1984" y="166"/>
                  </a:lnTo>
                  <a:lnTo>
                    <a:pt x="1954" y="173"/>
                  </a:lnTo>
                  <a:lnTo>
                    <a:pt x="1963" y="190"/>
                  </a:lnTo>
                  <a:lnTo>
                    <a:pt x="1987" y="196"/>
                  </a:lnTo>
                  <a:lnTo>
                    <a:pt x="1951" y="197"/>
                  </a:lnTo>
                  <a:lnTo>
                    <a:pt x="1941" y="182"/>
                  </a:lnTo>
                  <a:lnTo>
                    <a:pt x="1929" y="197"/>
                  </a:lnTo>
                  <a:lnTo>
                    <a:pt x="1855" y="196"/>
                  </a:lnTo>
                  <a:lnTo>
                    <a:pt x="1784" y="194"/>
                  </a:lnTo>
                  <a:lnTo>
                    <a:pt x="1763" y="182"/>
                  </a:lnTo>
                  <a:lnTo>
                    <a:pt x="1733" y="179"/>
                  </a:lnTo>
                  <a:lnTo>
                    <a:pt x="1720" y="160"/>
                  </a:lnTo>
                  <a:lnTo>
                    <a:pt x="1709" y="140"/>
                  </a:lnTo>
                  <a:lnTo>
                    <a:pt x="1594" y="169"/>
                  </a:lnTo>
                  <a:lnTo>
                    <a:pt x="1617" y="178"/>
                  </a:lnTo>
                  <a:lnTo>
                    <a:pt x="1673" y="166"/>
                  </a:lnTo>
                  <a:lnTo>
                    <a:pt x="1709" y="158"/>
                  </a:lnTo>
                  <a:lnTo>
                    <a:pt x="1641" y="181"/>
                  </a:lnTo>
                  <a:lnTo>
                    <a:pt x="1608" y="185"/>
                  </a:lnTo>
                  <a:lnTo>
                    <a:pt x="1585" y="240"/>
                  </a:lnTo>
                  <a:lnTo>
                    <a:pt x="1572" y="231"/>
                  </a:lnTo>
                  <a:lnTo>
                    <a:pt x="1561" y="263"/>
                  </a:lnTo>
                  <a:lnTo>
                    <a:pt x="1546" y="225"/>
                  </a:lnTo>
                  <a:lnTo>
                    <a:pt x="1572" y="225"/>
                  </a:lnTo>
                  <a:lnTo>
                    <a:pt x="1564" y="203"/>
                  </a:lnTo>
                  <a:lnTo>
                    <a:pt x="1545" y="214"/>
                  </a:lnTo>
                  <a:lnTo>
                    <a:pt x="1545" y="196"/>
                  </a:lnTo>
                  <a:lnTo>
                    <a:pt x="1520" y="187"/>
                  </a:lnTo>
                  <a:lnTo>
                    <a:pt x="1381" y="200"/>
                  </a:lnTo>
                  <a:lnTo>
                    <a:pt x="1332" y="188"/>
                  </a:lnTo>
                  <a:lnTo>
                    <a:pt x="1387" y="172"/>
                  </a:lnTo>
                  <a:lnTo>
                    <a:pt x="1406" y="167"/>
                  </a:lnTo>
                  <a:lnTo>
                    <a:pt x="1367" y="137"/>
                  </a:lnTo>
                  <a:lnTo>
                    <a:pt x="1343" y="143"/>
                  </a:lnTo>
                  <a:lnTo>
                    <a:pt x="1251" y="121"/>
                  </a:lnTo>
                  <a:lnTo>
                    <a:pt x="1158" y="99"/>
                  </a:lnTo>
                  <a:lnTo>
                    <a:pt x="1109" y="120"/>
                  </a:lnTo>
                  <a:lnTo>
                    <a:pt x="1090" y="115"/>
                  </a:lnTo>
                  <a:lnTo>
                    <a:pt x="1105" y="105"/>
                  </a:lnTo>
                  <a:lnTo>
                    <a:pt x="1114" y="84"/>
                  </a:lnTo>
                  <a:lnTo>
                    <a:pt x="1103" y="91"/>
                  </a:lnTo>
                  <a:lnTo>
                    <a:pt x="1085" y="103"/>
                  </a:lnTo>
                  <a:lnTo>
                    <a:pt x="1063" y="112"/>
                  </a:lnTo>
                  <a:lnTo>
                    <a:pt x="1046" y="123"/>
                  </a:lnTo>
                  <a:lnTo>
                    <a:pt x="1030" y="90"/>
                  </a:lnTo>
                  <a:lnTo>
                    <a:pt x="1015" y="67"/>
                  </a:lnTo>
                  <a:lnTo>
                    <a:pt x="1020" y="81"/>
                  </a:lnTo>
                  <a:lnTo>
                    <a:pt x="942" y="103"/>
                  </a:lnTo>
                  <a:lnTo>
                    <a:pt x="945" y="97"/>
                  </a:lnTo>
                  <a:lnTo>
                    <a:pt x="864" y="111"/>
                  </a:lnTo>
                  <a:lnTo>
                    <a:pt x="945" y="82"/>
                  </a:lnTo>
                  <a:lnTo>
                    <a:pt x="888" y="90"/>
                  </a:lnTo>
                  <a:lnTo>
                    <a:pt x="797" y="114"/>
                  </a:lnTo>
                  <a:lnTo>
                    <a:pt x="705" y="137"/>
                  </a:lnTo>
                  <a:lnTo>
                    <a:pt x="694" y="151"/>
                  </a:lnTo>
                  <a:lnTo>
                    <a:pt x="664" y="145"/>
                  </a:lnTo>
                  <a:lnTo>
                    <a:pt x="658" y="154"/>
                  </a:lnTo>
                  <a:lnTo>
                    <a:pt x="585" y="130"/>
                  </a:lnTo>
                  <a:lnTo>
                    <a:pt x="515" y="106"/>
                  </a:lnTo>
                  <a:lnTo>
                    <a:pt x="448" y="163"/>
                  </a:lnTo>
                  <a:lnTo>
                    <a:pt x="382" y="218"/>
                  </a:lnTo>
                  <a:lnTo>
                    <a:pt x="317" y="273"/>
                  </a:lnTo>
                  <a:lnTo>
                    <a:pt x="249" y="328"/>
                  </a:lnTo>
                  <a:lnTo>
                    <a:pt x="187" y="387"/>
                  </a:lnTo>
                  <a:lnTo>
                    <a:pt x="124" y="445"/>
                  </a:lnTo>
                  <a:lnTo>
                    <a:pt x="63" y="503"/>
                  </a:lnTo>
                  <a:lnTo>
                    <a:pt x="0" y="561"/>
                  </a:lnTo>
                  <a:lnTo>
                    <a:pt x="78" y="558"/>
                  </a:lnTo>
                  <a:lnTo>
                    <a:pt x="58" y="572"/>
                  </a:lnTo>
                  <a:lnTo>
                    <a:pt x="69" y="581"/>
                  </a:lnTo>
                  <a:lnTo>
                    <a:pt x="69" y="631"/>
                  </a:lnTo>
                  <a:lnTo>
                    <a:pt x="105" y="619"/>
                  </a:lnTo>
                  <a:lnTo>
                    <a:pt x="134" y="603"/>
                  </a:lnTo>
                  <a:lnTo>
                    <a:pt x="190" y="585"/>
                  </a:lnTo>
                  <a:lnTo>
                    <a:pt x="203" y="640"/>
                  </a:lnTo>
                  <a:lnTo>
                    <a:pt x="193" y="688"/>
                  </a:lnTo>
                  <a:lnTo>
                    <a:pt x="184" y="736"/>
                  </a:lnTo>
                  <a:lnTo>
                    <a:pt x="203" y="761"/>
                  </a:lnTo>
                  <a:lnTo>
                    <a:pt x="224" y="785"/>
                  </a:lnTo>
                  <a:lnTo>
                    <a:pt x="179" y="833"/>
                  </a:lnTo>
                  <a:lnTo>
                    <a:pt x="218" y="800"/>
                  </a:lnTo>
                  <a:lnTo>
                    <a:pt x="218" y="809"/>
                  </a:lnTo>
                  <a:lnTo>
                    <a:pt x="182" y="831"/>
                  </a:lnTo>
                  <a:lnTo>
                    <a:pt x="188" y="833"/>
                  </a:lnTo>
                  <a:lnTo>
                    <a:pt x="166" y="852"/>
                  </a:lnTo>
                  <a:lnTo>
                    <a:pt x="152" y="851"/>
                  </a:lnTo>
                  <a:lnTo>
                    <a:pt x="154" y="869"/>
                  </a:lnTo>
                  <a:lnTo>
                    <a:pt x="145" y="855"/>
                  </a:lnTo>
                  <a:lnTo>
                    <a:pt x="140" y="878"/>
                  </a:lnTo>
                  <a:lnTo>
                    <a:pt x="164" y="876"/>
                  </a:lnTo>
                  <a:lnTo>
                    <a:pt x="149" y="876"/>
                  </a:lnTo>
                  <a:lnTo>
                    <a:pt x="149" y="888"/>
                  </a:lnTo>
                  <a:lnTo>
                    <a:pt x="139" y="882"/>
                  </a:lnTo>
                  <a:lnTo>
                    <a:pt x="143" y="918"/>
                  </a:lnTo>
                  <a:lnTo>
                    <a:pt x="199" y="884"/>
                  </a:lnTo>
                  <a:lnTo>
                    <a:pt x="178" y="915"/>
                  </a:lnTo>
                  <a:lnTo>
                    <a:pt x="190" y="921"/>
                  </a:lnTo>
                  <a:lnTo>
                    <a:pt x="166" y="913"/>
                  </a:lnTo>
                  <a:lnTo>
                    <a:pt x="161" y="949"/>
                  </a:lnTo>
                  <a:lnTo>
                    <a:pt x="170" y="945"/>
                  </a:lnTo>
                  <a:lnTo>
                    <a:pt x="139" y="978"/>
                  </a:lnTo>
                  <a:lnTo>
                    <a:pt x="155" y="966"/>
                  </a:lnTo>
                  <a:lnTo>
                    <a:pt x="154" y="981"/>
                  </a:lnTo>
                  <a:lnTo>
                    <a:pt x="217" y="948"/>
                  </a:lnTo>
                  <a:lnTo>
                    <a:pt x="196" y="973"/>
                  </a:lnTo>
                  <a:lnTo>
                    <a:pt x="194" y="992"/>
                  </a:lnTo>
                  <a:lnTo>
                    <a:pt x="187" y="975"/>
                  </a:lnTo>
                  <a:lnTo>
                    <a:pt x="136" y="1001"/>
                  </a:lnTo>
                  <a:lnTo>
                    <a:pt x="139" y="1013"/>
                  </a:lnTo>
                  <a:lnTo>
                    <a:pt x="152" y="1004"/>
                  </a:lnTo>
                  <a:lnTo>
                    <a:pt x="182" y="1009"/>
                  </a:lnTo>
                  <a:lnTo>
                    <a:pt x="134" y="1019"/>
                  </a:lnTo>
                  <a:lnTo>
                    <a:pt x="121" y="1027"/>
                  </a:lnTo>
                  <a:lnTo>
                    <a:pt x="142" y="1028"/>
                  </a:lnTo>
                  <a:lnTo>
                    <a:pt x="115" y="1039"/>
                  </a:lnTo>
                  <a:lnTo>
                    <a:pt x="149" y="1051"/>
                  </a:lnTo>
                  <a:lnTo>
                    <a:pt x="161" y="1045"/>
                  </a:lnTo>
                  <a:lnTo>
                    <a:pt x="172" y="1048"/>
                  </a:lnTo>
                  <a:lnTo>
                    <a:pt x="154" y="1054"/>
                  </a:lnTo>
                  <a:lnTo>
                    <a:pt x="173" y="1055"/>
                  </a:lnTo>
                  <a:lnTo>
                    <a:pt x="160" y="1061"/>
                  </a:lnTo>
                  <a:lnTo>
                    <a:pt x="197" y="1049"/>
                  </a:lnTo>
                  <a:lnTo>
                    <a:pt x="203" y="1042"/>
                  </a:lnTo>
                  <a:lnTo>
                    <a:pt x="182" y="1061"/>
                  </a:lnTo>
                  <a:lnTo>
                    <a:pt x="164" y="1063"/>
                  </a:lnTo>
                  <a:lnTo>
                    <a:pt x="158" y="1072"/>
                  </a:lnTo>
                  <a:lnTo>
                    <a:pt x="190" y="1061"/>
                  </a:lnTo>
                  <a:lnTo>
                    <a:pt x="190" y="1073"/>
                  </a:lnTo>
                  <a:lnTo>
                    <a:pt x="220" y="1055"/>
                  </a:lnTo>
                  <a:lnTo>
                    <a:pt x="205" y="1080"/>
                  </a:lnTo>
                  <a:lnTo>
                    <a:pt x="231" y="1070"/>
                  </a:lnTo>
                  <a:lnTo>
                    <a:pt x="194" y="1094"/>
                  </a:lnTo>
                  <a:lnTo>
                    <a:pt x="217" y="1107"/>
                  </a:lnTo>
                  <a:lnTo>
                    <a:pt x="236" y="1085"/>
                  </a:lnTo>
                  <a:lnTo>
                    <a:pt x="224" y="1116"/>
                  </a:lnTo>
                  <a:lnTo>
                    <a:pt x="230" y="1116"/>
                  </a:lnTo>
                  <a:lnTo>
                    <a:pt x="212" y="1116"/>
                  </a:lnTo>
                  <a:lnTo>
                    <a:pt x="231" y="1122"/>
                  </a:lnTo>
                  <a:lnTo>
                    <a:pt x="249" y="1116"/>
                  </a:lnTo>
                  <a:lnTo>
                    <a:pt x="234" y="1133"/>
                  </a:lnTo>
                  <a:lnTo>
                    <a:pt x="248" y="1136"/>
                  </a:lnTo>
                  <a:lnTo>
                    <a:pt x="230" y="1143"/>
                  </a:lnTo>
                  <a:lnTo>
                    <a:pt x="245" y="1152"/>
                  </a:lnTo>
                  <a:lnTo>
                    <a:pt x="320" y="1152"/>
                  </a:lnTo>
                  <a:lnTo>
                    <a:pt x="393" y="1152"/>
                  </a:lnTo>
                  <a:lnTo>
                    <a:pt x="466" y="1152"/>
                  </a:lnTo>
                  <a:lnTo>
                    <a:pt x="539" y="1151"/>
                  </a:lnTo>
                  <a:lnTo>
                    <a:pt x="614" y="1151"/>
                  </a:lnTo>
                  <a:lnTo>
                    <a:pt x="687" y="1151"/>
                  </a:lnTo>
                  <a:lnTo>
                    <a:pt x="760" y="1151"/>
                  </a:lnTo>
                  <a:lnTo>
                    <a:pt x="835" y="1151"/>
                  </a:lnTo>
                  <a:lnTo>
                    <a:pt x="908" y="1151"/>
                  </a:lnTo>
                  <a:lnTo>
                    <a:pt x="981" y="1151"/>
                  </a:lnTo>
                  <a:lnTo>
                    <a:pt x="1055" y="1151"/>
                  </a:lnTo>
                  <a:lnTo>
                    <a:pt x="1129" y="1151"/>
                  </a:lnTo>
                  <a:lnTo>
                    <a:pt x="1202" y="1151"/>
                  </a:lnTo>
                  <a:lnTo>
                    <a:pt x="1276" y="1151"/>
                  </a:lnTo>
                  <a:lnTo>
                    <a:pt x="1349" y="1151"/>
                  </a:lnTo>
                  <a:lnTo>
                    <a:pt x="1423" y="1151"/>
                  </a:lnTo>
                  <a:lnTo>
                    <a:pt x="1442" y="1131"/>
                  </a:lnTo>
                  <a:lnTo>
                    <a:pt x="1436" y="1163"/>
                  </a:lnTo>
                  <a:lnTo>
                    <a:pt x="1485" y="1172"/>
                  </a:lnTo>
                  <a:lnTo>
                    <a:pt x="1548" y="1198"/>
                  </a:lnTo>
                  <a:lnTo>
                    <a:pt x="1587" y="1192"/>
                  </a:lnTo>
                  <a:lnTo>
                    <a:pt x="1621" y="1206"/>
                  </a:lnTo>
                  <a:lnTo>
                    <a:pt x="1681" y="1191"/>
                  </a:lnTo>
                  <a:lnTo>
                    <a:pt x="1717" y="1215"/>
                  </a:lnTo>
                  <a:lnTo>
                    <a:pt x="1754" y="1239"/>
                  </a:lnTo>
                  <a:lnTo>
                    <a:pt x="1791" y="1263"/>
                  </a:lnTo>
                  <a:lnTo>
                    <a:pt x="1829" y="1285"/>
                  </a:lnTo>
                  <a:lnTo>
                    <a:pt x="1832" y="1309"/>
                  </a:lnTo>
                  <a:lnTo>
                    <a:pt x="1848" y="1306"/>
                  </a:lnTo>
                  <a:lnTo>
                    <a:pt x="1842" y="1321"/>
                  </a:lnTo>
                  <a:lnTo>
                    <a:pt x="1876" y="1348"/>
                  </a:lnTo>
                  <a:lnTo>
                    <a:pt x="1867" y="1395"/>
                  </a:lnTo>
                  <a:lnTo>
                    <a:pt x="1858" y="1443"/>
                  </a:lnTo>
                  <a:lnTo>
                    <a:pt x="1835" y="1474"/>
                  </a:lnTo>
                  <a:lnTo>
                    <a:pt x="1781" y="1528"/>
                  </a:lnTo>
                  <a:lnTo>
                    <a:pt x="1794" y="1548"/>
                  </a:lnTo>
                  <a:lnTo>
                    <a:pt x="1842" y="1533"/>
                  </a:lnTo>
                  <a:lnTo>
                    <a:pt x="1888" y="1516"/>
                  </a:lnTo>
                  <a:lnTo>
                    <a:pt x="1936" y="1501"/>
                  </a:lnTo>
                  <a:lnTo>
                    <a:pt x="1982" y="1485"/>
                  </a:lnTo>
                  <a:lnTo>
                    <a:pt x="1987" y="1451"/>
                  </a:lnTo>
                  <a:lnTo>
                    <a:pt x="2041" y="1446"/>
                  </a:lnTo>
                  <a:lnTo>
                    <a:pt x="2094" y="1442"/>
                  </a:lnTo>
                  <a:lnTo>
                    <a:pt x="2139" y="1409"/>
                  </a:lnTo>
                  <a:lnTo>
                    <a:pt x="2182" y="1376"/>
                  </a:lnTo>
                  <a:lnTo>
                    <a:pt x="2267" y="1370"/>
                  </a:lnTo>
                  <a:lnTo>
                    <a:pt x="2352" y="1366"/>
                  </a:lnTo>
                  <a:lnTo>
                    <a:pt x="2382" y="1348"/>
                  </a:lnTo>
                  <a:lnTo>
                    <a:pt x="2423" y="1313"/>
                  </a:lnTo>
                  <a:lnTo>
                    <a:pt x="2461" y="1273"/>
                  </a:lnTo>
                  <a:lnTo>
                    <a:pt x="2499" y="1233"/>
                  </a:lnTo>
                  <a:lnTo>
                    <a:pt x="2503" y="1245"/>
                  </a:lnTo>
                  <a:lnTo>
                    <a:pt x="2524" y="1243"/>
                  </a:lnTo>
                  <a:lnTo>
                    <a:pt x="2553" y="1255"/>
                  </a:lnTo>
                  <a:lnTo>
                    <a:pt x="2532" y="1321"/>
                  </a:lnTo>
                  <a:lnTo>
                    <a:pt x="2544" y="1357"/>
                  </a:lnTo>
                  <a:lnTo>
                    <a:pt x="2555" y="1363"/>
                  </a:lnTo>
                  <a:lnTo>
                    <a:pt x="2596" y="1348"/>
                  </a:lnTo>
                  <a:lnTo>
                    <a:pt x="2593" y="1351"/>
                  </a:lnTo>
                  <a:lnTo>
                    <a:pt x="2657" y="1333"/>
                  </a:lnTo>
                  <a:lnTo>
                    <a:pt x="2667" y="1307"/>
                  </a:lnTo>
                  <a:lnTo>
                    <a:pt x="2672" y="1319"/>
                  </a:lnTo>
                  <a:lnTo>
                    <a:pt x="2681" y="1319"/>
                  </a:lnTo>
                  <a:lnTo>
                    <a:pt x="2648" y="1343"/>
                  </a:lnTo>
                  <a:lnTo>
                    <a:pt x="2715" y="1346"/>
                  </a:lnTo>
                  <a:lnTo>
                    <a:pt x="2673" y="1360"/>
                  </a:lnTo>
                  <a:lnTo>
                    <a:pt x="2672" y="1351"/>
                  </a:lnTo>
                  <a:lnTo>
                    <a:pt x="2603" y="1383"/>
                  </a:lnTo>
                  <a:lnTo>
                    <a:pt x="2614" y="1377"/>
                  </a:lnTo>
                  <a:lnTo>
                    <a:pt x="2575" y="1398"/>
                  </a:lnTo>
                  <a:lnTo>
                    <a:pt x="2588" y="1389"/>
                  </a:lnTo>
                  <a:lnTo>
                    <a:pt x="2569" y="1415"/>
                  </a:lnTo>
                  <a:lnTo>
                    <a:pt x="2581" y="1445"/>
                  </a:lnTo>
                  <a:lnTo>
                    <a:pt x="2609" y="1436"/>
                  </a:lnTo>
                  <a:lnTo>
                    <a:pt x="2672" y="1386"/>
                  </a:lnTo>
                  <a:lnTo>
                    <a:pt x="2679" y="1394"/>
                  </a:lnTo>
                  <a:lnTo>
                    <a:pt x="2694" y="1385"/>
                  </a:lnTo>
                  <a:lnTo>
                    <a:pt x="2699" y="1389"/>
                  </a:lnTo>
                  <a:lnTo>
                    <a:pt x="2755" y="1370"/>
                  </a:lnTo>
                  <a:lnTo>
                    <a:pt x="2811" y="1352"/>
                  </a:lnTo>
                  <a:lnTo>
                    <a:pt x="2797" y="1346"/>
                  </a:lnTo>
                  <a:lnTo>
                    <a:pt x="2809" y="1342"/>
                  </a:lnTo>
                  <a:lnTo>
                    <a:pt x="2787" y="1319"/>
                  </a:lnTo>
                  <a:lnTo>
                    <a:pt x="2769" y="1328"/>
                  </a:lnTo>
                  <a:lnTo>
                    <a:pt x="2733" y="1324"/>
                  </a:lnTo>
                  <a:lnTo>
                    <a:pt x="2703" y="1310"/>
                  </a:lnTo>
                  <a:lnTo>
                    <a:pt x="2679" y="1300"/>
                  </a:lnTo>
                  <a:lnTo>
                    <a:pt x="2681" y="1260"/>
                  </a:lnTo>
                  <a:lnTo>
                    <a:pt x="2664" y="1255"/>
                  </a:lnTo>
                  <a:lnTo>
                    <a:pt x="2696" y="1221"/>
                  </a:lnTo>
                  <a:lnTo>
                    <a:pt x="2658" y="1222"/>
                  </a:lnTo>
                  <a:lnTo>
                    <a:pt x="2655" y="1212"/>
                  </a:lnTo>
                  <a:lnTo>
                    <a:pt x="2615" y="1206"/>
                  </a:lnTo>
                  <a:lnTo>
                    <a:pt x="2626" y="1201"/>
                  </a:lnTo>
                  <a:lnTo>
                    <a:pt x="2670" y="1201"/>
                  </a:lnTo>
                  <a:lnTo>
                    <a:pt x="2727" y="1182"/>
                  </a:lnTo>
                  <a:lnTo>
                    <a:pt x="2732" y="1163"/>
                  </a:lnTo>
                  <a:lnTo>
                    <a:pt x="2741" y="1164"/>
                  </a:lnTo>
                  <a:lnTo>
                    <a:pt x="2738" y="1152"/>
                  </a:lnTo>
                  <a:lnTo>
                    <a:pt x="2688" y="1136"/>
                  </a:lnTo>
                  <a:lnTo>
                    <a:pt x="2626" y="1154"/>
                  </a:lnTo>
                  <a:lnTo>
                    <a:pt x="2564" y="1170"/>
                  </a:lnTo>
                  <a:lnTo>
                    <a:pt x="2518" y="1200"/>
                  </a:lnTo>
                  <a:lnTo>
                    <a:pt x="2472" y="1230"/>
                  </a:lnTo>
                  <a:lnTo>
                    <a:pt x="2405" y="1267"/>
                  </a:lnTo>
                  <a:lnTo>
                    <a:pt x="2447" y="1233"/>
                  </a:lnTo>
                  <a:lnTo>
                    <a:pt x="2490" y="1198"/>
                  </a:lnTo>
                  <a:lnTo>
                    <a:pt x="2444" y="1180"/>
                  </a:lnTo>
                  <a:lnTo>
                    <a:pt x="2487" y="1197"/>
                  </a:lnTo>
                  <a:lnTo>
                    <a:pt x="2550" y="1154"/>
                  </a:lnTo>
                  <a:lnTo>
                    <a:pt x="2614" y="1133"/>
                  </a:lnTo>
                  <a:lnTo>
                    <a:pt x="2661" y="1089"/>
                  </a:lnTo>
                  <a:lnTo>
                    <a:pt x="2755" y="1086"/>
                  </a:lnTo>
                  <a:lnTo>
                    <a:pt x="2850" y="1085"/>
                  </a:lnTo>
                  <a:lnTo>
                    <a:pt x="2932" y="1083"/>
                  </a:lnTo>
                  <a:lnTo>
                    <a:pt x="3009" y="1040"/>
                  </a:lnTo>
                  <a:lnTo>
                    <a:pt x="3082" y="1022"/>
                  </a:lnTo>
                  <a:lnTo>
                    <a:pt x="3164" y="979"/>
                  </a:lnTo>
                  <a:lnTo>
                    <a:pt x="3144" y="969"/>
                  </a:lnTo>
                  <a:lnTo>
                    <a:pt x="3163" y="964"/>
                  </a:lnTo>
                  <a:lnTo>
                    <a:pt x="3135" y="960"/>
                  </a:lnTo>
                  <a:lnTo>
                    <a:pt x="3157" y="955"/>
                  </a:lnTo>
                  <a:lnTo>
                    <a:pt x="3159" y="949"/>
                  </a:lnTo>
                  <a:lnTo>
                    <a:pt x="3166" y="931"/>
                  </a:lnTo>
                  <a:lnTo>
                    <a:pt x="3170" y="916"/>
                  </a:lnTo>
                  <a:lnTo>
                    <a:pt x="3144" y="903"/>
                  </a:lnTo>
                  <a:lnTo>
                    <a:pt x="3148" y="900"/>
                  </a:lnTo>
                  <a:lnTo>
                    <a:pt x="3118" y="907"/>
                  </a:lnTo>
                  <a:lnTo>
                    <a:pt x="3124" y="876"/>
                  </a:lnTo>
                  <a:lnTo>
                    <a:pt x="3087" y="881"/>
                  </a:lnTo>
                  <a:lnTo>
                    <a:pt x="3108" y="882"/>
                  </a:lnTo>
                  <a:lnTo>
                    <a:pt x="3039" y="903"/>
                  </a:lnTo>
                  <a:lnTo>
                    <a:pt x="2985" y="919"/>
                  </a:lnTo>
                  <a:lnTo>
                    <a:pt x="3003" y="912"/>
                  </a:lnTo>
                  <a:lnTo>
                    <a:pt x="2982" y="900"/>
                  </a:lnTo>
                  <a:lnTo>
                    <a:pt x="3009" y="901"/>
                  </a:lnTo>
                  <a:lnTo>
                    <a:pt x="3087" y="873"/>
                  </a:lnTo>
                  <a:lnTo>
                    <a:pt x="3035" y="882"/>
                  </a:lnTo>
                  <a:lnTo>
                    <a:pt x="3133" y="855"/>
                  </a:lnTo>
                  <a:lnTo>
                    <a:pt x="3073" y="833"/>
                  </a:lnTo>
                  <a:lnTo>
                    <a:pt x="3060" y="834"/>
                  </a:lnTo>
                  <a:lnTo>
                    <a:pt x="3072" y="821"/>
                  </a:lnTo>
                  <a:lnTo>
                    <a:pt x="3038" y="840"/>
                  </a:lnTo>
                  <a:lnTo>
                    <a:pt x="3053" y="825"/>
                  </a:lnTo>
                  <a:lnTo>
                    <a:pt x="3050" y="821"/>
                  </a:lnTo>
                  <a:lnTo>
                    <a:pt x="3029" y="827"/>
                  </a:lnTo>
                  <a:lnTo>
                    <a:pt x="3035" y="818"/>
                  </a:lnTo>
                  <a:lnTo>
                    <a:pt x="3009" y="830"/>
                  </a:lnTo>
                  <a:lnTo>
                    <a:pt x="3020" y="821"/>
                  </a:lnTo>
                  <a:lnTo>
                    <a:pt x="3027" y="810"/>
                  </a:lnTo>
                  <a:lnTo>
                    <a:pt x="3032" y="791"/>
                  </a:lnTo>
                  <a:lnTo>
                    <a:pt x="3020" y="803"/>
                  </a:lnTo>
                  <a:lnTo>
                    <a:pt x="3020" y="795"/>
                  </a:lnTo>
                  <a:lnTo>
                    <a:pt x="3002" y="775"/>
                  </a:lnTo>
                  <a:lnTo>
                    <a:pt x="2978" y="767"/>
                  </a:lnTo>
                  <a:lnTo>
                    <a:pt x="2999" y="767"/>
                  </a:lnTo>
                  <a:lnTo>
                    <a:pt x="2984" y="755"/>
                  </a:lnTo>
                  <a:lnTo>
                    <a:pt x="2997" y="752"/>
                  </a:lnTo>
                  <a:lnTo>
                    <a:pt x="2979" y="749"/>
                  </a:lnTo>
                  <a:lnTo>
                    <a:pt x="2993" y="749"/>
                  </a:lnTo>
                  <a:lnTo>
                    <a:pt x="2975" y="737"/>
                  </a:lnTo>
                  <a:lnTo>
                    <a:pt x="2982" y="739"/>
                  </a:lnTo>
                  <a:lnTo>
                    <a:pt x="2996" y="745"/>
                  </a:lnTo>
                  <a:lnTo>
                    <a:pt x="3026" y="724"/>
                  </a:lnTo>
                  <a:lnTo>
                    <a:pt x="3009" y="710"/>
                  </a:lnTo>
                  <a:lnTo>
                    <a:pt x="2999" y="701"/>
                  </a:lnTo>
                  <a:lnTo>
                    <a:pt x="3014" y="690"/>
                  </a:lnTo>
                  <a:lnTo>
                    <a:pt x="2999" y="678"/>
                  </a:lnTo>
                  <a:lnTo>
                    <a:pt x="2994" y="670"/>
                  </a:lnTo>
                  <a:lnTo>
                    <a:pt x="2973" y="675"/>
                  </a:lnTo>
                  <a:lnTo>
                    <a:pt x="3002" y="663"/>
                  </a:lnTo>
                  <a:lnTo>
                    <a:pt x="3000" y="652"/>
                  </a:lnTo>
                  <a:lnTo>
                    <a:pt x="2963" y="663"/>
                  </a:lnTo>
                  <a:lnTo>
                    <a:pt x="3002" y="637"/>
                  </a:lnTo>
                  <a:lnTo>
                    <a:pt x="2990" y="625"/>
                  </a:lnTo>
                  <a:lnTo>
                    <a:pt x="2973" y="624"/>
                  </a:lnTo>
                  <a:lnTo>
                    <a:pt x="2988" y="610"/>
                  </a:lnTo>
                  <a:lnTo>
                    <a:pt x="2981" y="606"/>
                  </a:lnTo>
                  <a:lnTo>
                    <a:pt x="2969" y="579"/>
                  </a:lnTo>
                  <a:lnTo>
                    <a:pt x="2970" y="572"/>
                  </a:lnTo>
                  <a:lnTo>
                    <a:pt x="2954" y="575"/>
                  </a:lnTo>
                  <a:lnTo>
                    <a:pt x="2967" y="563"/>
                  </a:lnTo>
                  <a:lnTo>
                    <a:pt x="2942" y="575"/>
                  </a:lnTo>
                  <a:lnTo>
                    <a:pt x="2942" y="588"/>
                  </a:lnTo>
                  <a:lnTo>
                    <a:pt x="2920" y="590"/>
                  </a:lnTo>
                  <a:lnTo>
                    <a:pt x="2927" y="603"/>
                  </a:lnTo>
                  <a:lnTo>
                    <a:pt x="2915" y="609"/>
                  </a:lnTo>
                  <a:lnTo>
                    <a:pt x="2900" y="624"/>
                  </a:lnTo>
                  <a:lnTo>
                    <a:pt x="2879" y="643"/>
                  </a:lnTo>
                  <a:lnTo>
                    <a:pt x="2870" y="658"/>
                  </a:lnTo>
                  <a:lnTo>
                    <a:pt x="2861" y="637"/>
                  </a:lnTo>
                  <a:lnTo>
                    <a:pt x="2824" y="658"/>
                  </a:lnTo>
                  <a:lnTo>
                    <a:pt x="2791" y="682"/>
                  </a:lnTo>
                  <a:lnTo>
                    <a:pt x="2796" y="663"/>
                  </a:lnTo>
                  <a:lnTo>
                    <a:pt x="2781" y="672"/>
                  </a:lnTo>
                  <a:lnTo>
                    <a:pt x="2788" y="651"/>
                  </a:lnTo>
                  <a:lnTo>
                    <a:pt x="2766" y="676"/>
                  </a:lnTo>
                  <a:lnTo>
                    <a:pt x="2721" y="690"/>
                  </a:lnTo>
                  <a:lnTo>
                    <a:pt x="2779" y="661"/>
                  </a:lnTo>
                  <a:lnTo>
                    <a:pt x="2773" y="631"/>
                  </a:lnTo>
                  <a:lnTo>
                    <a:pt x="2723" y="642"/>
                  </a:lnTo>
                  <a:lnTo>
                    <a:pt x="2711" y="639"/>
                  </a:lnTo>
                  <a:lnTo>
                    <a:pt x="2730" y="630"/>
                  </a:lnTo>
                  <a:lnTo>
                    <a:pt x="2745" y="634"/>
                  </a:lnTo>
                  <a:lnTo>
                    <a:pt x="2758" y="609"/>
                  </a:lnTo>
                  <a:lnTo>
                    <a:pt x="2750" y="602"/>
                  </a:lnTo>
                  <a:lnTo>
                    <a:pt x="2761" y="578"/>
                  </a:lnTo>
                  <a:lnTo>
                    <a:pt x="2715" y="572"/>
                  </a:lnTo>
                  <a:lnTo>
                    <a:pt x="2772" y="566"/>
                  </a:lnTo>
                  <a:lnTo>
                    <a:pt x="2781" y="542"/>
                  </a:lnTo>
                  <a:lnTo>
                    <a:pt x="2790" y="528"/>
                  </a:lnTo>
                  <a:lnTo>
                    <a:pt x="2772" y="531"/>
                  </a:lnTo>
                  <a:lnTo>
                    <a:pt x="2718" y="508"/>
                  </a:lnTo>
                  <a:lnTo>
                    <a:pt x="2732" y="493"/>
                  </a:lnTo>
                  <a:lnTo>
                    <a:pt x="2717" y="496"/>
                  </a:lnTo>
                  <a:lnTo>
                    <a:pt x="2705" y="479"/>
                  </a:lnTo>
                  <a:lnTo>
                    <a:pt x="2708" y="470"/>
                  </a:lnTo>
                  <a:lnTo>
                    <a:pt x="2669" y="454"/>
                  </a:lnTo>
                  <a:lnTo>
                    <a:pt x="2627" y="469"/>
                  </a:lnTo>
                  <a:lnTo>
                    <a:pt x="2584" y="469"/>
                  </a:lnTo>
                  <a:lnTo>
                    <a:pt x="2597" y="463"/>
                  </a:lnTo>
                  <a:lnTo>
                    <a:pt x="2521" y="452"/>
                  </a:lnTo>
                  <a:lnTo>
                    <a:pt x="2491" y="490"/>
                  </a:lnTo>
                  <a:lnTo>
                    <a:pt x="2494" y="505"/>
                  </a:lnTo>
                  <a:lnTo>
                    <a:pt x="2466" y="539"/>
                  </a:lnTo>
                  <a:lnTo>
                    <a:pt x="2478" y="539"/>
                  </a:lnTo>
                  <a:lnTo>
                    <a:pt x="2467" y="573"/>
                  </a:lnTo>
                  <a:lnTo>
                    <a:pt x="2451" y="594"/>
                  </a:lnTo>
                  <a:lnTo>
                    <a:pt x="2441" y="596"/>
                  </a:lnTo>
                  <a:lnTo>
                    <a:pt x="2379" y="646"/>
                  </a:lnTo>
                  <a:lnTo>
                    <a:pt x="2423" y="696"/>
                  </a:lnTo>
                  <a:lnTo>
                    <a:pt x="2399" y="740"/>
                  </a:lnTo>
                  <a:lnTo>
                    <a:pt x="2375" y="785"/>
                  </a:lnTo>
                  <a:lnTo>
                    <a:pt x="2315" y="812"/>
                  </a:lnTo>
                  <a:lnTo>
                    <a:pt x="2257" y="840"/>
                  </a:lnTo>
                  <a:lnTo>
                    <a:pt x="2227" y="852"/>
                  </a:lnTo>
                  <a:lnTo>
                    <a:pt x="2233" y="889"/>
                  </a:lnTo>
                  <a:lnTo>
                    <a:pt x="2215" y="963"/>
                  </a:lnTo>
                  <a:lnTo>
                    <a:pt x="2194" y="992"/>
                  </a:lnTo>
                  <a:lnTo>
                    <a:pt x="2179" y="1016"/>
                  </a:lnTo>
                  <a:lnTo>
                    <a:pt x="2169" y="1028"/>
                  </a:lnTo>
                  <a:lnTo>
                    <a:pt x="2161" y="1009"/>
                  </a:lnTo>
                  <a:lnTo>
                    <a:pt x="2132" y="1042"/>
                  </a:lnTo>
                  <a:lnTo>
                    <a:pt x="2138" y="1057"/>
                  </a:lnTo>
                  <a:lnTo>
                    <a:pt x="2109" y="1027"/>
                  </a:lnTo>
                  <a:lnTo>
                    <a:pt x="2075" y="1042"/>
                  </a:lnTo>
                  <a:lnTo>
                    <a:pt x="2109" y="1016"/>
                  </a:lnTo>
                  <a:lnTo>
                    <a:pt x="2076" y="979"/>
                  </a:lnTo>
                  <a:lnTo>
                    <a:pt x="2085" y="964"/>
                  </a:lnTo>
                  <a:lnTo>
                    <a:pt x="2081" y="927"/>
                  </a:lnTo>
                  <a:lnTo>
                    <a:pt x="2100" y="876"/>
                  </a:lnTo>
                  <a:lnTo>
                    <a:pt x="2120" y="825"/>
                  </a:lnTo>
                  <a:lnTo>
                    <a:pt x="2067" y="822"/>
                  </a:lnTo>
                  <a:lnTo>
                    <a:pt x="2015" y="819"/>
                  </a:lnTo>
                  <a:lnTo>
                    <a:pt x="2003" y="827"/>
                  </a:lnTo>
                  <a:lnTo>
                    <a:pt x="2021" y="815"/>
                  </a:lnTo>
                  <a:lnTo>
                    <a:pt x="1982" y="795"/>
                  </a:lnTo>
                  <a:lnTo>
                    <a:pt x="1944" y="776"/>
                  </a:lnTo>
                  <a:lnTo>
                    <a:pt x="1899" y="734"/>
                  </a:lnTo>
                  <a:lnTo>
                    <a:pt x="1845" y="716"/>
                  </a:lnTo>
                  <a:lnTo>
                    <a:pt x="1775" y="733"/>
                  </a:lnTo>
                  <a:lnTo>
                    <a:pt x="1778" y="728"/>
                  </a:lnTo>
                  <a:lnTo>
                    <a:pt x="1766" y="733"/>
                  </a:lnTo>
                  <a:lnTo>
                    <a:pt x="1800" y="670"/>
                  </a:lnTo>
                  <a:lnTo>
                    <a:pt x="1796" y="642"/>
                  </a:lnTo>
                  <a:lnTo>
                    <a:pt x="1758" y="648"/>
                  </a:lnTo>
                  <a:lnTo>
                    <a:pt x="1742" y="667"/>
                  </a:lnTo>
                  <a:lnTo>
                    <a:pt x="1757" y="642"/>
                  </a:lnTo>
                  <a:lnTo>
                    <a:pt x="1754" y="622"/>
                  </a:lnTo>
                  <a:lnTo>
                    <a:pt x="1812" y="549"/>
                  </a:lnTo>
                  <a:lnTo>
                    <a:pt x="1894" y="491"/>
                  </a:lnTo>
                  <a:lnTo>
                    <a:pt x="1900" y="479"/>
                  </a:lnTo>
                  <a:lnTo>
                    <a:pt x="1941" y="464"/>
                  </a:lnTo>
                  <a:lnTo>
                    <a:pt x="1932" y="458"/>
                  </a:lnTo>
                  <a:lnTo>
                    <a:pt x="1948" y="464"/>
                  </a:lnTo>
                  <a:lnTo>
                    <a:pt x="1964" y="449"/>
                  </a:lnTo>
                  <a:lnTo>
                    <a:pt x="1988" y="443"/>
                  </a:lnTo>
                  <a:lnTo>
                    <a:pt x="1990" y="436"/>
                  </a:lnTo>
                  <a:lnTo>
                    <a:pt x="2052" y="422"/>
                  </a:lnTo>
                  <a:lnTo>
                    <a:pt x="2058" y="406"/>
                  </a:lnTo>
                  <a:lnTo>
                    <a:pt x="2012" y="396"/>
                  </a:lnTo>
                  <a:lnTo>
                    <a:pt x="2020" y="391"/>
                  </a:lnTo>
                  <a:lnTo>
                    <a:pt x="1976" y="384"/>
                  </a:lnTo>
                  <a:lnTo>
                    <a:pt x="1976" y="372"/>
                  </a:lnTo>
                  <a:lnTo>
                    <a:pt x="2033" y="384"/>
                  </a:lnTo>
                  <a:lnTo>
                    <a:pt x="2090" y="394"/>
                  </a:lnTo>
                  <a:lnTo>
                    <a:pt x="2108" y="378"/>
                  </a:lnTo>
                  <a:lnTo>
                    <a:pt x="2120" y="370"/>
                  </a:lnTo>
                  <a:lnTo>
                    <a:pt x="2141" y="379"/>
                  </a:lnTo>
                  <a:lnTo>
                    <a:pt x="2142" y="369"/>
                  </a:lnTo>
                  <a:lnTo>
                    <a:pt x="2164" y="375"/>
                  </a:lnTo>
                  <a:lnTo>
                    <a:pt x="2250" y="328"/>
                  </a:lnTo>
                  <a:lnTo>
                    <a:pt x="2261" y="317"/>
                  </a:lnTo>
                  <a:lnTo>
                    <a:pt x="2182" y="303"/>
                  </a:lnTo>
                  <a:lnTo>
                    <a:pt x="2136" y="282"/>
                  </a:lnTo>
                  <a:lnTo>
                    <a:pt x="2224" y="297"/>
                  </a:lnTo>
                  <a:lnTo>
                    <a:pt x="2251" y="312"/>
                  </a:lnTo>
                  <a:lnTo>
                    <a:pt x="2335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2" name="Freeform 768"/>
            <p:cNvSpPr>
              <a:spLocks noChangeAspect="1"/>
            </p:cNvSpPr>
            <p:nvPr/>
          </p:nvSpPr>
          <p:spPr bwMode="auto">
            <a:xfrm>
              <a:off x="1457" y="1294"/>
              <a:ext cx="326" cy="211"/>
            </a:xfrm>
            <a:custGeom>
              <a:avLst/>
              <a:gdLst>
                <a:gd name="T0" fmla="*/ 33 w 867"/>
                <a:gd name="T1" fmla="*/ 7 h 561"/>
                <a:gd name="T2" fmla="*/ 32 w 867"/>
                <a:gd name="T3" fmla="*/ 5 h 561"/>
                <a:gd name="T4" fmla="*/ 30 w 867"/>
                <a:gd name="T5" fmla="*/ 5 h 561"/>
                <a:gd name="T6" fmla="*/ 27 w 867"/>
                <a:gd name="T7" fmla="*/ 6 h 561"/>
                <a:gd name="T8" fmla="*/ 27 w 867"/>
                <a:gd name="T9" fmla="*/ 4 h 561"/>
                <a:gd name="T10" fmla="*/ 29 w 867"/>
                <a:gd name="T11" fmla="*/ 4 h 561"/>
                <a:gd name="T12" fmla="*/ 22 w 867"/>
                <a:gd name="T13" fmla="*/ 4 h 561"/>
                <a:gd name="T14" fmla="*/ 21 w 867"/>
                <a:gd name="T15" fmla="*/ 4 h 561"/>
                <a:gd name="T16" fmla="*/ 20 w 867"/>
                <a:gd name="T17" fmla="*/ 4 h 561"/>
                <a:gd name="T18" fmla="*/ 18 w 867"/>
                <a:gd name="T19" fmla="*/ 3 h 561"/>
                <a:gd name="T20" fmla="*/ 15 w 867"/>
                <a:gd name="T21" fmla="*/ 1 h 561"/>
                <a:gd name="T22" fmla="*/ 12 w 867"/>
                <a:gd name="T23" fmla="*/ 2 h 561"/>
                <a:gd name="T24" fmla="*/ 11 w 867"/>
                <a:gd name="T25" fmla="*/ 3 h 561"/>
                <a:gd name="T26" fmla="*/ 10 w 867"/>
                <a:gd name="T27" fmla="*/ 6 h 561"/>
                <a:gd name="T28" fmla="*/ 8 w 867"/>
                <a:gd name="T29" fmla="*/ 4 h 561"/>
                <a:gd name="T30" fmla="*/ 4 w 867"/>
                <a:gd name="T31" fmla="*/ 2 h 561"/>
                <a:gd name="T32" fmla="*/ 1 w 867"/>
                <a:gd name="T33" fmla="*/ 8 h 561"/>
                <a:gd name="T34" fmla="*/ 5 w 867"/>
                <a:gd name="T35" fmla="*/ 9 h 561"/>
                <a:gd name="T36" fmla="*/ 12 w 867"/>
                <a:gd name="T37" fmla="*/ 9 h 561"/>
                <a:gd name="T38" fmla="*/ 19 w 867"/>
                <a:gd name="T39" fmla="*/ 8 h 561"/>
                <a:gd name="T40" fmla="*/ 21 w 867"/>
                <a:gd name="T41" fmla="*/ 10 h 561"/>
                <a:gd name="T42" fmla="*/ 20 w 867"/>
                <a:gd name="T43" fmla="*/ 12 h 561"/>
                <a:gd name="T44" fmla="*/ 25 w 867"/>
                <a:gd name="T45" fmla="*/ 12 h 561"/>
                <a:gd name="T46" fmla="*/ 24 w 867"/>
                <a:gd name="T47" fmla="*/ 17 h 561"/>
                <a:gd name="T48" fmla="*/ 29 w 867"/>
                <a:gd name="T49" fmla="*/ 19 h 561"/>
                <a:gd name="T50" fmla="*/ 23 w 867"/>
                <a:gd name="T51" fmla="*/ 18 h 561"/>
                <a:gd name="T52" fmla="*/ 16 w 867"/>
                <a:gd name="T53" fmla="*/ 22 h 561"/>
                <a:gd name="T54" fmla="*/ 10 w 867"/>
                <a:gd name="T55" fmla="*/ 23 h 561"/>
                <a:gd name="T56" fmla="*/ 17 w 867"/>
                <a:gd name="T57" fmla="*/ 23 h 561"/>
                <a:gd name="T58" fmla="*/ 19 w 867"/>
                <a:gd name="T59" fmla="*/ 23 h 561"/>
                <a:gd name="T60" fmla="*/ 21 w 867"/>
                <a:gd name="T61" fmla="*/ 25 h 561"/>
                <a:gd name="T62" fmla="*/ 24 w 867"/>
                <a:gd name="T63" fmla="*/ 28 h 561"/>
                <a:gd name="T64" fmla="*/ 29 w 867"/>
                <a:gd name="T65" fmla="*/ 27 h 561"/>
                <a:gd name="T66" fmla="*/ 31 w 867"/>
                <a:gd name="T67" fmla="*/ 27 h 561"/>
                <a:gd name="T68" fmla="*/ 33 w 867"/>
                <a:gd name="T69" fmla="*/ 28 h 561"/>
                <a:gd name="T70" fmla="*/ 35 w 867"/>
                <a:gd name="T71" fmla="*/ 26 h 561"/>
                <a:gd name="T72" fmla="*/ 35 w 867"/>
                <a:gd name="T73" fmla="*/ 23 h 561"/>
                <a:gd name="T74" fmla="*/ 34 w 867"/>
                <a:gd name="T75" fmla="*/ 22 h 561"/>
                <a:gd name="T76" fmla="*/ 33 w 867"/>
                <a:gd name="T77" fmla="*/ 21 h 561"/>
                <a:gd name="T78" fmla="*/ 32 w 867"/>
                <a:gd name="T79" fmla="*/ 20 h 561"/>
                <a:gd name="T80" fmla="*/ 33 w 867"/>
                <a:gd name="T81" fmla="*/ 19 h 561"/>
                <a:gd name="T82" fmla="*/ 35 w 867"/>
                <a:gd name="T83" fmla="*/ 18 h 561"/>
                <a:gd name="T84" fmla="*/ 40 w 867"/>
                <a:gd name="T85" fmla="*/ 18 h 561"/>
                <a:gd name="T86" fmla="*/ 37 w 867"/>
                <a:gd name="T87" fmla="*/ 21 h 561"/>
                <a:gd name="T88" fmla="*/ 39 w 867"/>
                <a:gd name="T89" fmla="*/ 21 h 561"/>
                <a:gd name="T90" fmla="*/ 41 w 867"/>
                <a:gd name="T91" fmla="*/ 20 h 561"/>
                <a:gd name="T92" fmla="*/ 42 w 867"/>
                <a:gd name="T93" fmla="*/ 19 h 561"/>
                <a:gd name="T94" fmla="*/ 45 w 867"/>
                <a:gd name="T95" fmla="*/ 18 h 561"/>
                <a:gd name="T96" fmla="*/ 44 w 867"/>
                <a:gd name="T97" fmla="*/ 17 h 561"/>
                <a:gd name="T98" fmla="*/ 42 w 867"/>
                <a:gd name="T99" fmla="*/ 17 h 561"/>
                <a:gd name="T100" fmla="*/ 40 w 867"/>
                <a:gd name="T101" fmla="*/ 16 h 561"/>
                <a:gd name="T102" fmla="*/ 40 w 867"/>
                <a:gd name="T103" fmla="*/ 16 h 561"/>
                <a:gd name="T104" fmla="*/ 41 w 867"/>
                <a:gd name="T105" fmla="*/ 15 h 561"/>
                <a:gd name="T106" fmla="*/ 39 w 867"/>
                <a:gd name="T107" fmla="*/ 15 h 561"/>
                <a:gd name="T108" fmla="*/ 38 w 867"/>
                <a:gd name="T109" fmla="*/ 14 h 561"/>
                <a:gd name="T110" fmla="*/ 35 w 867"/>
                <a:gd name="T111" fmla="*/ 12 h 561"/>
                <a:gd name="T112" fmla="*/ 36 w 867"/>
                <a:gd name="T113" fmla="*/ 12 h 561"/>
                <a:gd name="T114" fmla="*/ 35 w 867"/>
                <a:gd name="T115" fmla="*/ 11 h 561"/>
                <a:gd name="T116" fmla="*/ 36 w 867"/>
                <a:gd name="T117" fmla="*/ 10 h 561"/>
                <a:gd name="T118" fmla="*/ 35 w 867"/>
                <a:gd name="T119" fmla="*/ 9 h 561"/>
                <a:gd name="T120" fmla="*/ 38 w 867"/>
                <a:gd name="T121" fmla="*/ 8 h 561"/>
                <a:gd name="T122" fmla="*/ 33 w 867"/>
                <a:gd name="T123" fmla="*/ 8 h 5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67"/>
                <a:gd name="T187" fmla="*/ 0 h 561"/>
                <a:gd name="T188" fmla="*/ 867 w 867"/>
                <a:gd name="T189" fmla="*/ 561 h 56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67" h="561">
                  <a:moveTo>
                    <a:pt x="607" y="146"/>
                  </a:moveTo>
                  <a:lnTo>
                    <a:pt x="597" y="149"/>
                  </a:lnTo>
                  <a:lnTo>
                    <a:pt x="655" y="127"/>
                  </a:lnTo>
                  <a:lnTo>
                    <a:pt x="634" y="124"/>
                  </a:lnTo>
                  <a:lnTo>
                    <a:pt x="586" y="136"/>
                  </a:lnTo>
                  <a:lnTo>
                    <a:pt x="613" y="119"/>
                  </a:lnTo>
                  <a:lnTo>
                    <a:pt x="645" y="113"/>
                  </a:lnTo>
                  <a:lnTo>
                    <a:pt x="600" y="100"/>
                  </a:lnTo>
                  <a:lnTo>
                    <a:pt x="564" y="119"/>
                  </a:lnTo>
                  <a:lnTo>
                    <a:pt x="567" y="109"/>
                  </a:lnTo>
                  <a:lnTo>
                    <a:pt x="549" y="119"/>
                  </a:lnTo>
                  <a:lnTo>
                    <a:pt x="564" y="99"/>
                  </a:lnTo>
                  <a:lnTo>
                    <a:pt x="545" y="109"/>
                  </a:lnTo>
                  <a:lnTo>
                    <a:pt x="563" y="90"/>
                  </a:lnTo>
                  <a:lnTo>
                    <a:pt x="554" y="94"/>
                  </a:lnTo>
                  <a:lnTo>
                    <a:pt x="506" y="116"/>
                  </a:lnTo>
                  <a:lnTo>
                    <a:pt x="527" y="100"/>
                  </a:lnTo>
                  <a:lnTo>
                    <a:pt x="513" y="99"/>
                  </a:lnTo>
                  <a:lnTo>
                    <a:pt x="564" y="82"/>
                  </a:lnTo>
                  <a:lnTo>
                    <a:pt x="518" y="79"/>
                  </a:lnTo>
                  <a:lnTo>
                    <a:pt x="500" y="91"/>
                  </a:lnTo>
                  <a:lnTo>
                    <a:pt x="519" y="75"/>
                  </a:lnTo>
                  <a:lnTo>
                    <a:pt x="483" y="87"/>
                  </a:lnTo>
                  <a:lnTo>
                    <a:pt x="546" y="69"/>
                  </a:lnTo>
                  <a:lnTo>
                    <a:pt x="521" y="54"/>
                  </a:lnTo>
                  <a:lnTo>
                    <a:pt x="437" y="54"/>
                  </a:lnTo>
                  <a:lnTo>
                    <a:pt x="464" y="72"/>
                  </a:lnTo>
                  <a:lnTo>
                    <a:pt x="412" y="69"/>
                  </a:lnTo>
                  <a:lnTo>
                    <a:pt x="428" y="87"/>
                  </a:lnTo>
                  <a:lnTo>
                    <a:pt x="401" y="79"/>
                  </a:lnTo>
                  <a:lnTo>
                    <a:pt x="406" y="84"/>
                  </a:lnTo>
                  <a:lnTo>
                    <a:pt x="400" y="76"/>
                  </a:lnTo>
                  <a:lnTo>
                    <a:pt x="400" y="61"/>
                  </a:lnTo>
                  <a:lnTo>
                    <a:pt x="389" y="64"/>
                  </a:lnTo>
                  <a:lnTo>
                    <a:pt x="370" y="66"/>
                  </a:lnTo>
                  <a:lnTo>
                    <a:pt x="372" y="72"/>
                  </a:lnTo>
                  <a:lnTo>
                    <a:pt x="354" y="72"/>
                  </a:lnTo>
                  <a:lnTo>
                    <a:pt x="339" y="78"/>
                  </a:lnTo>
                  <a:lnTo>
                    <a:pt x="349" y="61"/>
                  </a:lnTo>
                  <a:lnTo>
                    <a:pt x="336" y="64"/>
                  </a:lnTo>
                  <a:lnTo>
                    <a:pt x="382" y="45"/>
                  </a:lnTo>
                  <a:lnTo>
                    <a:pt x="373" y="3"/>
                  </a:lnTo>
                  <a:lnTo>
                    <a:pt x="283" y="12"/>
                  </a:lnTo>
                  <a:lnTo>
                    <a:pt x="288" y="16"/>
                  </a:lnTo>
                  <a:lnTo>
                    <a:pt x="257" y="21"/>
                  </a:lnTo>
                  <a:lnTo>
                    <a:pt x="233" y="25"/>
                  </a:lnTo>
                  <a:lnTo>
                    <a:pt x="270" y="34"/>
                  </a:lnTo>
                  <a:lnTo>
                    <a:pt x="228" y="36"/>
                  </a:lnTo>
                  <a:lnTo>
                    <a:pt x="257" y="46"/>
                  </a:lnTo>
                  <a:lnTo>
                    <a:pt x="204" y="40"/>
                  </a:lnTo>
                  <a:lnTo>
                    <a:pt x="201" y="64"/>
                  </a:lnTo>
                  <a:lnTo>
                    <a:pt x="213" y="64"/>
                  </a:lnTo>
                  <a:lnTo>
                    <a:pt x="219" y="79"/>
                  </a:lnTo>
                  <a:lnTo>
                    <a:pt x="179" y="75"/>
                  </a:lnTo>
                  <a:lnTo>
                    <a:pt x="170" y="84"/>
                  </a:lnTo>
                  <a:lnTo>
                    <a:pt x="189" y="103"/>
                  </a:lnTo>
                  <a:lnTo>
                    <a:pt x="160" y="121"/>
                  </a:lnTo>
                  <a:lnTo>
                    <a:pt x="107" y="122"/>
                  </a:lnTo>
                  <a:lnTo>
                    <a:pt x="173" y="106"/>
                  </a:lnTo>
                  <a:lnTo>
                    <a:pt x="146" y="79"/>
                  </a:lnTo>
                  <a:lnTo>
                    <a:pt x="203" y="24"/>
                  </a:lnTo>
                  <a:lnTo>
                    <a:pt x="258" y="0"/>
                  </a:lnTo>
                  <a:lnTo>
                    <a:pt x="142" y="11"/>
                  </a:lnTo>
                  <a:lnTo>
                    <a:pt x="74" y="43"/>
                  </a:lnTo>
                  <a:lnTo>
                    <a:pt x="0" y="106"/>
                  </a:lnTo>
                  <a:lnTo>
                    <a:pt x="79" y="124"/>
                  </a:lnTo>
                  <a:lnTo>
                    <a:pt x="9" y="125"/>
                  </a:lnTo>
                  <a:lnTo>
                    <a:pt x="16" y="149"/>
                  </a:lnTo>
                  <a:lnTo>
                    <a:pt x="60" y="157"/>
                  </a:lnTo>
                  <a:lnTo>
                    <a:pt x="66" y="154"/>
                  </a:lnTo>
                  <a:lnTo>
                    <a:pt x="80" y="151"/>
                  </a:lnTo>
                  <a:lnTo>
                    <a:pt x="98" y="169"/>
                  </a:lnTo>
                  <a:lnTo>
                    <a:pt x="231" y="172"/>
                  </a:lnTo>
                  <a:lnTo>
                    <a:pt x="197" y="155"/>
                  </a:lnTo>
                  <a:lnTo>
                    <a:pt x="258" y="181"/>
                  </a:lnTo>
                  <a:lnTo>
                    <a:pt x="236" y="164"/>
                  </a:lnTo>
                  <a:lnTo>
                    <a:pt x="337" y="172"/>
                  </a:lnTo>
                  <a:lnTo>
                    <a:pt x="330" y="152"/>
                  </a:lnTo>
                  <a:lnTo>
                    <a:pt x="357" y="140"/>
                  </a:lnTo>
                  <a:lnTo>
                    <a:pt x="355" y="154"/>
                  </a:lnTo>
                  <a:lnTo>
                    <a:pt x="380" y="161"/>
                  </a:lnTo>
                  <a:lnTo>
                    <a:pt x="370" y="178"/>
                  </a:lnTo>
                  <a:lnTo>
                    <a:pt x="398" y="181"/>
                  </a:lnTo>
                  <a:lnTo>
                    <a:pt x="391" y="188"/>
                  </a:lnTo>
                  <a:lnTo>
                    <a:pt x="406" y="185"/>
                  </a:lnTo>
                  <a:lnTo>
                    <a:pt x="413" y="212"/>
                  </a:lnTo>
                  <a:lnTo>
                    <a:pt x="380" y="222"/>
                  </a:lnTo>
                  <a:lnTo>
                    <a:pt x="379" y="231"/>
                  </a:lnTo>
                  <a:lnTo>
                    <a:pt x="424" y="216"/>
                  </a:lnTo>
                  <a:lnTo>
                    <a:pt x="443" y="219"/>
                  </a:lnTo>
                  <a:lnTo>
                    <a:pt x="458" y="240"/>
                  </a:lnTo>
                  <a:lnTo>
                    <a:pt x="470" y="230"/>
                  </a:lnTo>
                  <a:lnTo>
                    <a:pt x="466" y="251"/>
                  </a:lnTo>
                  <a:lnTo>
                    <a:pt x="486" y="252"/>
                  </a:lnTo>
                  <a:lnTo>
                    <a:pt x="477" y="306"/>
                  </a:lnTo>
                  <a:lnTo>
                    <a:pt x="445" y="324"/>
                  </a:lnTo>
                  <a:lnTo>
                    <a:pt x="500" y="328"/>
                  </a:lnTo>
                  <a:lnTo>
                    <a:pt x="524" y="310"/>
                  </a:lnTo>
                  <a:lnTo>
                    <a:pt x="563" y="337"/>
                  </a:lnTo>
                  <a:lnTo>
                    <a:pt x="546" y="351"/>
                  </a:lnTo>
                  <a:lnTo>
                    <a:pt x="506" y="351"/>
                  </a:lnTo>
                  <a:lnTo>
                    <a:pt x="488" y="355"/>
                  </a:lnTo>
                  <a:lnTo>
                    <a:pt x="498" y="334"/>
                  </a:lnTo>
                  <a:lnTo>
                    <a:pt x="422" y="333"/>
                  </a:lnTo>
                  <a:lnTo>
                    <a:pt x="372" y="352"/>
                  </a:lnTo>
                  <a:lnTo>
                    <a:pt x="380" y="382"/>
                  </a:lnTo>
                  <a:lnTo>
                    <a:pt x="297" y="397"/>
                  </a:lnTo>
                  <a:lnTo>
                    <a:pt x="303" y="409"/>
                  </a:lnTo>
                  <a:lnTo>
                    <a:pt x="295" y="415"/>
                  </a:lnTo>
                  <a:lnTo>
                    <a:pt x="295" y="396"/>
                  </a:lnTo>
                  <a:lnTo>
                    <a:pt x="234" y="391"/>
                  </a:lnTo>
                  <a:lnTo>
                    <a:pt x="188" y="427"/>
                  </a:lnTo>
                  <a:lnTo>
                    <a:pt x="233" y="442"/>
                  </a:lnTo>
                  <a:lnTo>
                    <a:pt x="279" y="433"/>
                  </a:lnTo>
                  <a:lnTo>
                    <a:pt x="285" y="428"/>
                  </a:lnTo>
                  <a:lnTo>
                    <a:pt x="318" y="430"/>
                  </a:lnTo>
                  <a:lnTo>
                    <a:pt x="328" y="410"/>
                  </a:lnTo>
                  <a:lnTo>
                    <a:pt x="337" y="422"/>
                  </a:lnTo>
                  <a:lnTo>
                    <a:pt x="337" y="439"/>
                  </a:lnTo>
                  <a:lnTo>
                    <a:pt x="360" y="425"/>
                  </a:lnTo>
                  <a:lnTo>
                    <a:pt x="374" y="427"/>
                  </a:lnTo>
                  <a:lnTo>
                    <a:pt x="367" y="446"/>
                  </a:lnTo>
                  <a:lnTo>
                    <a:pt x="389" y="461"/>
                  </a:lnTo>
                  <a:lnTo>
                    <a:pt x="392" y="473"/>
                  </a:lnTo>
                  <a:lnTo>
                    <a:pt x="418" y="478"/>
                  </a:lnTo>
                  <a:lnTo>
                    <a:pt x="392" y="487"/>
                  </a:lnTo>
                  <a:lnTo>
                    <a:pt x="413" y="501"/>
                  </a:lnTo>
                  <a:lnTo>
                    <a:pt x="457" y="522"/>
                  </a:lnTo>
                  <a:lnTo>
                    <a:pt x="516" y="542"/>
                  </a:lnTo>
                  <a:lnTo>
                    <a:pt x="575" y="561"/>
                  </a:lnTo>
                  <a:lnTo>
                    <a:pt x="573" y="537"/>
                  </a:lnTo>
                  <a:lnTo>
                    <a:pt x="540" y="503"/>
                  </a:lnTo>
                  <a:lnTo>
                    <a:pt x="507" y="469"/>
                  </a:lnTo>
                  <a:lnTo>
                    <a:pt x="548" y="488"/>
                  </a:lnTo>
                  <a:lnTo>
                    <a:pt x="555" y="473"/>
                  </a:lnTo>
                  <a:lnTo>
                    <a:pt x="580" y="501"/>
                  </a:lnTo>
                  <a:lnTo>
                    <a:pt x="586" y="495"/>
                  </a:lnTo>
                  <a:lnTo>
                    <a:pt x="598" y="506"/>
                  </a:lnTo>
                  <a:lnTo>
                    <a:pt x="625" y="516"/>
                  </a:lnTo>
                  <a:lnTo>
                    <a:pt x="633" y="524"/>
                  </a:lnTo>
                  <a:lnTo>
                    <a:pt x="634" y="509"/>
                  </a:lnTo>
                  <a:lnTo>
                    <a:pt x="648" y="506"/>
                  </a:lnTo>
                  <a:lnTo>
                    <a:pt x="654" y="473"/>
                  </a:lnTo>
                  <a:lnTo>
                    <a:pt x="664" y="485"/>
                  </a:lnTo>
                  <a:lnTo>
                    <a:pt x="670" y="469"/>
                  </a:lnTo>
                  <a:lnTo>
                    <a:pt x="673" y="455"/>
                  </a:lnTo>
                  <a:lnTo>
                    <a:pt x="663" y="451"/>
                  </a:lnTo>
                  <a:lnTo>
                    <a:pt x="660" y="442"/>
                  </a:lnTo>
                  <a:lnTo>
                    <a:pt x="664" y="431"/>
                  </a:lnTo>
                  <a:lnTo>
                    <a:pt x="658" y="424"/>
                  </a:lnTo>
                  <a:lnTo>
                    <a:pt x="649" y="419"/>
                  </a:lnTo>
                  <a:lnTo>
                    <a:pt x="639" y="418"/>
                  </a:lnTo>
                  <a:lnTo>
                    <a:pt x="628" y="404"/>
                  </a:lnTo>
                  <a:lnTo>
                    <a:pt x="622" y="410"/>
                  </a:lnTo>
                  <a:lnTo>
                    <a:pt x="630" y="397"/>
                  </a:lnTo>
                  <a:lnTo>
                    <a:pt x="619" y="401"/>
                  </a:lnTo>
                  <a:lnTo>
                    <a:pt x="621" y="390"/>
                  </a:lnTo>
                  <a:lnTo>
                    <a:pt x="621" y="375"/>
                  </a:lnTo>
                  <a:lnTo>
                    <a:pt x="598" y="378"/>
                  </a:lnTo>
                  <a:lnTo>
                    <a:pt x="603" y="369"/>
                  </a:lnTo>
                  <a:lnTo>
                    <a:pt x="601" y="360"/>
                  </a:lnTo>
                  <a:lnTo>
                    <a:pt x="594" y="345"/>
                  </a:lnTo>
                  <a:lnTo>
                    <a:pt x="622" y="364"/>
                  </a:lnTo>
                  <a:lnTo>
                    <a:pt x="634" y="354"/>
                  </a:lnTo>
                  <a:lnTo>
                    <a:pt x="630" y="339"/>
                  </a:lnTo>
                  <a:lnTo>
                    <a:pt x="649" y="337"/>
                  </a:lnTo>
                  <a:lnTo>
                    <a:pt x="645" y="331"/>
                  </a:lnTo>
                  <a:lnTo>
                    <a:pt x="664" y="337"/>
                  </a:lnTo>
                  <a:lnTo>
                    <a:pt x="694" y="351"/>
                  </a:lnTo>
                  <a:lnTo>
                    <a:pt x="706" y="343"/>
                  </a:lnTo>
                  <a:lnTo>
                    <a:pt x="682" y="361"/>
                  </a:lnTo>
                  <a:lnTo>
                    <a:pt x="748" y="342"/>
                  </a:lnTo>
                  <a:lnTo>
                    <a:pt x="718" y="358"/>
                  </a:lnTo>
                  <a:lnTo>
                    <a:pt x="689" y="375"/>
                  </a:lnTo>
                  <a:lnTo>
                    <a:pt x="701" y="376"/>
                  </a:lnTo>
                  <a:lnTo>
                    <a:pt x="695" y="387"/>
                  </a:lnTo>
                  <a:lnTo>
                    <a:pt x="716" y="385"/>
                  </a:lnTo>
                  <a:lnTo>
                    <a:pt x="709" y="401"/>
                  </a:lnTo>
                  <a:lnTo>
                    <a:pt x="719" y="393"/>
                  </a:lnTo>
                  <a:lnTo>
                    <a:pt x="731" y="401"/>
                  </a:lnTo>
                  <a:lnTo>
                    <a:pt x="749" y="404"/>
                  </a:lnTo>
                  <a:lnTo>
                    <a:pt x="751" y="384"/>
                  </a:lnTo>
                  <a:lnTo>
                    <a:pt x="754" y="381"/>
                  </a:lnTo>
                  <a:lnTo>
                    <a:pt x="769" y="363"/>
                  </a:lnTo>
                  <a:lnTo>
                    <a:pt x="783" y="376"/>
                  </a:lnTo>
                  <a:lnTo>
                    <a:pt x="792" y="366"/>
                  </a:lnTo>
                  <a:lnTo>
                    <a:pt x="809" y="363"/>
                  </a:lnTo>
                  <a:lnTo>
                    <a:pt x="797" y="357"/>
                  </a:lnTo>
                  <a:lnTo>
                    <a:pt x="824" y="352"/>
                  </a:lnTo>
                  <a:lnTo>
                    <a:pt x="806" y="348"/>
                  </a:lnTo>
                  <a:lnTo>
                    <a:pt x="827" y="340"/>
                  </a:lnTo>
                  <a:lnTo>
                    <a:pt x="852" y="339"/>
                  </a:lnTo>
                  <a:lnTo>
                    <a:pt x="852" y="336"/>
                  </a:lnTo>
                  <a:lnTo>
                    <a:pt x="846" y="328"/>
                  </a:lnTo>
                  <a:lnTo>
                    <a:pt x="867" y="328"/>
                  </a:lnTo>
                  <a:lnTo>
                    <a:pt x="839" y="313"/>
                  </a:lnTo>
                  <a:lnTo>
                    <a:pt x="830" y="322"/>
                  </a:lnTo>
                  <a:lnTo>
                    <a:pt x="818" y="322"/>
                  </a:lnTo>
                  <a:lnTo>
                    <a:pt x="818" y="313"/>
                  </a:lnTo>
                  <a:lnTo>
                    <a:pt x="791" y="325"/>
                  </a:lnTo>
                  <a:lnTo>
                    <a:pt x="789" y="319"/>
                  </a:lnTo>
                  <a:lnTo>
                    <a:pt x="809" y="299"/>
                  </a:lnTo>
                  <a:lnTo>
                    <a:pt x="797" y="306"/>
                  </a:lnTo>
                  <a:lnTo>
                    <a:pt x="758" y="304"/>
                  </a:lnTo>
                  <a:lnTo>
                    <a:pt x="785" y="299"/>
                  </a:lnTo>
                  <a:lnTo>
                    <a:pt x="755" y="301"/>
                  </a:lnTo>
                  <a:lnTo>
                    <a:pt x="778" y="297"/>
                  </a:lnTo>
                  <a:lnTo>
                    <a:pt x="758" y="296"/>
                  </a:lnTo>
                  <a:lnTo>
                    <a:pt x="789" y="290"/>
                  </a:lnTo>
                  <a:lnTo>
                    <a:pt x="788" y="285"/>
                  </a:lnTo>
                  <a:lnTo>
                    <a:pt x="767" y="278"/>
                  </a:lnTo>
                  <a:lnTo>
                    <a:pt x="760" y="276"/>
                  </a:lnTo>
                  <a:lnTo>
                    <a:pt x="769" y="261"/>
                  </a:lnTo>
                  <a:lnTo>
                    <a:pt x="746" y="278"/>
                  </a:lnTo>
                  <a:lnTo>
                    <a:pt x="739" y="266"/>
                  </a:lnTo>
                  <a:lnTo>
                    <a:pt x="725" y="273"/>
                  </a:lnTo>
                  <a:lnTo>
                    <a:pt x="734" y="263"/>
                  </a:lnTo>
                  <a:lnTo>
                    <a:pt x="710" y="272"/>
                  </a:lnTo>
                  <a:lnTo>
                    <a:pt x="724" y="258"/>
                  </a:lnTo>
                  <a:lnTo>
                    <a:pt x="706" y="258"/>
                  </a:lnTo>
                  <a:lnTo>
                    <a:pt x="691" y="252"/>
                  </a:lnTo>
                  <a:lnTo>
                    <a:pt x="673" y="249"/>
                  </a:lnTo>
                  <a:lnTo>
                    <a:pt x="703" y="245"/>
                  </a:lnTo>
                  <a:lnTo>
                    <a:pt x="649" y="234"/>
                  </a:lnTo>
                  <a:lnTo>
                    <a:pt x="676" y="231"/>
                  </a:lnTo>
                  <a:lnTo>
                    <a:pt x="648" y="225"/>
                  </a:lnTo>
                  <a:lnTo>
                    <a:pt x="689" y="227"/>
                  </a:lnTo>
                  <a:lnTo>
                    <a:pt x="675" y="221"/>
                  </a:lnTo>
                  <a:lnTo>
                    <a:pt x="698" y="216"/>
                  </a:lnTo>
                  <a:lnTo>
                    <a:pt x="658" y="212"/>
                  </a:lnTo>
                  <a:lnTo>
                    <a:pt x="675" y="207"/>
                  </a:lnTo>
                  <a:lnTo>
                    <a:pt x="658" y="206"/>
                  </a:lnTo>
                  <a:lnTo>
                    <a:pt x="688" y="205"/>
                  </a:lnTo>
                  <a:lnTo>
                    <a:pt x="661" y="200"/>
                  </a:lnTo>
                  <a:lnTo>
                    <a:pt x="739" y="207"/>
                  </a:lnTo>
                  <a:lnTo>
                    <a:pt x="679" y="190"/>
                  </a:lnTo>
                  <a:lnTo>
                    <a:pt x="637" y="190"/>
                  </a:lnTo>
                  <a:lnTo>
                    <a:pt x="739" y="182"/>
                  </a:lnTo>
                  <a:lnTo>
                    <a:pt x="719" y="155"/>
                  </a:lnTo>
                  <a:lnTo>
                    <a:pt x="661" y="179"/>
                  </a:lnTo>
                  <a:lnTo>
                    <a:pt x="634" y="185"/>
                  </a:lnTo>
                  <a:lnTo>
                    <a:pt x="697" y="160"/>
                  </a:lnTo>
                  <a:lnTo>
                    <a:pt x="637" y="170"/>
                  </a:lnTo>
                  <a:lnTo>
                    <a:pt x="721" y="145"/>
                  </a:lnTo>
                  <a:lnTo>
                    <a:pt x="673" y="137"/>
                  </a:lnTo>
                  <a:lnTo>
                    <a:pt x="655" y="140"/>
                  </a:lnTo>
                  <a:lnTo>
                    <a:pt x="676" y="130"/>
                  </a:lnTo>
                  <a:lnTo>
                    <a:pt x="622" y="146"/>
                  </a:lnTo>
                  <a:lnTo>
                    <a:pt x="591" y="169"/>
                  </a:lnTo>
                  <a:lnTo>
                    <a:pt x="60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3" name="Freeform 769"/>
            <p:cNvSpPr>
              <a:spLocks noChangeAspect="1"/>
            </p:cNvSpPr>
            <p:nvPr/>
          </p:nvSpPr>
          <p:spPr bwMode="auto">
            <a:xfrm>
              <a:off x="1553" y="1160"/>
              <a:ext cx="397" cy="92"/>
            </a:xfrm>
            <a:custGeom>
              <a:avLst/>
              <a:gdLst>
                <a:gd name="T0" fmla="*/ 14 w 1058"/>
                <a:gd name="T1" fmla="*/ 9 h 244"/>
                <a:gd name="T2" fmla="*/ 10 w 1058"/>
                <a:gd name="T3" fmla="*/ 11 h 244"/>
                <a:gd name="T4" fmla="*/ 8 w 1058"/>
                <a:gd name="T5" fmla="*/ 10 h 244"/>
                <a:gd name="T6" fmla="*/ 10 w 1058"/>
                <a:gd name="T7" fmla="*/ 9 h 244"/>
                <a:gd name="T8" fmla="*/ 7 w 1058"/>
                <a:gd name="T9" fmla="*/ 9 h 244"/>
                <a:gd name="T10" fmla="*/ 15 w 1058"/>
                <a:gd name="T11" fmla="*/ 8 h 244"/>
                <a:gd name="T12" fmla="*/ 12 w 1058"/>
                <a:gd name="T13" fmla="*/ 5 h 244"/>
                <a:gd name="T14" fmla="*/ 17 w 1058"/>
                <a:gd name="T15" fmla="*/ 5 h 244"/>
                <a:gd name="T16" fmla="*/ 19 w 1058"/>
                <a:gd name="T17" fmla="*/ 6 h 244"/>
                <a:gd name="T18" fmla="*/ 18 w 1058"/>
                <a:gd name="T19" fmla="*/ 5 h 244"/>
                <a:gd name="T20" fmla="*/ 26 w 1058"/>
                <a:gd name="T21" fmla="*/ 4 h 244"/>
                <a:gd name="T22" fmla="*/ 30 w 1058"/>
                <a:gd name="T23" fmla="*/ 3 h 244"/>
                <a:gd name="T24" fmla="*/ 21 w 1058"/>
                <a:gd name="T25" fmla="*/ 3 h 244"/>
                <a:gd name="T26" fmla="*/ 13 w 1058"/>
                <a:gd name="T27" fmla="*/ 4 h 244"/>
                <a:gd name="T28" fmla="*/ 20 w 1058"/>
                <a:gd name="T29" fmla="*/ 3 h 244"/>
                <a:gd name="T30" fmla="*/ 11 w 1058"/>
                <a:gd name="T31" fmla="*/ 4 h 244"/>
                <a:gd name="T32" fmla="*/ 9 w 1058"/>
                <a:gd name="T33" fmla="*/ 4 h 244"/>
                <a:gd name="T34" fmla="*/ 17 w 1058"/>
                <a:gd name="T35" fmla="*/ 3 h 244"/>
                <a:gd name="T36" fmla="*/ 8 w 1058"/>
                <a:gd name="T37" fmla="*/ 3 h 244"/>
                <a:gd name="T38" fmla="*/ 14 w 1058"/>
                <a:gd name="T39" fmla="*/ 3 h 244"/>
                <a:gd name="T40" fmla="*/ 7 w 1058"/>
                <a:gd name="T41" fmla="*/ 2 h 244"/>
                <a:gd name="T42" fmla="*/ 16 w 1058"/>
                <a:gd name="T43" fmla="*/ 2 h 244"/>
                <a:gd name="T44" fmla="*/ 27 w 1058"/>
                <a:gd name="T45" fmla="*/ 2 h 244"/>
                <a:gd name="T46" fmla="*/ 26 w 1058"/>
                <a:gd name="T47" fmla="*/ 0 h 244"/>
                <a:gd name="T48" fmla="*/ 34 w 1058"/>
                <a:gd name="T49" fmla="*/ 1 h 244"/>
                <a:gd name="T50" fmla="*/ 32 w 1058"/>
                <a:gd name="T51" fmla="*/ 0 h 244"/>
                <a:gd name="T52" fmla="*/ 44 w 1058"/>
                <a:gd name="T53" fmla="*/ 1 h 244"/>
                <a:gd name="T54" fmla="*/ 56 w 1058"/>
                <a:gd name="T55" fmla="*/ 1 h 244"/>
                <a:gd name="T56" fmla="*/ 48 w 1058"/>
                <a:gd name="T57" fmla="*/ 2 h 244"/>
                <a:gd name="T58" fmla="*/ 40 w 1058"/>
                <a:gd name="T59" fmla="*/ 3 h 244"/>
                <a:gd name="T60" fmla="*/ 49 w 1058"/>
                <a:gd name="T61" fmla="*/ 3 h 244"/>
                <a:gd name="T62" fmla="*/ 41 w 1058"/>
                <a:gd name="T63" fmla="*/ 4 h 244"/>
                <a:gd name="T64" fmla="*/ 32 w 1058"/>
                <a:gd name="T65" fmla="*/ 6 h 244"/>
                <a:gd name="T66" fmla="*/ 24 w 1058"/>
                <a:gd name="T67" fmla="*/ 7 h 244"/>
                <a:gd name="T68" fmla="*/ 29 w 1058"/>
                <a:gd name="T69" fmla="*/ 8 h 244"/>
                <a:gd name="T70" fmla="*/ 23 w 1058"/>
                <a:gd name="T71" fmla="*/ 8 h 244"/>
                <a:gd name="T72" fmla="*/ 28 w 1058"/>
                <a:gd name="T73" fmla="*/ 8 h 244"/>
                <a:gd name="T74" fmla="*/ 20 w 1058"/>
                <a:gd name="T75" fmla="*/ 10 h 244"/>
                <a:gd name="T76" fmla="*/ 20 w 1058"/>
                <a:gd name="T77" fmla="*/ 11 h 244"/>
                <a:gd name="T78" fmla="*/ 14 w 1058"/>
                <a:gd name="T79" fmla="*/ 11 h 244"/>
                <a:gd name="T80" fmla="*/ 19 w 1058"/>
                <a:gd name="T81" fmla="*/ 13 h 244"/>
                <a:gd name="T82" fmla="*/ 13 w 1058"/>
                <a:gd name="T83" fmla="*/ 13 h 244"/>
                <a:gd name="T84" fmla="*/ 6 w 1058"/>
                <a:gd name="T85" fmla="*/ 13 h 244"/>
                <a:gd name="T86" fmla="*/ 0 w 1058"/>
                <a:gd name="T87" fmla="*/ 13 h 244"/>
                <a:gd name="T88" fmla="*/ 5 w 1058"/>
                <a:gd name="T89" fmla="*/ 11 h 244"/>
                <a:gd name="T90" fmla="*/ 3 w 1058"/>
                <a:gd name="T91" fmla="*/ 10 h 244"/>
                <a:gd name="T92" fmla="*/ 10 w 1058"/>
                <a:gd name="T93" fmla="*/ 11 h 244"/>
                <a:gd name="T94" fmla="*/ 14 w 1058"/>
                <a:gd name="T95" fmla="*/ 9 h 2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8"/>
                <a:gd name="T145" fmla="*/ 0 h 244"/>
                <a:gd name="T146" fmla="*/ 1058 w 1058"/>
                <a:gd name="T147" fmla="*/ 244 h 24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8" h="244">
                  <a:moveTo>
                    <a:pt x="264" y="178"/>
                  </a:moveTo>
                  <a:lnTo>
                    <a:pt x="195" y="200"/>
                  </a:lnTo>
                  <a:lnTo>
                    <a:pt x="158" y="182"/>
                  </a:lnTo>
                  <a:lnTo>
                    <a:pt x="191" y="171"/>
                  </a:lnTo>
                  <a:lnTo>
                    <a:pt x="126" y="160"/>
                  </a:lnTo>
                  <a:lnTo>
                    <a:pt x="291" y="144"/>
                  </a:lnTo>
                  <a:lnTo>
                    <a:pt x="219" y="96"/>
                  </a:lnTo>
                  <a:lnTo>
                    <a:pt x="316" y="91"/>
                  </a:lnTo>
                  <a:lnTo>
                    <a:pt x="358" y="108"/>
                  </a:lnTo>
                  <a:lnTo>
                    <a:pt x="332" y="88"/>
                  </a:lnTo>
                  <a:lnTo>
                    <a:pt x="483" y="69"/>
                  </a:lnTo>
                  <a:lnTo>
                    <a:pt x="562" y="51"/>
                  </a:lnTo>
                  <a:lnTo>
                    <a:pt x="403" y="65"/>
                  </a:lnTo>
                  <a:lnTo>
                    <a:pt x="241" y="78"/>
                  </a:lnTo>
                  <a:lnTo>
                    <a:pt x="379" y="60"/>
                  </a:lnTo>
                  <a:lnTo>
                    <a:pt x="216" y="78"/>
                  </a:lnTo>
                  <a:lnTo>
                    <a:pt x="168" y="69"/>
                  </a:lnTo>
                  <a:lnTo>
                    <a:pt x="319" y="56"/>
                  </a:lnTo>
                  <a:lnTo>
                    <a:pt x="158" y="59"/>
                  </a:lnTo>
                  <a:lnTo>
                    <a:pt x="258" y="50"/>
                  </a:lnTo>
                  <a:lnTo>
                    <a:pt x="132" y="45"/>
                  </a:lnTo>
                  <a:lnTo>
                    <a:pt x="300" y="27"/>
                  </a:lnTo>
                  <a:lnTo>
                    <a:pt x="506" y="38"/>
                  </a:lnTo>
                  <a:lnTo>
                    <a:pt x="480" y="6"/>
                  </a:lnTo>
                  <a:lnTo>
                    <a:pt x="646" y="12"/>
                  </a:lnTo>
                  <a:lnTo>
                    <a:pt x="607" y="0"/>
                  </a:lnTo>
                  <a:lnTo>
                    <a:pt x="831" y="12"/>
                  </a:lnTo>
                  <a:lnTo>
                    <a:pt x="1058" y="23"/>
                  </a:lnTo>
                  <a:lnTo>
                    <a:pt x="909" y="42"/>
                  </a:lnTo>
                  <a:lnTo>
                    <a:pt x="756" y="63"/>
                  </a:lnTo>
                  <a:lnTo>
                    <a:pt x="932" y="50"/>
                  </a:lnTo>
                  <a:lnTo>
                    <a:pt x="773" y="78"/>
                  </a:lnTo>
                  <a:lnTo>
                    <a:pt x="607" y="111"/>
                  </a:lnTo>
                  <a:lnTo>
                    <a:pt x="455" y="124"/>
                  </a:lnTo>
                  <a:lnTo>
                    <a:pt x="543" y="139"/>
                  </a:lnTo>
                  <a:lnTo>
                    <a:pt x="425" y="148"/>
                  </a:lnTo>
                  <a:lnTo>
                    <a:pt x="522" y="154"/>
                  </a:lnTo>
                  <a:lnTo>
                    <a:pt x="386" y="182"/>
                  </a:lnTo>
                  <a:lnTo>
                    <a:pt x="376" y="202"/>
                  </a:lnTo>
                  <a:lnTo>
                    <a:pt x="267" y="208"/>
                  </a:lnTo>
                  <a:lnTo>
                    <a:pt x="352" y="235"/>
                  </a:lnTo>
                  <a:lnTo>
                    <a:pt x="243" y="244"/>
                  </a:lnTo>
                  <a:lnTo>
                    <a:pt x="120" y="241"/>
                  </a:lnTo>
                  <a:lnTo>
                    <a:pt x="0" y="238"/>
                  </a:lnTo>
                  <a:lnTo>
                    <a:pt x="83" y="211"/>
                  </a:lnTo>
                  <a:lnTo>
                    <a:pt x="67" y="191"/>
                  </a:lnTo>
                  <a:lnTo>
                    <a:pt x="195" y="205"/>
                  </a:lnTo>
                  <a:lnTo>
                    <a:pt x="264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4" name="Freeform 770"/>
            <p:cNvSpPr>
              <a:spLocks noChangeAspect="1"/>
            </p:cNvSpPr>
            <p:nvPr/>
          </p:nvSpPr>
          <p:spPr bwMode="auto">
            <a:xfrm>
              <a:off x="1072" y="1301"/>
              <a:ext cx="220" cy="83"/>
            </a:xfrm>
            <a:custGeom>
              <a:avLst/>
              <a:gdLst>
                <a:gd name="T0" fmla="*/ 20 w 585"/>
                <a:gd name="T1" fmla="*/ 10 h 222"/>
                <a:gd name="T2" fmla="*/ 20 w 585"/>
                <a:gd name="T3" fmla="*/ 10 h 222"/>
                <a:gd name="T4" fmla="*/ 18 w 585"/>
                <a:gd name="T5" fmla="*/ 9 h 222"/>
                <a:gd name="T6" fmla="*/ 15 w 585"/>
                <a:gd name="T7" fmla="*/ 10 h 222"/>
                <a:gd name="T8" fmla="*/ 10 w 585"/>
                <a:gd name="T9" fmla="*/ 11 h 222"/>
                <a:gd name="T10" fmla="*/ 5 w 585"/>
                <a:gd name="T11" fmla="*/ 12 h 222"/>
                <a:gd name="T12" fmla="*/ 5 w 585"/>
                <a:gd name="T13" fmla="*/ 10 h 222"/>
                <a:gd name="T14" fmla="*/ 0 w 585"/>
                <a:gd name="T15" fmla="*/ 9 h 222"/>
                <a:gd name="T16" fmla="*/ 1 w 585"/>
                <a:gd name="T17" fmla="*/ 8 h 222"/>
                <a:gd name="T18" fmla="*/ 6 w 585"/>
                <a:gd name="T19" fmla="*/ 7 h 222"/>
                <a:gd name="T20" fmla="*/ 12 w 585"/>
                <a:gd name="T21" fmla="*/ 7 h 222"/>
                <a:gd name="T22" fmla="*/ 7 w 585"/>
                <a:gd name="T23" fmla="*/ 6 h 222"/>
                <a:gd name="T24" fmla="*/ 2 w 585"/>
                <a:gd name="T25" fmla="*/ 6 h 222"/>
                <a:gd name="T26" fmla="*/ 1 w 585"/>
                <a:gd name="T27" fmla="*/ 6 h 222"/>
                <a:gd name="T28" fmla="*/ 8 w 585"/>
                <a:gd name="T29" fmla="*/ 4 h 222"/>
                <a:gd name="T30" fmla="*/ 3 w 585"/>
                <a:gd name="T31" fmla="*/ 4 h 222"/>
                <a:gd name="T32" fmla="*/ 4 w 585"/>
                <a:gd name="T33" fmla="*/ 4 h 222"/>
                <a:gd name="T34" fmla="*/ 2 w 585"/>
                <a:gd name="T35" fmla="*/ 4 h 222"/>
                <a:gd name="T36" fmla="*/ 5 w 585"/>
                <a:gd name="T37" fmla="*/ 2 h 222"/>
                <a:gd name="T38" fmla="*/ 5 w 585"/>
                <a:gd name="T39" fmla="*/ 2 h 222"/>
                <a:gd name="T40" fmla="*/ 10 w 585"/>
                <a:gd name="T41" fmla="*/ 1 h 222"/>
                <a:gd name="T42" fmla="*/ 15 w 585"/>
                <a:gd name="T43" fmla="*/ 0 h 222"/>
                <a:gd name="T44" fmla="*/ 15 w 585"/>
                <a:gd name="T45" fmla="*/ 0 h 222"/>
                <a:gd name="T46" fmla="*/ 13 w 585"/>
                <a:gd name="T47" fmla="*/ 2 h 222"/>
                <a:gd name="T48" fmla="*/ 15 w 585"/>
                <a:gd name="T49" fmla="*/ 1 h 222"/>
                <a:gd name="T50" fmla="*/ 16 w 585"/>
                <a:gd name="T51" fmla="*/ 1 h 222"/>
                <a:gd name="T52" fmla="*/ 18 w 585"/>
                <a:gd name="T53" fmla="*/ 2 h 222"/>
                <a:gd name="T54" fmla="*/ 17 w 585"/>
                <a:gd name="T55" fmla="*/ 3 h 222"/>
                <a:gd name="T56" fmla="*/ 18 w 585"/>
                <a:gd name="T57" fmla="*/ 2 h 222"/>
                <a:gd name="T58" fmla="*/ 20 w 585"/>
                <a:gd name="T59" fmla="*/ 2 h 222"/>
                <a:gd name="T60" fmla="*/ 21 w 585"/>
                <a:gd name="T61" fmla="*/ 1 h 222"/>
                <a:gd name="T62" fmla="*/ 21 w 585"/>
                <a:gd name="T63" fmla="*/ 1 h 222"/>
                <a:gd name="T64" fmla="*/ 23 w 585"/>
                <a:gd name="T65" fmla="*/ 2 h 222"/>
                <a:gd name="T66" fmla="*/ 22 w 585"/>
                <a:gd name="T67" fmla="*/ 4 h 222"/>
                <a:gd name="T68" fmla="*/ 24 w 585"/>
                <a:gd name="T69" fmla="*/ 3 h 222"/>
                <a:gd name="T70" fmla="*/ 26 w 585"/>
                <a:gd name="T71" fmla="*/ 0 h 222"/>
                <a:gd name="T72" fmla="*/ 29 w 585"/>
                <a:gd name="T73" fmla="*/ 0 h 222"/>
                <a:gd name="T74" fmla="*/ 29 w 585"/>
                <a:gd name="T75" fmla="*/ 2 h 222"/>
                <a:gd name="T76" fmla="*/ 27 w 585"/>
                <a:gd name="T77" fmla="*/ 5 h 222"/>
                <a:gd name="T78" fmla="*/ 27 w 585"/>
                <a:gd name="T79" fmla="*/ 6 h 222"/>
                <a:gd name="T80" fmla="*/ 28 w 585"/>
                <a:gd name="T81" fmla="*/ 7 h 222"/>
                <a:gd name="T82" fmla="*/ 31 w 585"/>
                <a:gd name="T83" fmla="*/ 7 h 222"/>
                <a:gd name="T84" fmla="*/ 31 w 585"/>
                <a:gd name="T85" fmla="*/ 8 h 222"/>
                <a:gd name="T86" fmla="*/ 29 w 585"/>
                <a:gd name="T87" fmla="*/ 9 h 222"/>
                <a:gd name="T88" fmla="*/ 30 w 585"/>
                <a:gd name="T89" fmla="*/ 8 h 222"/>
                <a:gd name="T90" fmla="*/ 28 w 585"/>
                <a:gd name="T91" fmla="*/ 9 h 222"/>
                <a:gd name="T92" fmla="*/ 27 w 585"/>
                <a:gd name="T93" fmla="*/ 9 h 222"/>
                <a:gd name="T94" fmla="*/ 26 w 585"/>
                <a:gd name="T95" fmla="*/ 9 h 222"/>
                <a:gd name="T96" fmla="*/ 26 w 585"/>
                <a:gd name="T97" fmla="*/ 9 h 222"/>
                <a:gd name="T98" fmla="*/ 25 w 585"/>
                <a:gd name="T99" fmla="*/ 10 h 222"/>
                <a:gd name="T100" fmla="*/ 27 w 585"/>
                <a:gd name="T101" fmla="*/ 9 h 222"/>
                <a:gd name="T102" fmla="*/ 27 w 585"/>
                <a:gd name="T103" fmla="*/ 10 h 222"/>
                <a:gd name="T104" fmla="*/ 26 w 585"/>
                <a:gd name="T105" fmla="*/ 10 h 222"/>
                <a:gd name="T106" fmla="*/ 20 w 585"/>
                <a:gd name="T107" fmla="*/ 10 h 2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85"/>
                <a:gd name="T163" fmla="*/ 0 h 222"/>
                <a:gd name="T164" fmla="*/ 585 w 585"/>
                <a:gd name="T165" fmla="*/ 222 h 2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85" h="222">
                  <a:moveTo>
                    <a:pt x="384" y="201"/>
                  </a:moveTo>
                  <a:lnTo>
                    <a:pt x="363" y="185"/>
                  </a:lnTo>
                  <a:lnTo>
                    <a:pt x="349" y="181"/>
                  </a:lnTo>
                  <a:lnTo>
                    <a:pt x="286" y="201"/>
                  </a:lnTo>
                  <a:lnTo>
                    <a:pt x="188" y="212"/>
                  </a:lnTo>
                  <a:lnTo>
                    <a:pt x="88" y="222"/>
                  </a:lnTo>
                  <a:lnTo>
                    <a:pt x="89" y="197"/>
                  </a:lnTo>
                  <a:lnTo>
                    <a:pt x="0" y="170"/>
                  </a:lnTo>
                  <a:lnTo>
                    <a:pt x="19" y="146"/>
                  </a:lnTo>
                  <a:lnTo>
                    <a:pt x="122" y="142"/>
                  </a:lnTo>
                  <a:lnTo>
                    <a:pt x="227" y="136"/>
                  </a:lnTo>
                  <a:lnTo>
                    <a:pt x="130" y="124"/>
                  </a:lnTo>
                  <a:lnTo>
                    <a:pt x="28" y="119"/>
                  </a:lnTo>
                  <a:lnTo>
                    <a:pt x="19" y="106"/>
                  </a:lnTo>
                  <a:lnTo>
                    <a:pt x="149" y="82"/>
                  </a:lnTo>
                  <a:lnTo>
                    <a:pt x="51" y="84"/>
                  </a:lnTo>
                  <a:lnTo>
                    <a:pt x="79" y="76"/>
                  </a:lnTo>
                  <a:lnTo>
                    <a:pt x="31" y="76"/>
                  </a:lnTo>
                  <a:lnTo>
                    <a:pt x="97" y="46"/>
                  </a:lnTo>
                  <a:lnTo>
                    <a:pt x="94" y="40"/>
                  </a:lnTo>
                  <a:lnTo>
                    <a:pt x="183" y="19"/>
                  </a:lnTo>
                  <a:lnTo>
                    <a:pt x="273" y="0"/>
                  </a:lnTo>
                  <a:lnTo>
                    <a:pt x="282" y="10"/>
                  </a:lnTo>
                  <a:lnTo>
                    <a:pt x="239" y="34"/>
                  </a:lnTo>
                  <a:lnTo>
                    <a:pt x="275" y="28"/>
                  </a:lnTo>
                  <a:lnTo>
                    <a:pt x="306" y="16"/>
                  </a:lnTo>
                  <a:lnTo>
                    <a:pt x="343" y="37"/>
                  </a:lnTo>
                  <a:lnTo>
                    <a:pt x="319" y="49"/>
                  </a:lnTo>
                  <a:lnTo>
                    <a:pt x="336" y="46"/>
                  </a:lnTo>
                  <a:lnTo>
                    <a:pt x="384" y="42"/>
                  </a:lnTo>
                  <a:lnTo>
                    <a:pt x="389" y="30"/>
                  </a:lnTo>
                  <a:lnTo>
                    <a:pt x="394" y="16"/>
                  </a:lnTo>
                  <a:lnTo>
                    <a:pt x="433" y="37"/>
                  </a:lnTo>
                  <a:lnTo>
                    <a:pt x="410" y="78"/>
                  </a:lnTo>
                  <a:lnTo>
                    <a:pt x="446" y="63"/>
                  </a:lnTo>
                  <a:lnTo>
                    <a:pt x="479" y="9"/>
                  </a:lnTo>
                  <a:lnTo>
                    <a:pt x="537" y="7"/>
                  </a:lnTo>
                  <a:lnTo>
                    <a:pt x="548" y="37"/>
                  </a:lnTo>
                  <a:lnTo>
                    <a:pt x="513" y="97"/>
                  </a:lnTo>
                  <a:lnTo>
                    <a:pt x="516" y="124"/>
                  </a:lnTo>
                  <a:lnTo>
                    <a:pt x="528" y="125"/>
                  </a:lnTo>
                  <a:lnTo>
                    <a:pt x="585" y="145"/>
                  </a:lnTo>
                  <a:lnTo>
                    <a:pt x="578" y="155"/>
                  </a:lnTo>
                  <a:lnTo>
                    <a:pt x="552" y="167"/>
                  </a:lnTo>
                  <a:lnTo>
                    <a:pt x="558" y="155"/>
                  </a:lnTo>
                  <a:lnTo>
                    <a:pt x="533" y="164"/>
                  </a:lnTo>
                  <a:lnTo>
                    <a:pt x="519" y="163"/>
                  </a:lnTo>
                  <a:lnTo>
                    <a:pt x="494" y="173"/>
                  </a:lnTo>
                  <a:lnTo>
                    <a:pt x="481" y="173"/>
                  </a:lnTo>
                  <a:lnTo>
                    <a:pt x="466" y="192"/>
                  </a:lnTo>
                  <a:lnTo>
                    <a:pt x="519" y="176"/>
                  </a:lnTo>
                  <a:lnTo>
                    <a:pt x="515" y="187"/>
                  </a:lnTo>
                  <a:lnTo>
                    <a:pt x="494" y="201"/>
                  </a:lnTo>
                  <a:lnTo>
                    <a:pt x="38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5" name="Freeform 771"/>
            <p:cNvSpPr>
              <a:spLocks noChangeAspect="1"/>
            </p:cNvSpPr>
            <p:nvPr/>
          </p:nvSpPr>
          <p:spPr bwMode="auto">
            <a:xfrm>
              <a:off x="1008" y="1284"/>
              <a:ext cx="160" cy="56"/>
            </a:xfrm>
            <a:custGeom>
              <a:avLst/>
              <a:gdLst>
                <a:gd name="T0" fmla="*/ 10 w 426"/>
                <a:gd name="T1" fmla="*/ 5 h 149"/>
                <a:gd name="T2" fmla="*/ 7 w 426"/>
                <a:gd name="T3" fmla="*/ 7 h 149"/>
                <a:gd name="T4" fmla="*/ 2 w 426"/>
                <a:gd name="T5" fmla="*/ 8 h 149"/>
                <a:gd name="T6" fmla="*/ 1 w 426"/>
                <a:gd name="T7" fmla="*/ 6 h 149"/>
                <a:gd name="T8" fmla="*/ 0 w 426"/>
                <a:gd name="T9" fmla="*/ 6 h 149"/>
                <a:gd name="T10" fmla="*/ 3 w 426"/>
                <a:gd name="T11" fmla="*/ 4 h 149"/>
                <a:gd name="T12" fmla="*/ 5 w 426"/>
                <a:gd name="T13" fmla="*/ 3 h 149"/>
                <a:gd name="T14" fmla="*/ 8 w 426"/>
                <a:gd name="T15" fmla="*/ 2 h 149"/>
                <a:gd name="T16" fmla="*/ 8 w 426"/>
                <a:gd name="T17" fmla="*/ 0 h 149"/>
                <a:gd name="T18" fmla="*/ 15 w 426"/>
                <a:gd name="T19" fmla="*/ 0 h 149"/>
                <a:gd name="T20" fmla="*/ 17 w 426"/>
                <a:gd name="T21" fmla="*/ 1 h 149"/>
                <a:gd name="T22" fmla="*/ 17 w 426"/>
                <a:gd name="T23" fmla="*/ 1 h 149"/>
                <a:gd name="T24" fmla="*/ 21 w 426"/>
                <a:gd name="T25" fmla="*/ 0 h 149"/>
                <a:gd name="T26" fmla="*/ 23 w 426"/>
                <a:gd name="T27" fmla="*/ 2 h 149"/>
                <a:gd name="T28" fmla="*/ 18 w 426"/>
                <a:gd name="T29" fmla="*/ 3 h 149"/>
                <a:gd name="T30" fmla="*/ 12 w 426"/>
                <a:gd name="T31" fmla="*/ 5 h 149"/>
                <a:gd name="T32" fmla="*/ 10 w 426"/>
                <a:gd name="T33" fmla="*/ 5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6"/>
                <a:gd name="T52" fmla="*/ 0 h 149"/>
                <a:gd name="T53" fmla="*/ 426 w 426"/>
                <a:gd name="T54" fmla="*/ 149 h 1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6" h="149">
                  <a:moveTo>
                    <a:pt x="193" y="101"/>
                  </a:moveTo>
                  <a:lnTo>
                    <a:pt x="129" y="133"/>
                  </a:lnTo>
                  <a:lnTo>
                    <a:pt x="32" y="149"/>
                  </a:lnTo>
                  <a:lnTo>
                    <a:pt x="18" y="116"/>
                  </a:lnTo>
                  <a:lnTo>
                    <a:pt x="0" y="103"/>
                  </a:lnTo>
                  <a:lnTo>
                    <a:pt x="61" y="74"/>
                  </a:lnTo>
                  <a:lnTo>
                    <a:pt x="82" y="59"/>
                  </a:lnTo>
                  <a:lnTo>
                    <a:pt x="157" y="27"/>
                  </a:lnTo>
                  <a:lnTo>
                    <a:pt x="154" y="4"/>
                  </a:lnTo>
                  <a:lnTo>
                    <a:pt x="285" y="0"/>
                  </a:lnTo>
                  <a:lnTo>
                    <a:pt x="317" y="10"/>
                  </a:lnTo>
                  <a:lnTo>
                    <a:pt x="327" y="16"/>
                  </a:lnTo>
                  <a:lnTo>
                    <a:pt x="394" y="9"/>
                  </a:lnTo>
                  <a:lnTo>
                    <a:pt x="426" y="42"/>
                  </a:lnTo>
                  <a:lnTo>
                    <a:pt x="332" y="65"/>
                  </a:lnTo>
                  <a:lnTo>
                    <a:pt x="236" y="89"/>
                  </a:lnTo>
                  <a:lnTo>
                    <a:pt x="193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6" name="Freeform 772"/>
            <p:cNvSpPr>
              <a:spLocks noChangeAspect="1"/>
            </p:cNvSpPr>
            <p:nvPr/>
          </p:nvSpPr>
          <p:spPr bwMode="auto">
            <a:xfrm>
              <a:off x="1663" y="1706"/>
              <a:ext cx="107" cy="98"/>
            </a:xfrm>
            <a:custGeom>
              <a:avLst/>
              <a:gdLst>
                <a:gd name="T0" fmla="*/ 8 w 285"/>
                <a:gd name="T1" fmla="*/ 11 h 261"/>
                <a:gd name="T2" fmla="*/ 8 w 285"/>
                <a:gd name="T3" fmla="*/ 11 h 261"/>
                <a:gd name="T4" fmla="*/ 4 w 285"/>
                <a:gd name="T5" fmla="*/ 11 h 261"/>
                <a:gd name="T6" fmla="*/ 0 w 285"/>
                <a:gd name="T7" fmla="*/ 11 h 261"/>
                <a:gd name="T8" fmla="*/ 1 w 285"/>
                <a:gd name="T9" fmla="*/ 10 h 261"/>
                <a:gd name="T10" fmla="*/ 3 w 285"/>
                <a:gd name="T11" fmla="*/ 9 h 261"/>
                <a:gd name="T12" fmla="*/ 1 w 285"/>
                <a:gd name="T13" fmla="*/ 8 h 261"/>
                <a:gd name="T14" fmla="*/ 2 w 285"/>
                <a:gd name="T15" fmla="*/ 8 h 261"/>
                <a:gd name="T16" fmla="*/ 4 w 285"/>
                <a:gd name="T17" fmla="*/ 7 h 261"/>
                <a:gd name="T18" fmla="*/ 4 w 285"/>
                <a:gd name="T19" fmla="*/ 7 h 261"/>
                <a:gd name="T20" fmla="*/ 5 w 285"/>
                <a:gd name="T21" fmla="*/ 6 h 261"/>
                <a:gd name="T22" fmla="*/ 4 w 285"/>
                <a:gd name="T23" fmla="*/ 6 h 261"/>
                <a:gd name="T24" fmla="*/ 5 w 285"/>
                <a:gd name="T25" fmla="*/ 6 h 261"/>
                <a:gd name="T26" fmla="*/ 7 w 285"/>
                <a:gd name="T27" fmla="*/ 2 h 261"/>
                <a:gd name="T28" fmla="*/ 10 w 285"/>
                <a:gd name="T29" fmla="*/ 0 h 261"/>
                <a:gd name="T30" fmla="*/ 11 w 285"/>
                <a:gd name="T31" fmla="*/ 0 h 261"/>
                <a:gd name="T32" fmla="*/ 12 w 285"/>
                <a:gd name="T33" fmla="*/ 0 h 261"/>
                <a:gd name="T34" fmla="*/ 11 w 285"/>
                <a:gd name="T35" fmla="*/ 1 h 261"/>
                <a:gd name="T36" fmla="*/ 11 w 285"/>
                <a:gd name="T37" fmla="*/ 1 h 261"/>
                <a:gd name="T38" fmla="*/ 10 w 285"/>
                <a:gd name="T39" fmla="*/ 2 h 261"/>
                <a:gd name="T40" fmla="*/ 7 w 285"/>
                <a:gd name="T41" fmla="*/ 6 h 261"/>
                <a:gd name="T42" fmla="*/ 9 w 285"/>
                <a:gd name="T43" fmla="*/ 4 h 261"/>
                <a:gd name="T44" fmla="*/ 9 w 285"/>
                <a:gd name="T45" fmla="*/ 5 h 261"/>
                <a:gd name="T46" fmla="*/ 11 w 285"/>
                <a:gd name="T47" fmla="*/ 5 h 261"/>
                <a:gd name="T48" fmla="*/ 9 w 285"/>
                <a:gd name="T49" fmla="*/ 5 h 261"/>
                <a:gd name="T50" fmla="*/ 9 w 285"/>
                <a:gd name="T51" fmla="*/ 6 h 261"/>
                <a:gd name="T52" fmla="*/ 11 w 285"/>
                <a:gd name="T53" fmla="*/ 6 h 261"/>
                <a:gd name="T54" fmla="*/ 11 w 285"/>
                <a:gd name="T55" fmla="*/ 7 h 261"/>
                <a:gd name="T56" fmla="*/ 12 w 285"/>
                <a:gd name="T57" fmla="*/ 6 h 261"/>
                <a:gd name="T58" fmla="*/ 12 w 285"/>
                <a:gd name="T59" fmla="*/ 6 h 261"/>
                <a:gd name="T60" fmla="*/ 14 w 285"/>
                <a:gd name="T61" fmla="*/ 6 h 261"/>
                <a:gd name="T62" fmla="*/ 13 w 285"/>
                <a:gd name="T63" fmla="*/ 8 h 261"/>
                <a:gd name="T64" fmla="*/ 13 w 285"/>
                <a:gd name="T65" fmla="*/ 8 h 261"/>
                <a:gd name="T66" fmla="*/ 12 w 285"/>
                <a:gd name="T67" fmla="*/ 9 h 261"/>
                <a:gd name="T68" fmla="*/ 15 w 285"/>
                <a:gd name="T69" fmla="*/ 8 h 261"/>
                <a:gd name="T70" fmla="*/ 12 w 285"/>
                <a:gd name="T71" fmla="*/ 10 h 261"/>
                <a:gd name="T72" fmla="*/ 13 w 285"/>
                <a:gd name="T73" fmla="*/ 10 h 261"/>
                <a:gd name="T74" fmla="*/ 13 w 285"/>
                <a:gd name="T75" fmla="*/ 10 h 261"/>
                <a:gd name="T76" fmla="*/ 13 w 285"/>
                <a:gd name="T77" fmla="*/ 11 h 261"/>
                <a:gd name="T78" fmla="*/ 15 w 285"/>
                <a:gd name="T79" fmla="*/ 9 h 261"/>
                <a:gd name="T80" fmla="*/ 14 w 285"/>
                <a:gd name="T81" fmla="*/ 11 h 261"/>
                <a:gd name="T82" fmla="*/ 15 w 285"/>
                <a:gd name="T83" fmla="*/ 11 h 261"/>
                <a:gd name="T84" fmla="*/ 15 w 285"/>
                <a:gd name="T85" fmla="*/ 11 h 261"/>
                <a:gd name="T86" fmla="*/ 13 w 285"/>
                <a:gd name="T87" fmla="*/ 14 h 261"/>
                <a:gd name="T88" fmla="*/ 12 w 285"/>
                <a:gd name="T89" fmla="*/ 14 h 261"/>
                <a:gd name="T90" fmla="*/ 12 w 285"/>
                <a:gd name="T91" fmla="*/ 12 h 261"/>
                <a:gd name="T92" fmla="*/ 11 w 285"/>
                <a:gd name="T93" fmla="*/ 13 h 261"/>
                <a:gd name="T94" fmla="*/ 12 w 285"/>
                <a:gd name="T95" fmla="*/ 11 h 261"/>
                <a:gd name="T96" fmla="*/ 12 w 285"/>
                <a:gd name="T97" fmla="*/ 10 h 261"/>
                <a:gd name="T98" fmla="*/ 11 w 285"/>
                <a:gd name="T99" fmla="*/ 12 h 261"/>
                <a:gd name="T100" fmla="*/ 11 w 285"/>
                <a:gd name="T101" fmla="*/ 11 h 261"/>
                <a:gd name="T102" fmla="*/ 8 w 285"/>
                <a:gd name="T103" fmla="*/ 13 h 261"/>
                <a:gd name="T104" fmla="*/ 8 w 285"/>
                <a:gd name="T105" fmla="*/ 12 h 261"/>
                <a:gd name="T106" fmla="*/ 11 w 285"/>
                <a:gd name="T107" fmla="*/ 11 h 261"/>
                <a:gd name="T108" fmla="*/ 10 w 285"/>
                <a:gd name="T109" fmla="*/ 11 h 261"/>
                <a:gd name="T110" fmla="*/ 10 w 285"/>
                <a:gd name="T111" fmla="*/ 11 h 261"/>
                <a:gd name="T112" fmla="*/ 9 w 285"/>
                <a:gd name="T113" fmla="*/ 11 h 261"/>
                <a:gd name="T114" fmla="*/ 8 w 285"/>
                <a:gd name="T115" fmla="*/ 11 h 261"/>
                <a:gd name="T116" fmla="*/ 7 w 285"/>
                <a:gd name="T117" fmla="*/ 11 h 261"/>
                <a:gd name="T118" fmla="*/ 8 w 285"/>
                <a:gd name="T119" fmla="*/ 11 h 26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5"/>
                <a:gd name="T181" fmla="*/ 0 h 261"/>
                <a:gd name="T182" fmla="*/ 285 w 285"/>
                <a:gd name="T183" fmla="*/ 261 h 26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5" h="261">
                  <a:moveTo>
                    <a:pt x="148" y="207"/>
                  </a:moveTo>
                  <a:lnTo>
                    <a:pt x="151" y="197"/>
                  </a:lnTo>
                  <a:lnTo>
                    <a:pt x="70" y="209"/>
                  </a:lnTo>
                  <a:lnTo>
                    <a:pt x="0" y="201"/>
                  </a:lnTo>
                  <a:lnTo>
                    <a:pt x="18" y="180"/>
                  </a:lnTo>
                  <a:lnTo>
                    <a:pt x="51" y="159"/>
                  </a:lnTo>
                  <a:lnTo>
                    <a:pt x="17" y="158"/>
                  </a:lnTo>
                  <a:lnTo>
                    <a:pt x="31" y="152"/>
                  </a:lnTo>
                  <a:lnTo>
                    <a:pt x="72" y="130"/>
                  </a:lnTo>
                  <a:lnTo>
                    <a:pt x="76" y="134"/>
                  </a:lnTo>
                  <a:lnTo>
                    <a:pt x="84" y="121"/>
                  </a:lnTo>
                  <a:lnTo>
                    <a:pt x="75" y="112"/>
                  </a:lnTo>
                  <a:lnTo>
                    <a:pt x="93" y="104"/>
                  </a:lnTo>
                  <a:lnTo>
                    <a:pt x="137" y="45"/>
                  </a:lnTo>
                  <a:lnTo>
                    <a:pt x="187" y="4"/>
                  </a:lnTo>
                  <a:lnTo>
                    <a:pt x="211" y="0"/>
                  </a:lnTo>
                  <a:lnTo>
                    <a:pt x="229" y="0"/>
                  </a:lnTo>
                  <a:lnTo>
                    <a:pt x="197" y="13"/>
                  </a:lnTo>
                  <a:lnTo>
                    <a:pt x="206" y="22"/>
                  </a:lnTo>
                  <a:lnTo>
                    <a:pt x="187" y="39"/>
                  </a:lnTo>
                  <a:lnTo>
                    <a:pt x="134" y="103"/>
                  </a:lnTo>
                  <a:lnTo>
                    <a:pt x="178" y="73"/>
                  </a:lnTo>
                  <a:lnTo>
                    <a:pt x="169" y="83"/>
                  </a:lnTo>
                  <a:lnTo>
                    <a:pt x="200" y="82"/>
                  </a:lnTo>
                  <a:lnTo>
                    <a:pt x="170" y="97"/>
                  </a:lnTo>
                  <a:lnTo>
                    <a:pt x="170" y="106"/>
                  </a:lnTo>
                  <a:lnTo>
                    <a:pt x="202" y="112"/>
                  </a:lnTo>
                  <a:lnTo>
                    <a:pt x="196" y="124"/>
                  </a:lnTo>
                  <a:lnTo>
                    <a:pt x="236" y="107"/>
                  </a:lnTo>
                  <a:lnTo>
                    <a:pt x="233" y="116"/>
                  </a:lnTo>
                  <a:lnTo>
                    <a:pt x="270" y="115"/>
                  </a:lnTo>
                  <a:lnTo>
                    <a:pt x="243" y="142"/>
                  </a:lnTo>
                  <a:lnTo>
                    <a:pt x="251" y="154"/>
                  </a:lnTo>
                  <a:lnTo>
                    <a:pt x="236" y="165"/>
                  </a:lnTo>
                  <a:lnTo>
                    <a:pt x="285" y="154"/>
                  </a:lnTo>
                  <a:lnTo>
                    <a:pt x="237" y="182"/>
                  </a:lnTo>
                  <a:lnTo>
                    <a:pt x="245" y="192"/>
                  </a:lnTo>
                  <a:lnTo>
                    <a:pt x="240" y="192"/>
                  </a:lnTo>
                  <a:lnTo>
                    <a:pt x="239" y="209"/>
                  </a:lnTo>
                  <a:lnTo>
                    <a:pt x="282" y="177"/>
                  </a:lnTo>
                  <a:lnTo>
                    <a:pt x="263" y="209"/>
                  </a:lnTo>
                  <a:lnTo>
                    <a:pt x="282" y="197"/>
                  </a:lnTo>
                  <a:lnTo>
                    <a:pt x="285" y="213"/>
                  </a:lnTo>
                  <a:lnTo>
                    <a:pt x="248" y="261"/>
                  </a:lnTo>
                  <a:lnTo>
                    <a:pt x="231" y="252"/>
                  </a:lnTo>
                  <a:lnTo>
                    <a:pt x="233" y="236"/>
                  </a:lnTo>
                  <a:lnTo>
                    <a:pt x="208" y="246"/>
                  </a:lnTo>
                  <a:lnTo>
                    <a:pt x="230" y="209"/>
                  </a:lnTo>
                  <a:lnTo>
                    <a:pt x="223" y="195"/>
                  </a:lnTo>
                  <a:lnTo>
                    <a:pt x="197" y="222"/>
                  </a:lnTo>
                  <a:lnTo>
                    <a:pt x="209" y="209"/>
                  </a:lnTo>
                  <a:lnTo>
                    <a:pt x="140" y="249"/>
                  </a:lnTo>
                  <a:lnTo>
                    <a:pt x="139" y="237"/>
                  </a:lnTo>
                  <a:lnTo>
                    <a:pt x="196" y="204"/>
                  </a:lnTo>
                  <a:lnTo>
                    <a:pt x="181" y="209"/>
                  </a:lnTo>
                  <a:lnTo>
                    <a:pt x="190" y="198"/>
                  </a:lnTo>
                  <a:lnTo>
                    <a:pt x="169" y="206"/>
                  </a:lnTo>
                  <a:lnTo>
                    <a:pt x="149" y="216"/>
                  </a:lnTo>
                  <a:lnTo>
                    <a:pt x="131" y="213"/>
                  </a:lnTo>
                  <a:lnTo>
                    <a:pt x="148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7" name="Freeform 773"/>
            <p:cNvSpPr>
              <a:spLocks noChangeAspect="1"/>
            </p:cNvSpPr>
            <p:nvPr/>
          </p:nvSpPr>
          <p:spPr bwMode="auto">
            <a:xfrm>
              <a:off x="1457" y="1246"/>
              <a:ext cx="188" cy="32"/>
            </a:xfrm>
            <a:custGeom>
              <a:avLst/>
              <a:gdLst>
                <a:gd name="T0" fmla="*/ 10 w 503"/>
                <a:gd name="T1" fmla="*/ 2 h 86"/>
                <a:gd name="T2" fmla="*/ 8 w 503"/>
                <a:gd name="T3" fmla="*/ 1 h 86"/>
                <a:gd name="T4" fmla="*/ 12 w 503"/>
                <a:gd name="T5" fmla="*/ 1 h 86"/>
                <a:gd name="T6" fmla="*/ 5 w 503"/>
                <a:gd name="T7" fmla="*/ 1 h 86"/>
                <a:gd name="T8" fmla="*/ 6 w 503"/>
                <a:gd name="T9" fmla="*/ 0 h 86"/>
                <a:gd name="T10" fmla="*/ 0 w 503"/>
                <a:gd name="T11" fmla="*/ 0 h 86"/>
                <a:gd name="T12" fmla="*/ 6 w 503"/>
                <a:gd name="T13" fmla="*/ 1 h 86"/>
                <a:gd name="T14" fmla="*/ 4 w 503"/>
                <a:gd name="T15" fmla="*/ 3 h 86"/>
                <a:gd name="T16" fmla="*/ 4 w 503"/>
                <a:gd name="T17" fmla="*/ 4 h 86"/>
                <a:gd name="T18" fmla="*/ 9 w 503"/>
                <a:gd name="T19" fmla="*/ 4 h 86"/>
                <a:gd name="T20" fmla="*/ 15 w 503"/>
                <a:gd name="T21" fmla="*/ 4 h 86"/>
                <a:gd name="T22" fmla="*/ 20 w 503"/>
                <a:gd name="T23" fmla="*/ 4 h 86"/>
                <a:gd name="T24" fmla="*/ 25 w 503"/>
                <a:gd name="T25" fmla="*/ 4 h 86"/>
                <a:gd name="T26" fmla="*/ 26 w 503"/>
                <a:gd name="T27" fmla="*/ 3 h 86"/>
                <a:gd name="T28" fmla="*/ 22 w 503"/>
                <a:gd name="T29" fmla="*/ 2 h 86"/>
                <a:gd name="T30" fmla="*/ 16 w 503"/>
                <a:gd name="T31" fmla="*/ 2 h 86"/>
                <a:gd name="T32" fmla="*/ 10 w 503"/>
                <a:gd name="T33" fmla="*/ 2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3"/>
                <a:gd name="T52" fmla="*/ 0 h 86"/>
                <a:gd name="T53" fmla="*/ 503 w 503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3" h="86">
                  <a:moveTo>
                    <a:pt x="203" y="43"/>
                  </a:moveTo>
                  <a:lnTo>
                    <a:pt x="151" y="24"/>
                  </a:lnTo>
                  <a:lnTo>
                    <a:pt x="222" y="24"/>
                  </a:lnTo>
                  <a:lnTo>
                    <a:pt x="91" y="16"/>
                  </a:lnTo>
                  <a:lnTo>
                    <a:pt x="115" y="0"/>
                  </a:lnTo>
                  <a:lnTo>
                    <a:pt x="0" y="3"/>
                  </a:lnTo>
                  <a:lnTo>
                    <a:pt x="104" y="19"/>
                  </a:lnTo>
                  <a:lnTo>
                    <a:pt x="86" y="52"/>
                  </a:lnTo>
                  <a:lnTo>
                    <a:pt x="69" y="86"/>
                  </a:lnTo>
                  <a:lnTo>
                    <a:pt x="174" y="85"/>
                  </a:lnTo>
                  <a:lnTo>
                    <a:pt x="279" y="82"/>
                  </a:lnTo>
                  <a:lnTo>
                    <a:pt x="383" y="80"/>
                  </a:lnTo>
                  <a:lnTo>
                    <a:pt x="489" y="79"/>
                  </a:lnTo>
                  <a:lnTo>
                    <a:pt x="503" y="58"/>
                  </a:lnTo>
                  <a:lnTo>
                    <a:pt x="421" y="40"/>
                  </a:lnTo>
                  <a:lnTo>
                    <a:pt x="312" y="42"/>
                  </a:lnTo>
                  <a:lnTo>
                    <a:pt x="20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8" name="Freeform 774"/>
            <p:cNvSpPr>
              <a:spLocks noChangeAspect="1"/>
            </p:cNvSpPr>
            <p:nvPr/>
          </p:nvSpPr>
          <p:spPr bwMode="auto">
            <a:xfrm>
              <a:off x="1521" y="1183"/>
              <a:ext cx="121" cy="42"/>
            </a:xfrm>
            <a:custGeom>
              <a:avLst/>
              <a:gdLst>
                <a:gd name="T0" fmla="*/ 3 w 321"/>
                <a:gd name="T1" fmla="*/ 2 h 112"/>
                <a:gd name="T2" fmla="*/ 2 w 321"/>
                <a:gd name="T3" fmla="*/ 1 h 112"/>
                <a:gd name="T4" fmla="*/ 8 w 321"/>
                <a:gd name="T5" fmla="*/ 0 h 112"/>
                <a:gd name="T6" fmla="*/ 15 w 321"/>
                <a:gd name="T7" fmla="*/ 1 h 112"/>
                <a:gd name="T8" fmla="*/ 14 w 321"/>
                <a:gd name="T9" fmla="*/ 3 h 112"/>
                <a:gd name="T10" fmla="*/ 17 w 321"/>
                <a:gd name="T11" fmla="*/ 3 h 112"/>
                <a:gd name="T12" fmla="*/ 11 w 321"/>
                <a:gd name="T13" fmla="*/ 5 h 112"/>
                <a:gd name="T14" fmla="*/ 8 w 321"/>
                <a:gd name="T15" fmla="*/ 6 h 112"/>
                <a:gd name="T16" fmla="*/ 7 w 321"/>
                <a:gd name="T17" fmla="*/ 5 h 112"/>
                <a:gd name="T18" fmla="*/ 7 w 321"/>
                <a:gd name="T19" fmla="*/ 6 h 112"/>
                <a:gd name="T20" fmla="*/ 1 w 321"/>
                <a:gd name="T21" fmla="*/ 4 h 112"/>
                <a:gd name="T22" fmla="*/ 8 w 321"/>
                <a:gd name="T23" fmla="*/ 4 h 112"/>
                <a:gd name="T24" fmla="*/ 0 w 321"/>
                <a:gd name="T25" fmla="*/ 3 h 112"/>
                <a:gd name="T26" fmla="*/ 3 w 321"/>
                <a:gd name="T27" fmla="*/ 2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1"/>
                <a:gd name="T43" fmla="*/ 0 h 112"/>
                <a:gd name="T44" fmla="*/ 321 w 3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1" h="112">
                  <a:moveTo>
                    <a:pt x="67" y="32"/>
                  </a:moveTo>
                  <a:lnTo>
                    <a:pt x="43" y="19"/>
                  </a:lnTo>
                  <a:lnTo>
                    <a:pt x="151" y="0"/>
                  </a:lnTo>
                  <a:lnTo>
                    <a:pt x="285" y="23"/>
                  </a:lnTo>
                  <a:lnTo>
                    <a:pt x="254" y="56"/>
                  </a:lnTo>
                  <a:lnTo>
                    <a:pt x="321" y="67"/>
                  </a:lnTo>
                  <a:lnTo>
                    <a:pt x="204" y="86"/>
                  </a:lnTo>
                  <a:lnTo>
                    <a:pt x="154" y="110"/>
                  </a:lnTo>
                  <a:lnTo>
                    <a:pt x="133" y="94"/>
                  </a:lnTo>
                  <a:lnTo>
                    <a:pt x="130" y="112"/>
                  </a:lnTo>
                  <a:lnTo>
                    <a:pt x="19" y="80"/>
                  </a:lnTo>
                  <a:lnTo>
                    <a:pt x="152" y="68"/>
                  </a:lnTo>
                  <a:lnTo>
                    <a:pt x="0" y="50"/>
                  </a:lnTo>
                  <a:lnTo>
                    <a:pt x="6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9" name="Freeform 775"/>
            <p:cNvSpPr>
              <a:spLocks noChangeAspect="1"/>
            </p:cNvSpPr>
            <p:nvPr/>
          </p:nvSpPr>
          <p:spPr bwMode="auto">
            <a:xfrm>
              <a:off x="1175" y="1245"/>
              <a:ext cx="161" cy="39"/>
            </a:xfrm>
            <a:custGeom>
              <a:avLst/>
              <a:gdLst>
                <a:gd name="T0" fmla="*/ 6 w 428"/>
                <a:gd name="T1" fmla="*/ 6 h 103"/>
                <a:gd name="T2" fmla="*/ 4 w 428"/>
                <a:gd name="T3" fmla="*/ 5 h 103"/>
                <a:gd name="T4" fmla="*/ 11 w 428"/>
                <a:gd name="T5" fmla="*/ 3 h 103"/>
                <a:gd name="T6" fmla="*/ 6 w 428"/>
                <a:gd name="T7" fmla="*/ 3 h 103"/>
                <a:gd name="T8" fmla="*/ 0 w 428"/>
                <a:gd name="T9" fmla="*/ 3 h 103"/>
                <a:gd name="T10" fmla="*/ 5 w 428"/>
                <a:gd name="T11" fmla="*/ 3 h 103"/>
                <a:gd name="T12" fmla="*/ 3 w 428"/>
                <a:gd name="T13" fmla="*/ 2 h 103"/>
                <a:gd name="T14" fmla="*/ 6 w 428"/>
                <a:gd name="T15" fmla="*/ 2 h 103"/>
                <a:gd name="T16" fmla="*/ 5 w 428"/>
                <a:gd name="T17" fmla="*/ 2 h 103"/>
                <a:gd name="T18" fmla="*/ 11 w 428"/>
                <a:gd name="T19" fmla="*/ 2 h 103"/>
                <a:gd name="T20" fmla="*/ 16 w 428"/>
                <a:gd name="T21" fmla="*/ 3 h 103"/>
                <a:gd name="T22" fmla="*/ 16 w 428"/>
                <a:gd name="T23" fmla="*/ 1 h 103"/>
                <a:gd name="T24" fmla="*/ 20 w 428"/>
                <a:gd name="T25" fmla="*/ 0 h 103"/>
                <a:gd name="T26" fmla="*/ 18 w 428"/>
                <a:gd name="T27" fmla="*/ 2 h 103"/>
                <a:gd name="T28" fmla="*/ 23 w 428"/>
                <a:gd name="T29" fmla="*/ 2 h 103"/>
                <a:gd name="T30" fmla="*/ 20 w 428"/>
                <a:gd name="T31" fmla="*/ 4 h 103"/>
                <a:gd name="T32" fmla="*/ 17 w 428"/>
                <a:gd name="T33" fmla="*/ 4 h 103"/>
                <a:gd name="T34" fmla="*/ 11 w 428"/>
                <a:gd name="T35" fmla="*/ 5 h 103"/>
                <a:gd name="T36" fmla="*/ 6 w 428"/>
                <a:gd name="T37" fmla="*/ 6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8"/>
                <a:gd name="T58" fmla="*/ 0 h 103"/>
                <a:gd name="T59" fmla="*/ 428 w 428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8" h="103">
                  <a:moveTo>
                    <a:pt x="116" y="103"/>
                  </a:moveTo>
                  <a:lnTo>
                    <a:pt x="73" y="90"/>
                  </a:lnTo>
                  <a:lnTo>
                    <a:pt x="210" y="66"/>
                  </a:lnTo>
                  <a:lnTo>
                    <a:pt x="106" y="64"/>
                  </a:lnTo>
                  <a:lnTo>
                    <a:pt x="0" y="64"/>
                  </a:lnTo>
                  <a:lnTo>
                    <a:pt x="101" y="48"/>
                  </a:lnTo>
                  <a:lnTo>
                    <a:pt x="55" y="44"/>
                  </a:lnTo>
                  <a:lnTo>
                    <a:pt x="122" y="39"/>
                  </a:lnTo>
                  <a:lnTo>
                    <a:pt x="92" y="29"/>
                  </a:lnTo>
                  <a:lnTo>
                    <a:pt x="214" y="33"/>
                  </a:lnTo>
                  <a:lnTo>
                    <a:pt x="298" y="55"/>
                  </a:lnTo>
                  <a:lnTo>
                    <a:pt x="301" y="18"/>
                  </a:lnTo>
                  <a:lnTo>
                    <a:pt x="374" y="0"/>
                  </a:lnTo>
                  <a:lnTo>
                    <a:pt x="346" y="44"/>
                  </a:lnTo>
                  <a:lnTo>
                    <a:pt x="428" y="42"/>
                  </a:lnTo>
                  <a:lnTo>
                    <a:pt x="364" y="75"/>
                  </a:lnTo>
                  <a:lnTo>
                    <a:pt x="312" y="72"/>
                  </a:lnTo>
                  <a:lnTo>
                    <a:pt x="213" y="87"/>
                  </a:lnTo>
                  <a:lnTo>
                    <a:pt x="11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0" name="Freeform 776"/>
            <p:cNvSpPr>
              <a:spLocks noChangeAspect="1"/>
            </p:cNvSpPr>
            <p:nvPr/>
          </p:nvSpPr>
          <p:spPr bwMode="auto">
            <a:xfrm>
              <a:off x="1388" y="1431"/>
              <a:ext cx="101" cy="51"/>
            </a:xfrm>
            <a:custGeom>
              <a:avLst/>
              <a:gdLst>
                <a:gd name="T0" fmla="*/ 10 w 269"/>
                <a:gd name="T1" fmla="*/ 5 h 134"/>
                <a:gd name="T2" fmla="*/ 9 w 269"/>
                <a:gd name="T3" fmla="*/ 5 h 134"/>
                <a:gd name="T4" fmla="*/ 9 w 269"/>
                <a:gd name="T5" fmla="*/ 5 h 134"/>
                <a:gd name="T6" fmla="*/ 8 w 269"/>
                <a:gd name="T7" fmla="*/ 5 h 134"/>
                <a:gd name="T8" fmla="*/ 3 w 269"/>
                <a:gd name="T9" fmla="*/ 7 h 134"/>
                <a:gd name="T10" fmla="*/ 3 w 269"/>
                <a:gd name="T11" fmla="*/ 6 h 134"/>
                <a:gd name="T12" fmla="*/ 0 w 269"/>
                <a:gd name="T13" fmla="*/ 6 h 134"/>
                <a:gd name="T14" fmla="*/ 3 w 269"/>
                <a:gd name="T15" fmla="*/ 4 h 134"/>
                <a:gd name="T16" fmla="*/ 5 w 269"/>
                <a:gd name="T17" fmla="*/ 2 h 134"/>
                <a:gd name="T18" fmla="*/ 7 w 269"/>
                <a:gd name="T19" fmla="*/ 0 h 134"/>
                <a:gd name="T20" fmla="*/ 8 w 269"/>
                <a:gd name="T21" fmla="*/ 1 h 134"/>
                <a:gd name="T22" fmla="*/ 8 w 269"/>
                <a:gd name="T23" fmla="*/ 2 h 134"/>
                <a:gd name="T24" fmla="*/ 9 w 269"/>
                <a:gd name="T25" fmla="*/ 1 h 134"/>
                <a:gd name="T26" fmla="*/ 12 w 269"/>
                <a:gd name="T27" fmla="*/ 4 h 134"/>
                <a:gd name="T28" fmla="*/ 11 w 269"/>
                <a:gd name="T29" fmla="*/ 5 h 134"/>
                <a:gd name="T30" fmla="*/ 14 w 269"/>
                <a:gd name="T31" fmla="*/ 5 h 134"/>
                <a:gd name="T32" fmla="*/ 14 w 269"/>
                <a:gd name="T33" fmla="*/ 6 h 134"/>
                <a:gd name="T34" fmla="*/ 12 w 269"/>
                <a:gd name="T35" fmla="*/ 6 h 134"/>
                <a:gd name="T36" fmla="*/ 10 w 269"/>
                <a:gd name="T37" fmla="*/ 5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9"/>
                <a:gd name="T58" fmla="*/ 0 h 134"/>
                <a:gd name="T59" fmla="*/ 269 w 269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9" h="134">
                  <a:moveTo>
                    <a:pt x="188" y="100"/>
                  </a:moveTo>
                  <a:lnTo>
                    <a:pt x="166" y="89"/>
                  </a:lnTo>
                  <a:lnTo>
                    <a:pt x="167" y="85"/>
                  </a:lnTo>
                  <a:lnTo>
                    <a:pt x="147" y="94"/>
                  </a:lnTo>
                  <a:lnTo>
                    <a:pt x="58" y="134"/>
                  </a:lnTo>
                  <a:lnTo>
                    <a:pt x="55" y="104"/>
                  </a:lnTo>
                  <a:lnTo>
                    <a:pt x="0" y="109"/>
                  </a:lnTo>
                  <a:lnTo>
                    <a:pt x="57" y="80"/>
                  </a:lnTo>
                  <a:lnTo>
                    <a:pt x="91" y="40"/>
                  </a:lnTo>
                  <a:lnTo>
                    <a:pt x="127" y="0"/>
                  </a:lnTo>
                  <a:lnTo>
                    <a:pt x="148" y="12"/>
                  </a:lnTo>
                  <a:lnTo>
                    <a:pt x="144" y="30"/>
                  </a:lnTo>
                  <a:lnTo>
                    <a:pt x="164" y="22"/>
                  </a:lnTo>
                  <a:lnTo>
                    <a:pt x="233" y="65"/>
                  </a:lnTo>
                  <a:lnTo>
                    <a:pt x="209" y="89"/>
                  </a:lnTo>
                  <a:lnTo>
                    <a:pt x="263" y="92"/>
                  </a:lnTo>
                  <a:lnTo>
                    <a:pt x="269" y="103"/>
                  </a:lnTo>
                  <a:lnTo>
                    <a:pt x="223" y="116"/>
                  </a:lnTo>
                  <a:lnTo>
                    <a:pt x="1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1" name="Freeform 777"/>
            <p:cNvSpPr>
              <a:spLocks noChangeAspect="1"/>
            </p:cNvSpPr>
            <p:nvPr/>
          </p:nvSpPr>
          <p:spPr bwMode="auto">
            <a:xfrm>
              <a:off x="1314" y="1295"/>
              <a:ext cx="89" cy="38"/>
            </a:xfrm>
            <a:custGeom>
              <a:avLst/>
              <a:gdLst>
                <a:gd name="T0" fmla="*/ 12 w 237"/>
                <a:gd name="T1" fmla="*/ 0 h 100"/>
                <a:gd name="T2" fmla="*/ 5 w 237"/>
                <a:gd name="T3" fmla="*/ 0 h 100"/>
                <a:gd name="T4" fmla="*/ 6 w 237"/>
                <a:gd name="T5" fmla="*/ 1 h 100"/>
                <a:gd name="T6" fmla="*/ 5 w 237"/>
                <a:gd name="T7" fmla="*/ 2 h 100"/>
                <a:gd name="T8" fmla="*/ 0 w 237"/>
                <a:gd name="T9" fmla="*/ 2 h 100"/>
                <a:gd name="T10" fmla="*/ 3 w 237"/>
                <a:gd name="T11" fmla="*/ 4 h 100"/>
                <a:gd name="T12" fmla="*/ 5 w 237"/>
                <a:gd name="T13" fmla="*/ 5 h 100"/>
                <a:gd name="T14" fmla="*/ 6 w 237"/>
                <a:gd name="T15" fmla="*/ 5 h 100"/>
                <a:gd name="T16" fmla="*/ 9 w 237"/>
                <a:gd name="T17" fmla="*/ 5 h 100"/>
                <a:gd name="T18" fmla="*/ 11 w 237"/>
                <a:gd name="T19" fmla="*/ 2 h 100"/>
                <a:gd name="T20" fmla="*/ 12 w 237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7"/>
                <a:gd name="T34" fmla="*/ 0 h 100"/>
                <a:gd name="T35" fmla="*/ 237 w 237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7" h="100">
                  <a:moveTo>
                    <a:pt x="237" y="0"/>
                  </a:moveTo>
                  <a:lnTo>
                    <a:pt x="100" y="0"/>
                  </a:lnTo>
                  <a:lnTo>
                    <a:pt x="115" y="22"/>
                  </a:lnTo>
                  <a:lnTo>
                    <a:pt x="85" y="40"/>
                  </a:lnTo>
                  <a:lnTo>
                    <a:pt x="0" y="42"/>
                  </a:lnTo>
                  <a:lnTo>
                    <a:pt x="50" y="72"/>
                  </a:lnTo>
                  <a:lnTo>
                    <a:pt x="101" y="100"/>
                  </a:lnTo>
                  <a:lnTo>
                    <a:pt x="109" y="84"/>
                  </a:lnTo>
                  <a:lnTo>
                    <a:pt x="173" y="82"/>
                  </a:lnTo>
                  <a:lnTo>
                    <a:pt x="204" y="42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2" name="Freeform 778"/>
            <p:cNvSpPr>
              <a:spLocks noChangeAspect="1"/>
            </p:cNvSpPr>
            <p:nvPr/>
          </p:nvSpPr>
          <p:spPr bwMode="auto">
            <a:xfrm>
              <a:off x="1397" y="1289"/>
              <a:ext cx="94" cy="35"/>
            </a:xfrm>
            <a:custGeom>
              <a:avLst/>
              <a:gdLst>
                <a:gd name="T0" fmla="*/ 8 w 248"/>
                <a:gd name="T1" fmla="*/ 3 h 94"/>
                <a:gd name="T2" fmla="*/ 4 w 248"/>
                <a:gd name="T3" fmla="*/ 3 h 94"/>
                <a:gd name="T4" fmla="*/ 5 w 248"/>
                <a:gd name="T5" fmla="*/ 3 h 94"/>
                <a:gd name="T6" fmla="*/ 2 w 248"/>
                <a:gd name="T7" fmla="*/ 4 h 94"/>
                <a:gd name="T8" fmla="*/ 0 w 248"/>
                <a:gd name="T9" fmla="*/ 5 h 94"/>
                <a:gd name="T10" fmla="*/ 0 w 248"/>
                <a:gd name="T11" fmla="*/ 4 h 94"/>
                <a:gd name="T12" fmla="*/ 3 w 248"/>
                <a:gd name="T13" fmla="*/ 1 h 94"/>
                <a:gd name="T14" fmla="*/ 5 w 248"/>
                <a:gd name="T15" fmla="*/ 1 h 94"/>
                <a:gd name="T16" fmla="*/ 4 w 248"/>
                <a:gd name="T17" fmla="*/ 0 h 94"/>
                <a:gd name="T18" fmla="*/ 6 w 248"/>
                <a:gd name="T19" fmla="*/ 0 h 94"/>
                <a:gd name="T20" fmla="*/ 14 w 248"/>
                <a:gd name="T21" fmla="*/ 0 h 94"/>
                <a:gd name="T22" fmla="*/ 11 w 248"/>
                <a:gd name="T23" fmla="*/ 1 h 94"/>
                <a:gd name="T24" fmla="*/ 8 w 248"/>
                <a:gd name="T25" fmla="*/ 3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8"/>
                <a:gd name="T40" fmla="*/ 0 h 94"/>
                <a:gd name="T41" fmla="*/ 248 w 248"/>
                <a:gd name="T42" fmla="*/ 94 h 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8" h="94">
                  <a:moveTo>
                    <a:pt x="152" y="55"/>
                  </a:moveTo>
                  <a:lnTo>
                    <a:pt x="70" y="59"/>
                  </a:lnTo>
                  <a:lnTo>
                    <a:pt x="81" y="68"/>
                  </a:lnTo>
                  <a:lnTo>
                    <a:pt x="42" y="89"/>
                  </a:lnTo>
                  <a:lnTo>
                    <a:pt x="0" y="94"/>
                  </a:lnTo>
                  <a:lnTo>
                    <a:pt x="9" y="86"/>
                  </a:lnTo>
                  <a:lnTo>
                    <a:pt x="52" y="24"/>
                  </a:lnTo>
                  <a:lnTo>
                    <a:pt x="82" y="19"/>
                  </a:lnTo>
                  <a:lnTo>
                    <a:pt x="76" y="9"/>
                  </a:lnTo>
                  <a:lnTo>
                    <a:pt x="106" y="0"/>
                  </a:lnTo>
                  <a:lnTo>
                    <a:pt x="248" y="9"/>
                  </a:lnTo>
                  <a:lnTo>
                    <a:pt x="212" y="25"/>
                  </a:lnTo>
                  <a:lnTo>
                    <a:pt x="15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3" name="Freeform 779"/>
            <p:cNvSpPr>
              <a:spLocks noChangeAspect="1"/>
            </p:cNvSpPr>
            <p:nvPr/>
          </p:nvSpPr>
          <p:spPr bwMode="auto">
            <a:xfrm>
              <a:off x="589" y="1721"/>
              <a:ext cx="49" cy="47"/>
            </a:xfrm>
            <a:custGeom>
              <a:avLst/>
              <a:gdLst>
                <a:gd name="T0" fmla="*/ 5 w 131"/>
                <a:gd name="T1" fmla="*/ 5 h 125"/>
                <a:gd name="T2" fmla="*/ 4 w 131"/>
                <a:gd name="T3" fmla="*/ 5 h 125"/>
                <a:gd name="T4" fmla="*/ 3 w 131"/>
                <a:gd name="T5" fmla="*/ 5 h 125"/>
                <a:gd name="T6" fmla="*/ 3 w 131"/>
                <a:gd name="T7" fmla="*/ 5 h 125"/>
                <a:gd name="T8" fmla="*/ 2 w 131"/>
                <a:gd name="T9" fmla="*/ 4 h 125"/>
                <a:gd name="T10" fmla="*/ 1 w 131"/>
                <a:gd name="T11" fmla="*/ 4 h 125"/>
                <a:gd name="T12" fmla="*/ 3 w 131"/>
                <a:gd name="T13" fmla="*/ 3 h 125"/>
                <a:gd name="T14" fmla="*/ 1 w 131"/>
                <a:gd name="T15" fmla="*/ 3 h 125"/>
                <a:gd name="T16" fmla="*/ 1 w 131"/>
                <a:gd name="T17" fmla="*/ 2 h 125"/>
                <a:gd name="T18" fmla="*/ 0 w 131"/>
                <a:gd name="T19" fmla="*/ 2 h 125"/>
                <a:gd name="T20" fmla="*/ 0 w 131"/>
                <a:gd name="T21" fmla="*/ 1 h 125"/>
                <a:gd name="T22" fmla="*/ 1 w 131"/>
                <a:gd name="T23" fmla="*/ 1 h 125"/>
                <a:gd name="T24" fmla="*/ 1 w 131"/>
                <a:gd name="T25" fmla="*/ 1 h 125"/>
                <a:gd name="T26" fmla="*/ 0 w 131"/>
                <a:gd name="T27" fmla="*/ 0 h 125"/>
                <a:gd name="T28" fmla="*/ 2 w 131"/>
                <a:gd name="T29" fmla="*/ 1 h 125"/>
                <a:gd name="T30" fmla="*/ 5 w 131"/>
                <a:gd name="T31" fmla="*/ 1 h 125"/>
                <a:gd name="T32" fmla="*/ 6 w 131"/>
                <a:gd name="T33" fmla="*/ 2 h 125"/>
                <a:gd name="T34" fmla="*/ 6 w 131"/>
                <a:gd name="T35" fmla="*/ 4 h 125"/>
                <a:gd name="T36" fmla="*/ 7 w 131"/>
                <a:gd name="T37" fmla="*/ 6 h 125"/>
                <a:gd name="T38" fmla="*/ 7 w 131"/>
                <a:gd name="T39" fmla="*/ 7 h 125"/>
                <a:gd name="T40" fmla="*/ 3 w 131"/>
                <a:gd name="T41" fmla="*/ 6 h 125"/>
                <a:gd name="T42" fmla="*/ 5 w 131"/>
                <a:gd name="T43" fmla="*/ 5 h 1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1"/>
                <a:gd name="T67" fmla="*/ 0 h 125"/>
                <a:gd name="T68" fmla="*/ 131 w 131"/>
                <a:gd name="T69" fmla="*/ 125 h 1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1" h="125">
                  <a:moveTo>
                    <a:pt x="92" y="86"/>
                  </a:moveTo>
                  <a:lnTo>
                    <a:pt x="82" y="94"/>
                  </a:lnTo>
                  <a:lnTo>
                    <a:pt x="48" y="91"/>
                  </a:lnTo>
                  <a:lnTo>
                    <a:pt x="59" y="82"/>
                  </a:lnTo>
                  <a:lnTo>
                    <a:pt x="45" y="79"/>
                  </a:lnTo>
                  <a:lnTo>
                    <a:pt x="24" y="73"/>
                  </a:lnTo>
                  <a:lnTo>
                    <a:pt x="54" y="59"/>
                  </a:lnTo>
                  <a:lnTo>
                    <a:pt x="25" y="47"/>
                  </a:lnTo>
                  <a:lnTo>
                    <a:pt x="24" y="37"/>
                  </a:lnTo>
                  <a:lnTo>
                    <a:pt x="6" y="32"/>
                  </a:lnTo>
                  <a:lnTo>
                    <a:pt x="3" y="25"/>
                  </a:lnTo>
                  <a:lnTo>
                    <a:pt x="25" y="13"/>
                  </a:lnTo>
                  <a:lnTo>
                    <a:pt x="13" y="15"/>
                  </a:lnTo>
                  <a:lnTo>
                    <a:pt x="0" y="0"/>
                  </a:lnTo>
                  <a:lnTo>
                    <a:pt x="45" y="10"/>
                  </a:lnTo>
                  <a:lnTo>
                    <a:pt x="91" y="19"/>
                  </a:lnTo>
                  <a:lnTo>
                    <a:pt x="103" y="44"/>
                  </a:lnTo>
                  <a:lnTo>
                    <a:pt x="124" y="77"/>
                  </a:lnTo>
                  <a:lnTo>
                    <a:pt x="128" y="118"/>
                  </a:lnTo>
                  <a:lnTo>
                    <a:pt x="131" y="125"/>
                  </a:lnTo>
                  <a:lnTo>
                    <a:pt x="64" y="106"/>
                  </a:lnTo>
                  <a:lnTo>
                    <a:pt x="9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4" name="Freeform 780"/>
            <p:cNvSpPr>
              <a:spLocks noChangeAspect="1"/>
            </p:cNvSpPr>
            <p:nvPr/>
          </p:nvSpPr>
          <p:spPr bwMode="auto">
            <a:xfrm>
              <a:off x="1131" y="1236"/>
              <a:ext cx="116" cy="25"/>
            </a:xfrm>
            <a:custGeom>
              <a:avLst/>
              <a:gdLst>
                <a:gd name="T0" fmla="*/ 10 w 309"/>
                <a:gd name="T1" fmla="*/ 2 h 65"/>
                <a:gd name="T2" fmla="*/ 10 w 309"/>
                <a:gd name="T3" fmla="*/ 2 h 65"/>
                <a:gd name="T4" fmla="*/ 8 w 309"/>
                <a:gd name="T5" fmla="*/ 2 h 65"/>
                <a:gd name="T6" fmla="*/ 6 w 309"/>
                <a:gd name="T7" fmla="*/ 3 h 65"/>
                <a:gd name="T8" fmla="*/ 6 w 309"/>
                <a:gd name="T9" fmla="*/ 3 h 65"/>
                <a:gd name="T10" fmla="*/ 5 w 309"/>
                <a:gd name="T11" fmla="*/ 3 h 65"/>
                <a:gd name="T12" fmla="*/ 3 w 309"/>
                <a:gd name="T13" fmla="*/ 4 h 65"/>
                <a:gd name="T14" fmla="*/ 3 w 309"/>
                <a:gd name="T15" fmla="*/ 3 h 65"/>
                <a:gd name="T16" fmla="*/ 2 w 309"/>
                <a:gd name="T17" fmla="*/ 3 h 65"/>
                <a:gd name="T18" fmla="*/ 0 w 309"/>
                <a:gd name="T19" fmla="*/ 3 h 65"/>
                <a:gd name="T20" fmla="*/ 1 w 309"/>
                <a:gd name="T21" fmla="*/ 3 h 65"/>
                <a:gd name="T22" fmla="*/ 7 w 309"/>
                <a:gd name="T23" fmla="*/ 1 h 65"/>
                <a:gd name="T24" fmla="*/ 11 w 309"/>
                <a:gd name="T25" fmla="*/ 0 h 65"/>
                <a:gd name="T26" fmla="*/ 14 w 309"/>
                <a:gd name="T27" fmla="*/ 0 h 65"/>
                <a:gd name="T28" fmla="*/ 17 w 309"/>
                <a:gd name="T29" fmla="*/ 0 h 65"/>
                <a:gd name="T30" fmla="*/ 14 w 309"/>
                <a:gd name="T31" fmla="*/ 1 h 65"/>
                <a:gd name="T32" fmla="*/ 15 w 309"/>
                <a:gd name="T33" fmla="*/ 1 h 65"/>
                <a:gd name="T34" fmla="*/ 14 w 309"/>
                <a:gd name="T35" fmla="*/ 2 h 65"/>
                <a:gd name="T36" fmla="*/ 11 w 309"/>
                <a:gd name="T37" fmla="*/ 2 h 65"/>
                <a:gd name="T38" fmla="*/ 10 w 309"/>
                <a:gd name="T39" fmla="*/ 3 h 65"/>
                <a:gd name="T40" fmla="*/ 10 w 309"/>
                <a:gd name="T41" fmla="*/ 2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9"/>
                <a:gd name="T64" fmla="*/ 0 h 65"/>
                <a:gd name="T65" fmla="*/ 309 w 309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9" h="65">
                  <a:moveTo>
                    <a:pt x="186" y="35"/>
                  </a:moveTo>
                  <a:lnTo>
                    <a:pt x="192" y="29"/>
                  </a:lnTo>
                  <a:lnTo>
                    <a:pt x="153" y="41"/>
                  </a:lnTo>
                  <a:lnTo>
                    <a:pt x="118" y="51"/>
                  </a:lnTo>
                  <a:lnTo>
                    <a:pt x="113" y="45"/>
                  </a:lnTo>
                  <a:lnTo>
                    <a:pt x="89" y="63"/>
                  </a:lnTo>
                  <a:lnTo>
                    <a:pt x="59" y="65"/>
                  </a:lnTo>
                  <a:lnTo>
                    <a:pt x="59" y="54"/>
                  </a:lnTo>
                  <a:lnTo>
                    <a:pt x="34" y="60"/>
                  </a:lnTo>
                  <a:lnTo>
                    <a:pt x="0" y="59"/>
                  </a:lnTo>
                  <a:lnTo>
                    <a:pt x="21" y="45"/>
                  </a:lnTo>
                  <a:lnTo>
                    <a:pt x="134" y="21"/>
                  </a:lnTo>
                  <a:lnTo>
                    <a:pt x="210" y="3"/>
                  </a:lnTo>
                  <a:lnTo>
                    <a:pt x="262" y="0"/>
                  </a:lnTo>
                  <a:lnTo>
                    <a:pt x="309" y="6"/>
                  </a:lnTo>
                  <a:lnTo>
                    <a:pt x="267" y="17"/>
                  </a:lnTo>
                  <a:lnTo>
                    <a:pt x="274" y="21"/>
                  </a:lnTo>
                  <a:lnTo>
                    <a:pt x="261" y="26"/>
                  </a:lnTo>
                  <a:lnTo>
                    <a:pt x="210" y="38"/>
                  </a:lnTo>
                  <a:lnTo>
                    <a:pt x="185" y="50"/>
                  </a:lnTo>
                  <a:lnTo>
                    <a:pt x="18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5" name="Freeform 781"/>
            <p:cNvSpPr>
              <a:spLocks noChangeAspect="1"/>
            </p:cNvSpPr>
            <p:nvPr/>
          </p:nvSpPr>
          <p:spPr bwMode="auto">
            <a:xfrm>
              <a:off x="1367" y="1249"/>
              <a:ext cx="72" cy="24"/>
            </a:xfrm>
            <a:custGeom>
              <a:avLst/>
              <a:gdLst>
                <a:gd name="T0" fmla="*/ 5 w 192"/>
                <a:gd name="T1" fmla="*/ 1 h 66"/>
                <a:gd name="T2" fmla="*/ 3 w 192"/>
                <a:gd name="T3" fmla="*/ 0 h 66"/>
                <a:gd name="T4" fmla="*/ 4 w 192"/>
                <a:gd name="T5" fmla="*/ 1 h 66"/>
                <a:gd name="T6" fmla="*/ 3 w 192"/>
                <a:gd name="T7" fmla="*/ 1 h 66"/>
                <a:gd name="T8" fmla="*/ 3 w 192"/>
                <a:gd name="T9" fmla="*/ 1 h 66"/>
                <a:gd name="T10" fmla="*/ 3 w 192"/>
                <a:gd name="T11" fmla="*/ 1 h 66"/>
                <a:gd name="T12" fmla="*/ 0 w 192"/>
                <a:gd name="T13" fmla="*/ 2 h 66"/>
                <a:gd name="T14" fmla="*/ 7 w 192"/>
                <a:gd name="T15" fmla="*/ 2 h 66"/>
                <a:gd name="T16" fmla="*/ 3 w 192"/>
                <a:gd name="T17" fmla="*/ 3 h 66"/>
                <a:gd name="T18" fmla="*/ 2 w 192"/>
                <a:gd name="T19" fmla="*/ 3 h 66"/>
                <a:gd name="T20" fmla="*/ 6 w 192"/>
                <a:gd name="T21" fmla="*/ 3 h 66"/>
                <a:gd name="T22" fmla="*/ 7 w 192"/>
                <a:gd name="T23" fmla="*/ 3 h 66"/>
                <a:gd name="T24" fmla="*/ 7 w 192"/>
                <a:gd name="T25" fmla="*/ 3 h 66"/>
                <a:gd name="T26" fmla="*/ 9 w 192"/>
                <a:gd name="T27" fmla="*/ 3 h 66"/>
                <a:gd name="T28" fmla="*/ 9 w 192"/>
                <a:gd name="T29" fmla="*/ 2 h 66"/>
                <a:gd name="T30" fmla="*/ 8 w 192"/>
                <a:gd name="T31" fmla="*/ 2 h 66"/>
                <a:gd name="T32" fmla="*/ 10 w 192"/>
                <a:gd name="T33" fmla="*/ 1 h 66"/>
                <a:gd name="T34" fmla="*/ 10 w 192"/>
                <a:gd name="T35" fmla="*/ 0 h 66"/>
                <a:gd name="T36" fmla="*/ 8 w 192"/>
                <a:gd name="T37" fmla="*/ 0 h 66"/>
                <a:gd name="T38" fmla="*/ 5 w 192"/>
                <a:gd name="T39" fmla="*/ 0 h 66"/>
                <a:gd name="T40" fmla="*/ 6 w 192"/>
                <a:gd name="T41" fmla="*/ 1 h 66"/>
                <a:gd name="T42" fmla="*/ 6 w 192"/>
                <a:gd name="T43" fmla="*/ 1 h 66"/>
                <a:gd name="T44" fmla="*/ 5 w 192"/>
                <a:gd name="T45" fmla="*/ 1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2"/>
                <a:gd name="T70" fmla="*/ 0 h 66"/>
                <a:gd name="T71" fmla="*/ 192 w 192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2" h="66">
                  <a:moveTo>
                    <a:pt x="91" y="21"/>
                  </a:moveTo>
                  <a:lnTo>
                    <a:pt x="59" y="12"/>
                  </a:lnTo>
                  <a:lnTo>
                    <a:pt x="73" y="17"/>
                  </a:lnTo>
                  <a:lnTo>
                    <a:pt x="49" y="21"/>
                  </a:lnTo>
                  <a:lnTo>
                    <a:pt x="47" y="30"/>
                  </a:lnTo>
                  <a:lnTo>
                    <a:pt x="47" y="33"/>
                  </a:lnTo>
                  <a:lnTo>
                    <a:pt x="0" y="40"/>
                  </a:lnTo>
                  <a:lnTo>
                    <a:pt x="125" y="39"/>
                  </a:lnTo>
                  <a:lnTo>
                    <a:pt x="49" y="52"/>
                  </a:lnTo>
                  <a:lnTo>
                    <a:pt x="46" y="60"/>
                  </a:lnTo>
                  <a:lnTo>
                    <a:pt x="120" y="66"/>
                  </a:lnTo>
                  <a:lnTo>
                    <a:pt x="129" y="58"/>
                  </a:lnTo>
                  <a:lnTo>
                    <a:pt x="137" y="51"/>
                  </a:lnTo>
                  <a:lnTo>
                    <a:pt x="162" y="51"/>
                  </a:lnTo>
                  <a:lnTo>
                    <a:pt x="173" y="39"/>
                  </a:lnTo>
                  <a:lnTo>
                    <a:pt x="158" y="38"/>
                  </a:lnTo>
                  <a:lnTo>
                    <a:pt x="192" y="14"/>
                  </a:lnTo>
                  <a:lnTo>
                    <a:pt x="183" y="0"/>
                  </a:lnTo>
                  <a:lnTo>
                    <a:pt x="152" y="8"/>
                  </a:lnTo>
                  <a:lnTo>
                    <a:pt x="100" y="5"/>
                  </a:lnTo>
                  <a:lnTo>
                    <a:pt x="120" y="21"/>
                  </a:lnTo>
                  <a:lnTo>
                    <a:pt x="103" y="24"/>
                  </a:lnTo>
                  <a:lnTo>
                    <a:pt x="9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6" name="Freeform 782"/>
            <p:cNvSpPr>
              <a:spLocks noChangeAspect="1"/>
            </p:cNvSpPr>
            <p:nvPr/>
          </p:nvSpPr>
          <p:spPr bwMode="auto">
            <a:xfrm>
              <a:off x="1394" y="1209"/>
              <a:ext cx="63" cy="23"/>
            </a:xfrm>
            <a:custGeom>
              <a:avLst/>
              <a:gdLst>
                <a:gd name="T0" fmla="*/ 6 w 168"/>
                <a:gd name="T1" fmla="*/ 1 h 60"/>
                <a:gd name="T2" fmla="*/ 6 w 168"/>
                <a:gd name="T3" fmla="*/ 0 h 60"/>
                <a:gd name="T4" fmla="*/ 8 w 168"/>
                <a:gd name="T5" fmla="*/ 1 h 60"/>
                <a:gd name="T6" fmla="*/ 9 w 168"/>
                <a:gd name="T7" fmla="*/ 1 h 60"/>
                <a:gd name="T8" fmla="*/ 8 w 168"/>
                <a:gd name="T9" fmla="*/ 2 h 60"/>
                <a:gd name="T10" fmla="*/ 9 w 168"/>
                <a:gd name="T11" fmla="*/ 3 h 60"/>
                <a:gd name="T12" fmla="*/ 7 w 168"/>
                <a:gd name="T13" fmla="*/ 3 h 60"/>
                <a:gd name="T14" fmla="*/ 4 w 168"/>
                <a:gd name="T15" fmla="*/ 2 h 60"/>
                <a:gd name="T16" fmla="*/ 0 w 168"/>
                <a:gd name="T17" fmla="*/ 2 h 60"/>
                <a:gd name="T18" fmla="*/ 1 w 168"/>
                <a:gd name="T19" fmla="*/ 2 h 60"/>
                <a:gd name="T20" fmla="*/ 3 w 168"/>
                <a:gd name="T21" fmla="*/ 1 h 60"/>
                <a:gd name="T22" fmla="*/ 3 w 168"/>
                <a:gd name="T23" fmla="*/ 1 h 60"/>
                <a:gd name="T24" fmla="*/ 2 w 168"/>
                <a:gd name="T25" fmla="*/ 1 h 60"/>
                <a:gd name="T26" fmla="*/ 1 w 168"/>
                <a:gd name="T27" fmla="*/ 0 h 60"/>
                <a:gd name="T28" fmla="*/ 6 w 168"/>
                <a:gd name="T29" fmla="*/ 0 h 60"/>
                <a:gd name="T30" fmla="*/ 6 w 168"/>
                <a:gd name="T31" fmla="*/ 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8"/>
                <a:gd name="T49" fmla="*/ 0 h 60"/>
                <a:gd name="T50" fmla="*/ 168 w 168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8" h="60">
                  <a:moveTo>
                    <a:pt x="106" y="12"/>
                  </a:moveTo>
                  <a:lnTo>
                    <a:pt x="109" y="9"/>
                  </a:lnTo>
                  <a:lnTo>
                    <a:pt x="149" y="12"/>
                  </a:lnTo>
                  <a:lnTo>
                    <a:pt x="164" y="17"/>
                  </a:lnTo>
                  <a:lnTo>
                    <a:pt x="158" y="33"/>
                  </a:lnTo>
                  <a:lnTo>
                    <a:pt x="168" y="48"/>
                  </a:lnTo>
                  <a:lnTo>
                    <a:pt x="125" y="60"/>
                  </a:lnTo>
                  <a:lnTo>
                    <a:pt x="80" y="39"/>
                  </a:lnTo>
                  <a:lnTo>
                    <a:pt x="0" y="36"/>
                  </a:lnTo>
                  <a:lnTo>
                    <a:pt x="18" y="27"/>
                  </a:lnTo>
                  <a:lnTo>
                    <a:pt x="58" y="23"/>
                  </a:lnTo>
                  <a:lnTo>
                    <a:pt x="55" y="12"/>
                  </a:lnTo>
                  <a:lnTo>
                    <a:pt x="27" y="14"/>
                  </a:lnTo>
                  <a:lnTo>
                    <a:pt x="18" y="3"/>
                  </a:lnTo>
                  <a:lnTo>
                    <a:pt x="106" y="0"/>
                  </a:lnTo>
                  <a:lnTo>
                    <a:pt x="10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7" name="Freeform 783"/>
            <p:cNvSpPr>
              <a:spLocks noChangeAspect="1"/>
            </p:cNvSpPr>
            <p:nvPr/>
          </p:nvSpPr>
          <p:spPr bwMode="auto">
            <a:xfrm>
              <a:off x="1293" y="1360"/>
              <a:ext cx="57" cy="25"/>
            </a:xfrm>
            <a:custGeom>
              <a:avLst/>
              <a:gdLst>
                <a:gd name="T0" fmla="*/ 7 w 148"/>
                <a:gd name="T1" fmla="*/ 2 h 68"/>
                <a:gd name="T2" fmla="*/ 7 w 148"/>
                <a:gd name="T3" fmla="*/ 1 h 68"/>
                <a:gd name="T4" fmla="*/ 5 w 148"/>
                <a:gd name="T5" fmla="*/ 0 h 68"/>
                <a:gd name="T6" fmla="*/ 4 w 148"/>
                <a:gd name="T7" fmla="*/ 1 h 68"/>
                <a:gd name="T8" fmla="*/ 4 w 148"/>
                <a:gd name="T9" fmla="*/ 1 h 68"/>
                <a:gd name="T10" fmla="*/ 3 w 148"/>
                <a:gd name="T11" fmla="*/ 1 h 68"/>
                <a:gd name="T12" fmla="*/ 0 w 148"/>
                <a:gd name="T13" fmla="*/ 2 h 68"/>
                <a:gd name="T14" fmla="*/ 5 w 148"/>
                <a:gd name="T15" fmla="*/ 3 h 68"/>
                <a:gd name="T16" fmla="*/ 8 w 148"/>
                <a:gd name="T17" fmla="*/ 3 h 68"/>
                <a:gd name="T18" fmla="*/ 8 w 148"/>
                <a:gd name="T19" fmla="*/ 3 h 68"/>
                <a:gd name="T20" fmla="*/ 7 w 148"/>
                <a:gd name="T21" fmla="*/ 2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8"/>
                <a:gd name="T34" fmla="*/ 0 h 68"/>
                <a:gd name="T35" fmla="*/ 148 w 148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8" h="68">
                  <a:moveTo>
                    <a:pt x="127" y="34"/>
                  </a:moveTo>
                  <a:lnTo>
                    <a:pt x="131" y="30"/>
                  </a:lnTo>
                  <a:lnTo>
                    <a:pt x="90" y="0"/>
                  </a:lnTo>
                  <a:lnTo>
                    <a:pt x="69" y="18"/>
                  </a:lnTo>
                  <a:lnTo>
                    <a:pt x="66" y="15"/>
                  </a:lnTo>
                  <a:lnTo>
                    <a:pt x="54" y="28"/>
                  </a:lnTo>
                  <a:lnTo>
                    <a:pt x="0" y="41"/>
                  </a:lnTo>
                  <a:lnTo>
                    <a:pt x="87" y="68"/>
                  </a:lnTo>
                  <a:lnTo>
                    <a:pt x="148" y="49"/>
                  </a:lnTo>
                  <a:lnTo>
                    <a:pt x="133" y="49"/>
                  </a:lnTo>
                  <a:lnTo>
                    <a:pt x="12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8" name="Freeform 784"/>
            <p:cNvSpPr>
              <a:spLocks noChangeAspect="1"/>
            </p:cNvSpPr>
            <p:nvPr/>
          </p:nvSpPr>
          <p:spPr bwMode="auto">
            <a:xfrm>
              <a:off x="1600" y="1296"/>
              <a:ext cx="55" cy="16"/>
            </a:xfrm>
            <a:custGeom>
              <a:avLst/>
              <a:gdLst>
                <a:gd name="T0" fmla="*/ 5 w 147"/>
                <a:gd name="T1" fmla="*/ 0 h 42"/>
                <a:gd name="T2" fmla="*/ 0 w 147"/>
                <a:gd name="T3" fmla="*/ 0 h 42"/>
                <a:gd name="T4" fmla="*/ 0 w 147"/>
                <a:gd name="T5" fmla="*/ 1 h 42"/>
                <a:gd name="T6" fmla="*/ 0 w 147"/>
                <a:gd name="T7" fmla="*/ 2 h 42"/>
                <a:gd name="T8" fmla="*/ 1 w 147"/>
                <a:gd name="T9" fmla="*/ 2 h 42"/>
                <a:gd name="T10" fmla="*/ 8 w 147"/>
                <a:gd name="T11" fmla="*/ 2 h 42"/>
                <a:gd name="T12" fmla="*/ 5 w 14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42"/>
                <a:gd name="T23" fmla="*/ 147 w 147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42">
                  <a:moveTo>
                    <a:pt x="102" y="0"/>
                  </a:moveTo>
                  <a:lnTo>
                    <a:pt x="8" y="3"/>
                  </a:lnTo>
                  <a:lnTo>
                    <a:pt x="0" y="16"/>
                  </a:lnTo>
                  <a:lnTo>
                    <a:pt x="12" y="27"/>
                  </a:lnTo>
                  <a:lnTo>
                    <a:pt x="29" y="42"/>
                  </a:lnTo>
                  <a:lnTo>
                    <a:pt x="147" y="34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9" name="Freeform 785"/>
            <p:cNvSpPr>
              <a:spLocks noChangeAspect="1"/>
            </p:cNvSpPr>
            <p:nvPr/>
          </p:nvSpPr>
          <p:spPr bwMode="auto">
            <a:xfrm>
              <a:off x="1575" y="1387"/>
              <a:ext cx="34" cy="21"/>
            </a:xfrm>
            <a:custGeom>
              <a:avLst/>
              <a:gdLst>
                <a:gd name="T0" fmla="*/ 4 w 91"/>
                <a:gd name="T1" fmla="*/ 2 h 52"/>
                <a:gd name="T2" fmla="*/ 0 w 91"/>
                <a:gd name="T3" fmla="*/ 3 h 52"/>
                <a:gd name="T4" fmla="*/ 0 w 91"/>
                <a:gd name="T5" fmla="*/ 2 h 52"/>
                <a:gd name="T6" fmla="*/ 3 w 91"/>
                <a:gd name="T7" fmla="*/ 0 h 52"/>
                <a:gd name="T8" fmla="*/ 5 w 91"/>
                <a:gd name="T9" fmla="*/ 1 h 52"/>
                <a:gd name="T10" fmla="*/ 4 w 91"/>
                <a:gd name="T11" fmla="*/ 2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52"/>
                <a:gd name="T20" fmla="*/ 91 w 91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52">
                  <a:moveTo>
                    <a:pt x="81" y="33"/>
                  </a:moveTo>
                  <a:lnTo>
                    <a:pt x="9" y="52"/>
                  </a:lnTo>
                  <a:lnTo>
                    <a:pt x="0" y="29"/>
                  </a:lnTo>
                  <a:lnTo>
                    <a:pt x="57" y="0"/>
                  </a:lnTo>
                  <a:lnTo>
                    <a:pt x="91" y="14"/>
                  </a:lnTo>
                  <a:lnTo>
                    <a:pt x="8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0" name="Freeform 786"/>
            <p:cNvSpPr>
              <a:spLocks noChangeAspect="1"/>
            </p:cNvSpPr>
            <p:nvPr/>
          </p:nvSpPr>
          <p:spPr bwMode="auto">
            <a:xfrm>
              <a:off x="1471" y="1216"/>
              <a:ext cx="40" cy="16"/>
            </a:xfrm>
            <a:custGeom>
              <a:avLst/>
              <a:gdLst>
                <a:gd name="T0" fmla="*/ 0 w 105"/>
                <a:gd name="T1" fmla="*/ 1 h 40"/>
                <a:gd name="T2" fmla="*/ 1 w 105"/>
                <a:gd name="T3" fmla="*/ 0 h 40"/>
                <a:gd name="T4" fmla="*/ 6 w 105"/>
                <a:gd name="T5" fmla="*/ 1 h 40"/>
                <a:gd name="T6" fmla="*/ 5 w 105"/>
                <a:gd name="T7" fmla="*/ 2 h 40"/>
                <a:gd name="T8" fmla="*/ 1 w 105"/>
                <a:gd name="T9" fmla="*/ 2 h 40"/>
                <a:gd name="T10" fmla="*/ 0 w 105"/>
                <a:gd name="T11" fmla="*/ 2 h 40"/>
                <a:gd name="T12" fmla="*/ 0 w 105"/>
                <a:gd name="T13" fmla="*/ 1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"/>
                <a:gd name="T22" fmla="*/ 0 h 40"/>
                <a:gd name="T23" fmla="*/ 105 w 105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" h="40">
                  <a:moveTo>
                    <a:pt x="0" y="18"/>
                  </a:moveTo>
                  <a:lnTo>
                    <a:pt x="15" y="0"/>
                  </a:lnTo>
                  <a:lnTo>
                    <a:pt x="105" y="16"/>
                  </a:lnTo>
                  <a:lnTo>
                    <a:pt x="91" y="25"/>
                  </a:lnTo>
                  <a:lnTo>
                    <a:pt x="12" y="40"/>
                  </a:lnTo>
                  <a:lnTo>
                    <a:pt x="3" y="27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1" name="Freeform 787"/>
            <p:cNvSpPr>
              <a:spLocks noChangeAspect="1"/>
            </p:cNvSpPr>
            <p:nvPr/>
          </p:nvSpPr>
          <p:spPr bwMode="auto">
            <a:xfrm>
              <a:off x="1427" y="1264"/>
              <a:ext cx="41" cy="14"/>
            </a:xfrm>
            <a:custGeom>
              <a:avLst/>
              <a:gdLst>
                <a:gd name="T0" fmla="*/ 2 w 106"/>
                <a:gd name="T1" fmla="*/ 2 h 36"/>
                <a:gd name="T2" fmla="*/ 0 w 106"/>
                <a:gd name="T3" fmla="*/ 2 h 36"/>
                <a:gd name="T4" fmla="*/ 5 w 106"/>
                <a:gd name="T5" fmla="*/ 0 h 36"/>
                <a:gd name="T6" fmla="*/ 6 w 106"/>
                <a:gd name="T7" fmla="*/ 1 h 36"/>
                <a:gd name="T8" fmla="*/ 5 w 106"/>
                <a:gd name="T9" fmla="*/ 2 h 36"/>
                <a:gd name="T10" fmla="*/ 2 w 106"/>
                <a:gd name="T11" fmla="*/ 2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36"/>
                <a:gd name="T20" fmla="*/ 106 w 106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36">
                  <a:moveTo>
                    <a:pt x="28" y="33"/>
                  </a:moveTo>
                  <a:lnTo>
                    <a:pt x="0" y="25"/>
                  </a:lnTo>
                  <a:lnTo>
                    <a:pt x="82" y="0"/>
                  </a:lnTo>
                  <a:lnTo>
                    <a:pt x="106" y="21"/>
                  </a:lnTo>
                  <a:lnTo>
                    <a:pt x="95" y="36"/>
                  </a:lnTo>
                  <a:lnTo>
                    <a:pt x="2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2" name="Freeform 788"/>
            <p:cNvSpPr>
              <a:spLocks noChangeAspect="1"/>
            </p:cNvSpPr>
            <p:nvPr/>
          </p:nvSpPr>
          <p:spPr bwMode="auto">
            <a:xfrm>
              <a:off x="1272" y="1295"/>
              <a:ext cx="34" cy="15"/>
            </a:xfrm>
            <a:custGeom>
              <a:avLst/>
              <a:gdLst>
                <a:gd name="T0" fmla="*/ 2 w 88"/>
                <a:gd name="T1" fmla="*/ 2 h 40"/>
                <a:gd name="T2" fmla="*/ 0 w 88"/>
                <a:gd name="T3" fmla="*/ 1 h 40"/>
                <a:gd name="T4" fmla="*/ 4 w 88"/>
                <a:gd name="T5" fmla="*/ 0 h 40"/>
                <a:gd name="T6" fmla="*/ 5 w 88"/>
                <a:gd name="T7" fmla="*/ 1 h 40"/>
                <a:gd name="T8" fmla="*/ 2 w 88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0"/>
                <a:gd name="T17" fmla="*/ 88 w 8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0">
                  <a:moveTo>
                    <a:pt x="27" y="40"/>
                  </a:moveTo>
                  <a:lnTo>
                    <a:pt x="0" y="12"/>
                  </a:lnTo>
                  <a:lnTo>
                    <a:pt x="76" y="0"/>
                  </a:lnTo>
                  <a:lnTo>
                    <a:pt x="88" y="1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3" name="Freeform 789"/>
            <p:cNvSpPr>
              <a:spLocks noChangeAspect="1"/>
            </p:cNvSpPr>
            <p:nvPr/>
          </p:nvSpPr>
          <p:spPr bwMode="auto">
            <a:xfrm>
              <a:off x="1767" y="1154"/>
              <a:ext cx="719" cy="386"/>
            </a:xfrm>
            <a:custGeom>
              <a:avLst/>
              <a:gdLst>
                <a:gd name="T0" fmla="*/ 17 w 1913"/>
                <a:gd name="T1" fmla="*/ 43 h 1027"/>
                <a:gd name="T2" fmla="*/ 21 w 1913"/>
                <a:gd name="T3" fmla="*/ 42 h 1027"/>
                <a:gd name="T4" fmla="*/ 18 w 1913"/>
                <a:gd name="T5" fmla="*/ 45 h 1027"/>
                <a:gd name="T6" fmla="*/ 20 w 1913"/>
                <a:gd name="T7" fmla="*/ 47 h 1027"/>
                <a:gd name="T8" fmla="*/ 21 w 1913"/>
                <a:gd name="T9" fmla="*/ 50 h 1027"/>
                <a:gd name="T10" fmla="*/ 21 w 1913"/>
                <a:gd name="T11" fmla="*/ 51 h 1027"/>
                <a:gd name="T12" fmla="*/ 23 w 1913"/>
                <a:gd name="T13" fmla="*/ 52 h 1027"/>
                <a:gd name="T14" fmla="*/ 27 w 1913"/>
                <a:gd name="T15" fmla="*/ 53 h 1027"/>
                <a:gd name="T16" fmla="*/ 28 w 1913"/>
                <a:gd name="T17" fmla="*/ 54 h 1027"/>
                <a:gd name="T18" fmla="*/ 32 w 1913"/>
                <a:gd name="T19" fmla="*/ 53 h 1027"/>
                <a:gd name="T20" fmla="*/ 33 w 1913"/>
                <a:gd name="T21" fmla="*/ 51 h 1027"/>
                <a:gd name="T22" fmla="*/ 35 w 1913"/>
                <a:gd name="T23" fmla="*/ 49 h 1027"/>
                <a:gd name="T24" fmla="*/ 36 w 1913"/>
                <a:gd name="T25" fmla="*/ 46 h 1027"/>
                <a:gd name="T26" fmla="*/ 38 w 1913"/>
                <a:gd name="T27" fmla="*/ 45 h 1027"/>
                <a:gd name="T28" fmla="*/ 42 w 1913"/>
                <a:gd name="T29" fmla="*/ 40 h 1027"/>
                <a:gd name="T30" fmla="*/ 47 w 1913"/>
                <a:gd name="T31" fmla="*/ 39 h 1027"/>
                <a:gd name="T32" fmla="*/ 56 w 1913"/>
                <a:gd name="T33" fmla="*/ 35 h 1027"/>
                <a:gd name="T34" fmla="*/ 64 w 1913"/>
                <a:gd name="T35" fmla="*/ 33 h 1027"/>
                <a:gd name="T36" fmla="*/ 79 w 1913"/>
                <a:gd name="T37" fmla="*/ 29 h 1027"/>
                <a:gd name="T38" fmla="*/ 69 w 1913"/>
                <a:gd name="T39" fmla="*/ 26 h 1027"/>
                <a:gd name="T40" fmla="*/ 70 w 1913"/>
                <a:gd name="T41" fmla="*/ 24 h 1027"/>
                <a:gd name="T42" fmla="*/ 80 w 1913"/>
                <a:gd name="T43" fmla="*/ 27 h 1027"/>
                <a:gd name="T44" fmla="*/ 79 w 1913"/>
                <a:gd name="T45" fmla="*/ 24 h 1027"/>
                <a:gd name="T46" fmla="*/ 72 w 1913"/>
                <a:gd name="T47" fmla="*/ 22 h 1027"/>
                <a:gd name="T48" fmla="*/ 75 w 1913"/>
                <a:gd name="T49" fmla="*/ 21 h 1027"/>
                <a:gd name="T50" fmla="*/ 82 w 1913"/>
                <a:gd name="T51" fmla="*/ 21 h 1027"/>
                <a:gd name="T52" fmla="*/ 87 w 1913"/>
                <a:gd name="T53" fmla="*/ 18 h 1027"/>
                <a:gd name="T54" fmla="*/ 82 w 1913"/>
                <a:gd name="T55" fmla="*/ 15 h 1027"/>
                <a:gd name="T56" fmla="*/ 83 w 1913"/>
                <a:gd name="T57" fmla="*/ 14 h 1027"/>
                <a:gd name="T58" fmla="*/ 89 w 1913"/>
                <a:gd name="T59" fmla="*/ 11 h 1027"/>
                <a:gd name="T60" fmla="*/ 88 w 1913"/>
                <a:gd name="T61" fmla="*/ 8 h 1027"/>
                <a:gd name="T62" fmla="*/ 95 w 1913"/>
                <a:gd name="T63" fmla="*/ 5 h 1027"/>
                <a:gd name="T64" fmla="*/ 89 w 1913"/>
                <a:gd name="T65" fmla="*/ 4 h 1027"/>
                <a:gd name="T66" fmla="*/ 79 w 1913"/>
                <a:gd name="T67" fmla="*/ 4 h 1027"/>
                <a:gd name="T68" fmla="*/ 82 w 1913"/>
                <a:gd name="T69" fmla="*/ 1 h 1027"/>
                <a:gd name="T70" fmla="*/ 63 w 1913"/>
                <a:gd name="T71" fmla="*/ 1 h 1027"/>
                <a:gd name="T72" fmla="*/ 56 w 1913"/>
                <a:gd name="T73" fmla="*/ 1 h 1027"/>
                <a:gd name="T74" fmla="*/ 51 w 1913"/>
                <a:gd name="T75" fmla="*/ 2 h 1027"/>
                <a:gd name="T76" fmla="*/ 36 w 1913"/>
                <a:gd name="T77" fmla="*/ 3 h 1027"/>
                <a:gd name="T78" fmla="*/ 24 w 1913"/>
                <a:gd name="T79" fmla="*/ 4 h 1027"/>
                <a:gd name="T80" fmla="*/ 15 w 1913"/>
                <a:gd name="T81" fmla="*/ 7 h 1027"/>
                <a:gd name="T82" fmla="*/ 3 w 1913"/>
                <a:gd name="T83" fmla="*/ 11 h 1027"/>
                <a:gd name="T84" fmla="*/ 6 w 1913"/>
                <a:gd name="T85" fmla="*/ 12 h 1027"/>
                <a:gd name="T86" fmla="*/ 7 w 1913"/>
                <a:gd name="T87" fmla="*/ 14 h 1027"/>
                <a:gd name="T88" fmla="*/ 22 w 1913"/>
                <a:gd name="T89" fmla="*/ 18 h 1027"/>
                <a:gd name="T90" fmla="*/ 22 w 1913"/>
                <a:gd name="T91" fmla="*/ 22 h 1027"/>
                <a:gd name="T92" fmla="*/ 22 w 1913"/>
                <a:gd name="T93" fmla="*/ 25 h 1027"/>
                <a:gd name="T94" fmla="*/ 26 w 1913"/>
                <a:gd name="T95" fmla="*/ 25 h 1027"/>
                <a:gd name="T96" fmla="*/ 27 w 1913"/>
                <a:gd name="T97" fmla="*/ 27 h 1027"/>
                <a:gd name="T98" fmla="*/ 26 w 1913"/>
                <a:gd name="T99" fmla="*/ 30 h 1027"/>
                <a:gd name="T100" fmla="*/ 25 w 1913"/>
                <a:gd name="T101" fmla="*/ 32 h 1027"/>
                <a:gd name="T102" fmla="*/ 20 w 1913"/>
                <a:gd name="T103" fmla="*/ 33 h 1027"/>
                <a:gd name="T104" fmla="*/ 23 w 1913"/>
                <a:gd name="T105" fmla="*/ 35 h 1027"/>
                <a:gd name="T106" fmla="*/ 21 w 1913"/>
                <a:gd name="T107" fmla="*/ 35 h 1027"/>
                <a:gd name="T108" fmla="*/ 20 w 1913"/>
                <a:gd name="T109" fmla="*/ 36 h 1027"/>
                <a:gd name="T110" fmla="*/ 20 w 1913"/>
                <a:gd name="T111" fmla="*/ 37 h 1027"/>
                <a:gd name="T112" fmla="*/ 17 w 1913"/>
                <a:gd name="T113" fmla="*/ 39 h 10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13"/>
                <a:gd name="T172" fmla="*/ 0 h 1027"/>
                <a:gd name="T173" fmla="*/ 1913 w 1913"/>
                <a:gd name="T174" fmla="*/ 1027 h 10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13" h="1027">
                  <a:moveTo>
                    <a:pt x="406" y="746"/>
                  </a:moveTo>
                  <a:lnTo>
                    <a:pt x="355" y="757"/>
                  </a:lnTo>
                  <a:lnTo>
                    <a:pt x="337" y="770"/>
                  </a:lnTo>
                  <a:lnTo>
                    <a:pt x="334" y="783"/>
                  </a:lnTo>
                  <a:lnTo>
                    <a:pt x="367" y="780"/>
                  </a:lnTo>
                  <a:lnTo>
                    <a:pt x="351" y="786"/>
                  </a:lnTo>
                  <a:lnTo>
                    <a:pt x="328" y="813"/>
                  </a:lnTo>
                  <a:lnTo>
                    <a:pt x="355" y="803"/>
                  </a:lnTo>
                  <a:lnTo>
                    <a:pt x="379" y="795"/>
                  </a:lnTo>
                  <a:lnTo>
                    <a:pt x="386" y="769"/>
                  </a:lnTo>
                  <a:lnTo>
                    <a:pt x="391" y="780"/>
                  </a:lnTo>
                  <a:lnTo>
                    <a:pt x="409" y="788"/>
                  </a:lnTo>
                  <a:lnTo>
                    <a:pt x="413" y="806"/>
                  </a:lnTo>
                  <a:lnTo>
                    <a:pt x="391" y="797"/>
                  </a:lnTo>
                  <a:lnTo>
                    <a:pt x="392" y="809"/>
                  </a:lnTo>
                  <a:lnTo>
                    <a:pt x="349" y="818"/>
                  </a:lnTo>
                  <a:lnTo>
                    <a:pt x="386" y="816"/>
                  </a:lnTo>
                  <a:lnTo>
                    <a:pt x="398" y="818"/>
                  </a:lnTo>
                  <a:lnTo>
                    <a:pt x="339" y="828"/>
                  </a:lnTo>
                  <a:lnTo>
                    <a:pt x="355" y="834"/>
                  </a:lnTo>
                  <a:lnTo>
                    <a:pt x="340" y="848"/>
                  </a:lnTo>
                  <a:lnTo>
                    <a:pt x="359" y="848"/>
                  </a:lnTo>
                  <a:lnTo>
                    <a:pt x="349" y="854"/>
                  </a:lnTo>
                  <a:lnTo>
                    <a:pt x="346" y="855"/>
                  </a:lnTo>
                  <a:lnTo>
                    <a:pt x="365" y="860"/>
                  </a:lnTo>
                  <a:lnTo>
                    <a:pt x="345" y="863"/>
                  </a:lnTo>
                  <a:lnTo>
                    <a:pt x="370" y="870"/>
                  </a:lnTo>
                  <a:lnTo>
                    <a:pt x="367" y="882"/>
                  </a:lnTo>
                  <a:lnTo>
                    <a:pt x="382" y="879"/>
                  </a:lnTo>
                  <a:lnTo>
                    <a:pt x="370" y="888"/>
                  </a:lnTo>
                  <a:lnTo>
                    <a:pt x="365" y="897"/>
                  </a:lnTo>
                  <a:lnTo>
                    <a:pt x="380" y="916"/>
                  </a:lnTo>
                  <a:lnTo>
                    <a:pt x="379" y="922"/>
                  </a:lnTo>
                  <a:lnTo>
                    <a:pt x="395" y="924"/>
                  </a:lnTo>
                  <a:lnTo>
                    <a:pt x="389" y="934"/>
                  </a:lnTo>
                  <a:lnTo>
                    <a:pt x="398" y="931"/>
                  </a:lnTo>
                  <a:lnTo>
                    <a:pt x="398" y="940"/>
                  </a:lnTo>
                  <a:lnTo>
                    <a:pt x="403" y="946"/>
                  </a:lnTo>
                  <a:lnTo>
                    <a:pt x="389" y="948"/>
                  </a:lnTo>
                  <a:lnTo>
                    <a:pt x="409" y="951"/>
                  </a:lnTo>
                  <a:lnTo>
                    <a:pt x="400" y="955"/>
                  </a:lnTo>
                  <a:lnTo>
                    <a:pt x="403" y="957"/>
                  </a:lnTo>
                  <a:lnTo>
                    <a:pt x="400" y="965"/>
                  </a:lnTo>
                  <a:lnTo>
                    <a:pt x="419" y="962"/>
                  </a:lnTo>
                  <a:lnTo>
                    <a:pt x="421" y="973"/>
                  </a:lnTo>
                  <a:lnTo>
                    <a:pt x="413" y="977"/>
                  </a:lnTo>
                  <a:lnTo>
                    <a:pt x="421" y="979"/>
                  </a:lnTo>
                  <a:lnTo>
                    <a:pt x="419" y="983"/>
                  </a:lnTo>
                  <a:lnTo>
                    <a:pt x="436" y="985"/>
                  </a:lnTo>
                  <a:lnTo>
                    <a:pt x="459" y="980"/>
                  </a:lnTo>
                  <a:lnTo>
                    <a:pt x="504" y="965"/>
                  </a:lnTo>
                  <a:lnTo>
                    <a:pt x="503" y="976"/>
                  </a:lnTo>
                  <a:lnTo>
                    <a:pt x="522" y="968"/>
                  </a:lnTo>
                  <a:lnTo>
                    <a:pt x="495" y="986"/>
                  </a:lnTo>
                  <a:lnTo>
                    <a:pt x="515" y="983"/>
                  </a:lnTo>
                  <a:lnTo>
                    <a:pt x="500" y="998"/>
                  </a:lnTo>
                  <a:lnTo>
                    <a:pt x="522" y="994"/>
                  </a:lnTo>
                  <a:lnTo>
                    <a:pt x="519" y="1000"/>
                  </a:lnTo>
                  <a:lnTo>
                    <a:pt x="536" y="998"/>
                  </a:lnTo>
                  <a:lnTo>
                    <a:pt x="518" y="1015"/>
                  </a:lnTo>
                  <a:lnTo>
                    <a:pt x="542" y="1004"/>
                  </a:lnTo>
                  <a:lnTo>
                    <a:pt x="518" y="1019"/>
                  </a:lnTo>
                  <a:lnTo>
                    <a:pt x="527" y="1027"/>
                  </a:lnTo>
                  <a:lnTo>
                    <a:pt x="561" y="1012"/>
                  </a:lnTo>
                  <a:lnTo>
                    <a:pt x="588" y="1024"/>
                  </a:lnTo>
                  <a:lnTo>
                    <a:pt x="591" y="1015"/>
                  </a:lnTo>
                  <a:lnTo>
                    <a:pt x="585" y="1009"/>
                  </a:lnTo>
                  <a:lnTo>
                    <a:pt x="559" y="998"/>
                  </a:lnTo>
                  <a:lnTo>
                    <a:pt x="600" y="1001"/>
                  </a:lnTo>
                  <a:lnTo>
                    <a:pt x="609" y="995"/>
                  </a:lnTo>
                  <a:lnTo>
                    <a:pt x="601" y="988"/>
                  </a:lnTo>
                  <a:lnTo>
                    <a:pt x="606" y="986"/>
                  </a:lnTo>
                  <a:lnTo>
                    <a:pt x="600" y="983"/>
                  </a:lnTo>
                  <a:lnTo>
                    <a:pt x="622" y="980"/>
                  </a:lnTo>
                  <a:lnTo>
                    <a:pt x="601" y="973"/>
                  </a:lnTo>
                  <a:lnTo>
                    <a:pt x="621" y="973"/>
                  </a:lnTo>
                  <a:lnTo>
                    <a:pt x="622" y="968"/>
                  </a:lnTo>
                  <a:lnTo>
                    <a:pt x="622" y="962"/>
                  </a:lnTo>
                  <a:lnTo>
                    <a:pt x="634" y="961"/>
                  </a:lnTo>
                  <a:lnTo>
                    <a:pt x="627" y="951"/>
                  </a:lnTo>
                  <a:lnTo>
                    <a:pt x="643" y="949"/>
                  </a:lnTo>
                  <a:lnTo>
                    <a:pt x="640" y="942"/>
                  </a:lnTo>
                  <a:lnTo>
                    <a:pt x="655" y="927"/>
                  </a:lnTo>
                  <a:lnTo>
                    <a:pt x="658" y="924"/>
                  </a:lnTo>
                  <a:lnTo>
                    <a:pt x="646" y="907"/>
                  </a:lnTo>
                  <a:lnTo>
                    <a:pt x="654" y="907"/>
                  </a:lnTo>
                  <a:lnTo>
                    <a:pt x="640" y="892"/>
                  </a:lnTo>
                  <a:lnTo>
                    <a:pt x="671" y="882"/>
                  </a:lnTo>
                  <a:lnTo>
                    <a:pt x="695" y="879"/>
                  </a:lnTo>
                  <a:lnTo>
                    <a:pt x="689" y="873"/>
                  </a:lnTo>
                  <a:lnTo>
                    <a:pt x="686" y="865"/>
                  </a:lnTo>
                  <a:lnTo>
                    <a:pt x="704" y="865"/>
                  </a:lnTo>
                  <a:lnTo>
                    <a:pt x="706" y="857"/>
                  </a:lnTo>
                  <a:lnTo>
                    <a:pt x="716" y="861"/>
                  </a:lnTo>
                  <a:lnTo>
                    <a:pt x="712" y="855"/>
                  </a:lnTo>
                  <a:lnTo>
                    <a:pt x="721" y="854"/>
                  </a:lnTo>
                  <a:lnTo>
                    <a:pt x="736" y="846"/>
                  </a:lnTo>
                  <a:lnTo>
                    <a:pt x="721" y="840"/>
                  </a:lnTo>
                  <a:lnTo>
                    <a:pt x="751" y="837"/>
                  </a:lnTo>
                  <a:lnTo>
                    <a:pt x="743" y="821"/>
                  </a:lnTo>
                  <a:lnTo>
                    <a:pt x="722" y="813"/>
                  </a:lnTo>
                  <a:lnTo>
                    <a:pt x="758" y="806"/>
                  </a:lnTo>
                  <a:lnTo>
                    <a:pt x="759" y="774"/>
                  </a:lnTo>
                  <a:lnTo>
                    <a:pt x="795" y="770"/>
                  </a:lnTo>
                  <a:lnTo>
                    <a:pt x="792" y="758"/>
                  </a:lnTo>
                  <a:lnTo>
                    <a:pt x="818" y="754"/>
                  </a:lnTo>
                  <a:lnTo>
                    <a:pt x="831" y="749"/>
                  </a:lnTo>
                  <a:lnTo>
                    <a:pt x="871" y="742"/>
                  </a:lnTo>
                  <a:lnTo>
                    <a:pt x="867" y="737"/>
                  </a:lnTo>
                  <a:lnTo>
                    <a:pt x="891" y="718"/>
                  </a:lnTo>
                  <a:lnTo>
                    <a:pt x="909" y="718"/>
                  </a:lnTo>
                  <a:lnTo>
                    <a:pt x="889" y="736"/>
                  </a:lnTo>
                  <a:lnTo>
                    <a:pt x="910" y="737"/>
                  </a:lnTo>
                  <a:lnTo>
                    <a:pt x="965" y="724"/>
                  </a:lnTo>
                  <a:lnTo>
                    <a:pt x="967" y="713"/>
                  </a:lnTo>
                  <a:lnTo>
                    <a:pt x="985" y="715"/>
                  </a:lnTo>
                  <a:lnTo>
                    <a:pt x="1018" y="706"/>
                  </a:lnTo>
                  <a:lnTo>
                    <a:pt x="1025" y="700"/>
                  </a:lnTo>
                  <a:lnTo>
                    <a:pt x="1060" y="669"/>
                  </a:lnTo>
                  <a:lnTo>
                    <a:pt x="1112" y="643"/>
                  </a:lnTo>
                  <a:lnTo>
                    <a:pt x="1115" y="628"/>
                  </a:lnTo>
                  <a:lnTo>
                    <a:pt x="1121" y="613"/>
                  </a:lnTo>
                  <a:lnTo>
                    <a:pt x="1161" y="636"/>
                  </a:lnTo>
                  <a:lnTo>
                    <a:pt x="1182" y="630"/>
                  </a:lnTo>
                  <a:lnTo>
                    <a:pt x="1200" y="625"/>
                  </a:lnTo>
                  <a:lnTo>
                    <a:pt x="1213" y="625"/>
                  </a:lnTo>
                  <a:lnTo>
                    <a:pt x="1291" y="607"/>
                  </a:lnTo>
                  <a:lnTo>
                    <a:pt x="1368" y="589"/>
                  </a:lnTo>
                  <a:lnTo>
                    <a:pt x="1395" y="579"/>
                  </a:lnTo>
                  <a:lnTo>
                    <a:pt x="1422" y="564"/>
                  </a:lnTo>
                  <a:lnTo>
                    <a:pt x="1439" y="555"/>
                  </a:lnTo>
                  <a:lnTo>
                    <a:pt x="1463" y="546"/>
                  </a:lnTo>
                  <a:lnTo>
                    <a:pt x="1485" y="537"/>
                  </a:lnTo>
                  <a:lnTo>
                    <a:pt x="1377" y="527"/>
                  </a:lnTo>
                  <a:lnTo>
                    <a:pt x="1292" y="542"/>
                  </a:lnTo>
                  <a:lnTo>
                    <a:pt x="1286" y="536"/>
                  </a:lnTo>
                  <a:lnTo>
                    <a:pt x="1349" y="521"/>
                  </a:lnTo>
                  <a:lnTo>
                    <a:pt x="1260" y="521"/>
                  </a:lnTo>
                  <a:lnTo>
                    <a:pt x="1304" y="503"/>
                  </a:lnTo>
                  <a:lnTo>
                    <a:pt x="1303" y="498"/>
                  </a:lnTo>
                  <a:lnTo>
                    <a:pt x="1310" y="495"/>
                  </a:lnTo>
                  <a:lnTo>
                    <a:pt x="1389" y="489"/>
                  </a:lnTo>
                  <a:lnTo>
                    <a:pt x="1388" y="476"/>
                  </a:lnTo>
                  <a:lnTo>
                    <a:pt x="1382" y="475"/>
                  </a:lnTo>
                  <a:lnTo>
                    <a:pt x="1312" y="472"/>
                  </a:lnTo>
                  <a:lnTo>
                    <a:pt x="1336" y="466"/>
                  </a:lnTo>
                  <a:lnTo>
                    <a:pt x="1306" y="451"/>
                  </a:lnTo>
                  <a:lnTo>
                    <a:pt x="1373" y="472"/>
                  </a:lnTo>
                  <a:lnTo>
                    <a:pt x="1433" y="494"/>
                  </a:lnTo>
                  <a:lnTo>
                    <a:pt x="1458" y="522"/>
                  </a:lnTo>
                  <a:lnTo>
                    <a:pt x="1486" y="516"/>
                  </a:lnTo>
                  <a:lnTo>
                    <a:pt x="1494" y="504"/>
                  </a:lnTo>
                  <a:lnTo>
                    <a:pt x="1498" y="522"/>
                  </a:lnTo>
                  <a:lnTo>
                    <a:pt x="1515" y="516"/>
                  </a:lnTo>
                  <a:lnTo>
                    <a:pt x="1515" y="498"/>
                  </a:lnTo>
                  <a:lnTo>
                    <a:pt x="1518" y="476"/>
                  </a:lnTo>
                  <a:lnTo>
                    <a:pt x="1497" y="481"/>
                  </a:lnTo>
                  <a:lnTo>
                    <a:pt x="1507" y="467"/>
                  </a:lnTo>
                  <a:lnTo>
                    <a:pt x="1494" y="469"/>
                  </a:lnTo>
                  <a:lnTo>
                    <a:pt x="1485" y="464"/>
                  </a:lnTo>
                  <a:lnTo>
                    <a:pt x="1495" y="455"/>
                  </a:lnTo>
                  <a:lnTo>
                    <a:pt x="1415" y="437"/>
                  </a:lnTo>
                  <a:lnTo>
                    <a:pt x="1404" y="442"/>
                  </a:lnTo>
                  <a:lnTo>
                    <a:pt x="1406" y="434"/>
                  </a:lnTo>
                  <a:lnTo>
                    <a:pt x="1436" y="424"/>
                  </a:lnTo>
                  <a:lnTo>
                    <a:pt x="1386" y="421"/>
                  </a:lnTo>
                  <a:lnTo>
                    <a:pt x="1365" y="421"/>
                  </a:lnTo>
                  <a:lnTo>
                    <a:pt x="1357" y="416"/>
                  </a:lnTo>
                  <a:lnTo>
                    <a:pt x="1428" y="404"/>
                  </a:lnTo>
                  <a:lnTo>
                    <a:pt x="1352" y="404"/>
                  </a:lnTo>
                  <a:lnTo>
                    <a:pt x="1349" y="409"/>
                  </a:lnTo>
                  <a:lnTo>
                    <a:pt x="1351" y="401"/>
                  </a:lnTo>
                  <a:lnTo>
                    <a:pt x="1371" y="395"/>
                  </a:lnTo>
                  <a:lnTo>
                    <a:pt x="1363" y="389"/>
                  </a:lnTo>
                  <a:lnTo>
                    <a:pt x="1416" y="391"/>
                  </a:lnTo>
                  <a:lnTo>
                    <a:pt x="1433" y="381"/>
                  </a:lnTo>
                  <a:lnTo>
                    <a:pt x="1427" y="372"/>
                  </a:lnTo>
                  <a:lnTo>
                    <a:pt x="1455" y="379"/>
                  </a:lnTo>
                  <a:lnTo>
                    <a:pt x="1488" y="376"/>
                  </a:lnTo>
                  <a:lnTo>
                    <a:pt x="1512" y="384"/>
                  </a:lnTo>
                  <a:lnTo>
                    <a:pt x="1470" y="382"/>
                  </a:lnTo>
                  <a:lnTo>
                    <a:pt x="1536" y="394"/>
                  </a:lnTo>
                  <a:lnTo>
                    <a:pt x="1588" y="381"/>
                  </a:lnTo>
                  <a:lnTo>
                    <a:pt x="1592" y="369"/>
                  </a:lnTo>
                  <a:lnTo>
                    <a:pt x="1546" y="369"/>
                  </a:lnTo>
                  <a:lnTo>
                    <a:pt x="1543" y="375"/>
                  </a:lnTo>
                  <a:lnTo>
                    <a:pt x="1531" y="357"/>
                  </a:lnTo>
                  <a:lnTo>
                    <a:pt x="1548" y="340"/>
                  </a:lnTo>
                  <a:lnTo>
                    <a:pt x="1637" y="348"/>
                  </a:lnTo>
                  <a:lnTo>
                    <a:pt x="1631" y="333"/>
                  </a:lnTo>
                  <a:lnTo>
                    <a:pt x="1594" y="331"/>
                  </a:lnTo>
                  <a:lnTo>
                    <a:pt x="1586" y="316"/>
                  </a:lnTo>
                  <a:lnTo>
                    <a:pt x="1554" y="315"/>
                  </a:lnTo>
                  <a:lnTo>
                    <a:pt x="1591" y="309"/>
                  </a:lnTo>
                  <a:lnTo>
                    <a:pt x="1552" y="300"/>
                  </a:lnTo>
                  <a:lnTo>
                    <a:pt x="1555" y="292"/>
                  </a:lnTo>
                  <a:lnTo>
                    <a:pt x="1636" y="310"/>
                  </a:lnTo>
                  <a:lnTo>
                    <a:pt x="1631" y="282"/>
                  </a:lnTo>
                  <a:lnTo>
                    <a:pt x="1571" y="279"/>
                  </a:lnTo>
                  <a:lnTo>
                    <a:pt x="1637" y="273"/>
                  </a:lnTo>
                  <a:lnTo>
                    <a:pt x="1600" y="269"/>
                  </a:lnTo>
                  <a:lnTo>
                    <a:pt x="1580" y="263"/>
                  </a:lnTo>
                  <a:lnTo>
                    <a:pt x="1568" y="261"/>
                  </a:lnTo>
                  <a:lnTo>
                    <a:pt x="1549" y="248"/>
                  </a:lnTo>
                  <a:lnTo>
                    <a:pt x="1601" y="243"/>
                  </a:lnTo>
                  <a:lnTo>
                    <a:pt x="1692" y="242"/>
                  </a:lnTo>
                  <a:lnTo>
                    <a:pt x="1691" y="222"/>
                  </a:lnTo>
                  <a:lnTo>
                    <a:pt x="1639" y="219"/>
                  </a:lnTo>
                  <a:lnTo>
                    <a:pt x="1613" y="210"/>
                  </a:lnTo>
                  <a:lnTo>
                    <a:pt x="1676" y="212"/>
                  </a:lnTo>
                  <a:lnTo>
                    <a:pt x="1612" y="198"/>
                  </a:lnTo>
                  <a:lnTo>
                    <a:pt x="1597" y="210"/>
                  </a:lnTo>
                  <a:lnTo>
                    <a:pt x="1583" y="203"/>
                  </a:lnTo>
                  <a:lnTo>
                    <a:pt x="1610" y="172"/>
                  </a:lnTo>
                  <a:lnTo>
                    <a:pt x="1658" y="158"/>
                  </a:lnTo>
                  <a:lnTo>
                    <a:pt x="1680" y="145"/>
                  </a:lnTo>
                  <a:lnTo>
                    <a:pt x="1663" y="148"/>
                  </a:lnTo>
                  <a:lnTo>
                    <a:pt x="1688" y="124"/>
                  </a:lnTo>
                  <a:lnTo>
                    <a:pt x="1725" y="122"/>
                  </a:lnTo>
                  <a:lnTo>
                    <a:pt x="1730" y="110"/>
                  </a:lnTo>
                  <a:lnTo>
                    <a:pt x="1658" y="122"/>
                  </a:lnTo>
                  <a:lnTo>
                    <a:pt x="1649" y="113"/>
                  </a:lnTo>
                  <a:lnTo>
                    <a:pt x="1716" y="107"/>
                  </a:lnTo>
                  <a:lnTo>
                    <a:pt x="1785" y="97"/>
                  </a:lnTo>
                  <a:lnTo>
                    <a:pt x="1655" y="96"/>
                  </a:lnTo>
                  <a:lnTo>
                    <a:pt x="1836" y="84"/>
                  </a:lnTo>
                  <a:lnTo>
                    <a:pt x="1828" y="78"/>
                  </a:lnTo>
                  <a:lnTo>
                    <a:pt x="1913" y="63"/>
                  </a:lnTo>
                  <a:lnTo>
                    <a:pt x="1803" y="52"/>
                  </a:lnTo>
                  <a:lnTo>
                    <a:pt x="1745" y="61"/>
                  </a:lnTo>
                  <a:lnTo>
                    <a:pt x="1677" y="69"/>
                  </a:lnTo>
                  <a:lnTo>
                    <a:pt x="1674" y="63"/>
                  </a:lnTo>
                  <a:lnTo>
                    <a:pt x="1554" y="94"/>
                  </a:lnTo>
                  <a:lnTo>
                    <a:pt x="1598" y="72"/>
                  </a:lnTo>
                  <a:lnTo>
                    <a:pt x="1625" y="51"/>
                  </a:lnTo>
                  <a:lnTo>
                    <a:pt x="1580" y="48"/>
                  </a:lnTo>
                  <a:lnTo>
                    <a:pt x="1563" y="57"/>
                  </a:lnTo>
                  <a:lnTo>
                    <a:pt x="1476" y="69"/>
                  </a:lnTo>
                  <a:lnTo>
                    <a:pt x="1521" y="58"/>
                  </a:lnTo>
                  <a:lnTo>
                    <a:pt x="1531" y="49"/>
                  </a:lnTo>
                  <a:lnTo>
                    <a:pt x="1319" y="58"/>
                  </a:lnTo>
                  <a:lnTo>
                    <a:pt x="1380" y="43"/>
                  </a:lnTo>
                  <a:lnTo>
                    <a:pt x="1506" y="45"/>
                  </a:lnTo>
                  <a:lnTo>
                    <a:pt x="1649" y="31"/>
                  </a:lnTo>
                  <a:lnTo>
                    <a:pt x="1549" y="22"/>
                  </a:lnTo>
                  <a:lnTo>
                    <a:pt x="1552" y="15"/>
                  </a:lnTo>
                  <a:lnTo>
                    <a:pt x="1263" y="19"/>
                  </a:lnTo>
                  <a:lnTo>
                    <a:pt x="1303" y="18"/>
                  </a:lnTo>
                  <a:lnTo>
                    <a:pt x="1524" y="10"/>
                  </a:lnTo>
                  <a:lnTo>
                    <a:pt x="1436" y="0"/>
                  </a:lnTo>
                  <a:lnTo>
                    <a:pt x="1161" y="5"/>
                  </a:lnTo>
                  <a:lnTo>
                    <a:pt x="1179" y="10"/>
                  </a:lnTo>
                  <a:lnTo>
                    <a:pt x="1157" y="15"/>
                  </a:lnTo>
                  <a:lnTo>
                    <a:pt x="1149" y="19"/>
                  </a:lnTo>
                  <a:lnTo>
                    <a:pt x="1080" y="13"/>
                  </a:lnTo>
                  <a:lnTo>
                    <a:pt x="985" y="12"/>
                  </a:lnTo>
                  <a:lnTo>
                    <a:pt x="1000" y="19"/>
                  </a:lnTo>
                  <a:lnTo>
                    <a:pt x="930" y="16"/>
                  </a:lnTo>
                  <a:lnTo>
                    <a:pt x="1052" y="21"/>
                  </a:lnTo>
                  <a:lnTo>
                    <a:pt x="1115" y="33"/>
                  </a:lnTo>
                  <a:lnTo>
                    <a:pt x="1057" y="25"/>
                  </a:lnTo>
                  <a:lnTo>
                    <a:pt x="1057" y="28"/>
                  </a:lnTo>
                  <a:lnTo>
                    <a:pt x="970" y="24"/>
                  </a:lnTo>
                  <a:lnTo>
                    <a:pt x="1007" y="40"/>
                  </a:lnTo>
                  <a:lnTo>
                    <a:pt x="976" y="40"/>
                  </a:lnTo>
                  <a:lnTo>
                    <a:pt x="971" y="46"/>
                  </a:lnTo>
                  <a:lnTo>
                    <a:pt x="968" y="54"/>
                  </a:lnTo>
                  <a:lnTo>
                    <a:pt x="806" y="33"/>
                  </a:lnTo>
                  <a:lnTo>
                    <a:pt x="795" y="52"/>
                  </a:lnTo>
                  <a:lnTo>
                    <a:pt x="797" y="58"/>
                  </a:lnTo>
                  <a:lnTo>
                    <a:pt x="724" y="48"/>
                  </a:lnTo>
                  <a:lnTo>
                    <a:pt x="691" y="64"/>
                  </a:lnTo>
                  <a:lnTo>
                    <a:pt x="680" y="64"/>
                  </a:lnTo>
                  <a:lnTo>
                    <a:pt x="692" y="39"/>
                  </a:lnTo>
                  <a:lnTo>
                    <a:pt x="533" y="49"/>
                  </a:lnTo>
                  <a:lnTo>
                    <a:pt x="582" y="69"/>
                  </a:lnTo>
                  <a:lnTo>
                    <a:pt x="539" y="58"/>
                  </a:lnTo>
                  <a:lnTo>
                    <a:pt x="468" y="55"/>
                  </a:lnTo>
                  <a:lnTo>
                    <a:pt x="467" y="64"/>
                  </a:lnTo>
                  <a:lnTo>
                    <a:pt x="455" y="75"/>
                  </a:lnTo>
                  <a:lnTo>
                    <a:pt x="397" y="75"/>
                  </a:lnTo>
                  <a:lnTo>
                    <a:pt x="389" y="87"/>
                  </a:lnTo>
                  <a:lnTo>
                    <a:pt x="382" y="79"/>
                  </a:lnTo>
                  <a:lnTo>
                    <a:pt x="233" y="109"/>
                  </a:lnTo>
                  <a:lnTo>
                    <a:pt x="325" y="110"/>
                  </a:lnTo>
                  <a:lnTo>
                    <a:pt x="300" y="115"/>
                  </a:lnTo>
                  <a:lnTo>
                    <a:pt x="294" y="127"/>
                  </a:lnTo>
                  <a:lnTo>
                    <a:pt x="261" y="145"/>
                  </a:lnTo>
                  <a:lnTo>
                    <a:pt x="140" y="157"/>
                  </a:lnTo>
                  <a:lnTo>
                    <a:pt x="15" y="178"/>
                  </a:lnTo>
                  <a:lnTo>
                    <a:pt x="6" y="185"/>
                  </a:lnTo>
                  <a:lnTo>
                    <a:pt x="6" y="196"/>
                  </a:lnTo>
                  <a:lnTo>
                    <a:pt x="73" y="203"/>
                  </a:lnTo>
                  <a:lnTo>
                    <a:pt x="61" y="210"/>
                  </a:lnTo>
                  <a:lnTo>
                    <a:pt x="56" y="213"/>
                  </a:lnTo>
                  <a:lnTo>
                    <a:pt x="106" y="216"/>
                  </a:lnTo>
                  <a:lnTo>
                    <a:pt x="174" y="210"/>
                  </a:lnTo>
                  <a:lnTo>
                    <a:pt x="165" y="225"/>
                  </a:lnTo>
                  <a:lnTo>
                    <a:pt x="82" y="227"/>
                  </a:lnTo>
                  <a:lnTo>
                    <a:pt x="148" y="231"/>
                  </a:lnTo>
                  <a:lnTo>
                    <a:pt x="119" y="230"/>
                  </a:lnTo>
                  <a:lnTo>
                    <a:pt x="0" y="237"/>
                  </a:lnTo>
                  <a:lnTo>
                    <a:pt x="43" y="242"/>
                  </a:lnTo>
                  <a:lnTo>
                    <a:pt x="77" y="252"/>
                  </a:lnTo>
                  <a:lnTo>
                    <a:pt x="37" y="261"/>
                  </a:lnTo>
                  <a:lnTo>
                    <a:pt x="119" y="282"/>
                  </a:lnTo>
                  <a:lnTo>
                    <a:pt x="107" y="275"/>
                  </a:lnTo>
                  <a:lnTo>
                    <a:pt x="130" y="272"/>
                  </a:lnTo>
                  <a:lnTo>
                    <a:pt x="149" y="273"/>
                  </a:lnTo>
                  <a:lnTo>
                    <a:pt x="204" y="266"/>
                  </a:lnTo>
                  <a:lnTo>
                    <a:pt x="228" y="266"/>
                  </a:lnTo>
                  <a:lnTo>
                    <a:pt x="374" y="290"/>
                  </a:lnTo>
                  <a:lnTo>
                    <a:pt x="364" y="306"/>
                  </a:lnTo>
                  <a:lnTo>
                    <a:pt x="395" y="325"/>
                  </a:lnTo>
                  <a:lnTo>
                    <a:pt x="406" y="336"/>
                  </a:lnTo>
                  <a:lnTo>
                    <a:pt x="398" y="346"/>
                  </a:lnTo>
                  <a:lnTo>
                    <a:pt x="383" y="355"/>
                  </a:lnTo>
                  <a:lnTo>
                    <a:pt x="407" y="355"/>
                  </a:lnTo>
                  <a:lnTo>
                    <a:pt x="407" y="375"/>
                  </a:lnTo>
                  <a:lnTo>
                    <a:pt x="412" y="387"/>
                  </a:lnTo>
                  <a:lnTo>
                    <a:pt x="406" y="400"/>
                  </a:lnTo>
                  <a:lnTo>
                    <a:pt x="416" y="406"/>
                  </a:lnTo>
                  <a:lnTo>
                    <a:pt x="412" y="428"/>
                  </a:lnTo>
                  <a:lnTo>
                    <a:pt x="394" y="437"/>
                  </a:lnTo>
                  <a:lnTo>
                    <a:pt x="380" y="449"/>
                  </a:lnTo>
                  <a:lnTo>
                    <a:pt x="406" y="449"/>
                  </a:lnTo>
                  <a:lnTo>
                    <a:pt x="359" y="464"/>
                  </a:lnTo>
                  <a:lnTo>
                    <a:pt x="379" y="481"/>
                  </a:lnTo>
                  <a:lnTo>
                    <a:pt x="421" y="469"/>
                  </a:lnTo>
                  <a:lnTo>
                    <a:pt x="439" y="437"/>
                  </a:lnTo>
                  <a:lnTo>
                    <a:pt x="446" y="460"/>
                  </a:lnTo>
                  <a:lnTo>
                    <a:pt x="468" y="452"/>
                  </a:lnTo>
                  <a:lnTo>
                    <a:pt x="459" y="461"/>
                  </a:lnTo>
                  <a:lnTo>
                    <a:pt x="491" y="469"/>
                  </a:lnTo>
                  <a:lnTo>
                    <a:pt x="459" y="475"/>
                  </a:lnTo>
                  <a:lnTo>
                    <a:pt x="492" y="475"/>
                  </a:lnTo>
                  <a:lnTo>
                    <a:pt x="468" y="485"/>
                  </a:lnTo>
                  <a:lnTo>
                    <a:pt x="485" y="482"/>
                  </a:lnTo>
                  <a:lnTo>
                    <a:pt x="476" y="488"/>
                  </a:lnTo>
                  <a:lnTo>
                    <a:pt x="500" y="497"/>
                  </a:lnTo>
                  <a:lnTo>
                    <a:pt x="479" y="494"/>
                  </a:lnTo>
                  <a:lnTo>
                    <a:pt x="506" y="504"/>
                  </a:lnTo>
                  <a:lnTo>
                    <a:pt x="501" y="507"/>
                  </a:lnTo>
                  <a:lnTo>
                    <a:pt x="500" y="516"/>
                  </a:lnTo>
                  <a:lnTo>
                    <a:pt x="504" y="524"/>
                  </a:lnTo>
                  <a:lnTo>
                    <a:pt x="394" y="504"/>
                  </a:lnTo>
                  <a:lnTo>
                    <a:pt x="383" y="519"/>
                  </a:lnTo>
                  <a:lnTo>
                    <a:pt x="503" y="546"/>
                  </a:lnTo>
                  <a:lnTo>
                    <a:pt x="483" y="557"/>
                  </a:lnTo>
                  <a:lnTo>
                    <a:pt x="489" y="566"/>
                  </a:lnTo>
                  <a:lnTo>
                    <a:pt x="476" y="573"/>
                  </a:lnTo>
                  <a:lnTo>
                    <a:pt x="480" y="579"/>
                  </a:lnTo>
                  <a:lnTo>
                    <a:pt x="492" y="583"/>
                  </a:lnTo>
                  <a:lnTo>
                    <a:pt x="492" y="589"/>
                  </a:lnTo>
                  <a:lnTo>
                    <a:pt x="474" y="583"/>
                  </a:lnTo>
                  <a:lnTo>
                    <a:pt x="458" y="595"/>
                  </a:lnTo>
                  <a:lnTo>
                    <a:pt x="471" y="597"/>
                  </a:lnTo>
                  <a:lnTo>
                    <a:pt x="379" y="621"/>
                  </a:lnTo>
                  <a:lnTo>
                    <a:pt x="386" y="627"/>
                  </a:lnTo>
                  <a:lnTo>
                    <a:pt x="442" y="621"/>
                  </a:lnTo>
                  <a:lnTo>
                    <a:pt x="459" y="613"/>
                  </a:lnTo>
                  <a:lnTo>
                    <a:pt x="443" y="628"/>
                  </a:lnTo>
                  <a:lnTo>
                    <a:pt x="458" y="637"/>
                  </a:lnTo>
                  <a:lnTo>
                    <a:pt x="385" y="630"/>
                  </a:lnTo>
                  <a:lnTo>
                    <a:pt x="370" y="628"/>
                  </a:lnTo>
                  <a:lnTo>
                    <a:pt x="398" y="639"/>
                  </a:lnTo>
                  <a:lnTo>
                    <a:pt x="362" y="636"/>
                  </a:lnTo>
                  <a:lnTo>
                    <a:pt x="339" y="654"/>
                  </a:lnTo>
                  <a:lnTo>
                    <a:pt x="407" y="642"/>
                  </a:lnTo>
                  <a:lnTo>
                    <a:pt x="400" y="643"/>
                  </a:lnTo>
                  <a:lnTo>
                    <a:pt x="424" y="648"/>
                  </a:lnTo>
                  <a:lnTo>
                    <a:pt x="442" y="642"/>
                  </a:lnTo>
                  <a:lnTo>
                    <a:pt x="456" y="643"/>
                  </a:lnTo>
                  <a:lnTo>
                    <a:pt x="439" y="649"/>
                  </a:lnTo>
                  <a:lnTo>
                    <a:pt x="464" y="649"/>
                  </a:lnTo>
                  <a:lnTo>
                    <a:pt x="451" y="654"/>
                  </a:lnTo>
                  <a:lnTo>
                    <a:pt x="455" y="660"/>
                  </a:lnTo>
                  <a:lnTo>
                    <a:pt x="389" y="649"/>
                  </a:lnTo>
                  <a:lnTo>
                    <a:pt x="325" y="669"/>
                  </a:lnTo>
                  <a:lnTo>
                    <a:pt x="412" y="667"/>
                  </a:lnTo>
                  <a:lnTo>
                    <a:pt x="434" y="674"/>
                  </a:lnTo>
                  <a:lnTo>
                    <a:pt x="412" y="670"/>
                  </a:lnTo>
                  <a:lnTo>
                    <a:pt x="324" y="676"/>
                  </a:lnTo>
                  <a:lnTo>
                    <a:pt x="334" y="685"/>
                  </a:lnTo>
                  <a:lnTo>
                    <a:pt x="368" y="686"/>
                  </a:lnTo>
                  <a:lnTo>
                    <a:pt x="349" y="692"/>
                  </a:lnTo>
                  <a:lnTo>
                    <a:pt x="345" y="698"/>
                  </a:lnTo>
                  <a:lnTo>
                    <a:pt x="334" y="698"/>
                  </a:lnTo>
                  <a:lnTo>
                    <a:pt x="355" y="706"/>
                  </a:lnTo>
                  <a:lnTo>
                    <a:pt x="322" y="707"/>
                  </a:lnTo>
                  <a:lnTo>
                    <a:pt x="315" y="721"/>
                  </a:lnTo>
                  <a:lnTo>
                    <a:pt x="382" y="703"/>
                  </a:lnTo>
                  <a:lnTo>
                    <a:pt x="448" y="683"/>
                  </a:lnTo>
                  <a:lnTo>
                    <a:pt x="431" y="691"/>
                  </a:lnTo>
                  <a:lnTo>
                    <a:pt x="315" y="730"/>
                  </a:lnTo>
                  <a:lnTo>
                    <a:pt x="330" y="731"/>
                  </a:lnTo>
                  <a:lnTo>
                    <a:pt x="316" y="736"/>
                  </a:lnTo>
                  <a:lnTo>
                    <a:pt x="374" y="728"/>
                  </a:lnTo>
                  <a:lnTo>
                    <a:pt x="324" y="743"/>
                  </a:lnTo>
                  <a:lnTo>
                    <a:pt x="328" y="748"/>
                  </a:lnTo>
                  <a:lnTo>
                    <a:pt x="333" y="754"/>
                  </a:lnTo>
                  <a:lnTo>
                    <a:pt x="358" y="754"/>
                  </a:lnTo>
                  <a:lnTo>
                    <a:pt x="406" y="7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4" name="Freeform 790"/>
            <p:cNvSpPr>
              <a:spLocks noChangeAspect="1"/>
            </p:cNvSpPr>
            <p:nvPr/>
          </p:nvSpPr>
          <p:spPr bwMode="auto">
            <a:xfrm>
              <a:off x="1899" y="1352"/>
              <a:ext cx="37" cy="18"/>
            </a:xfrm>
            <a:custGeom>
              <a:avLst/>
              <a:gdLst>
                <a:gd name="T0" fmla="*/ 5 w 97"/>
                <a:gd name="T1" fmla="*/ 2 h 47"/>
                <a:gd name="T2" fmla="*/ 2 w 97"/>
                <a:gd name="T3" fmla="*/ 0 h 47"/>
                <a:gd name="T4" fmla="*/ 0 w 97"/>
                <a:gd name="T5" fmla="*/ 1 h 47"/>
                <a:gd name="T6" fmla="*/ 0 w 97"/>
                <a:gd name="T7" fmla="*/ 1 h 47"/>
                <a:gd name="T8" fmla="*/ 0 w 97"/>
                <a:gd name="T9" fmla="*/ 2 h 47"/>
                <a:gd name="T10" fmla="*/ 0 w 97"/>
                <a:gd name="T11" fmla="*/ 2 h 47"/>
                <a:gd name="T12" fmla="*/ 2 w 97"/>
                <a:gd name="T13" fmla="*/ 2 h 47"/>
                <a:gd name="T14" fmla="*/ 1 w 97"/>
                <a:gd name="T15" fmla="*/ 3 h 47"/>
                <a:gd name="T16" fmla="*/ 5 w 97"/>
                <a:gd name="T17" fmla="*/ 2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47"/>
                <a:gd name="T29" fmla="*/ 97 w 97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47">
                  <a:moveTo>
                    <a:pt x="97" y="32"/>
                  </a:moveTo>
                  <a:lnTo>
                    <a:pt x="25" y="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0" y="26"/>
                  </a:lnTo>
                  <a:lnTo>
                    <a:pt x="8" y="35"/>
                  </a:lnTo>
                  <a:lnTo>
                    <a:pt x="28" y="41"/>
                  </a:lnTo>
                  <a:lnTo>
                    <a:pt x="14" y="47"/>
                  </a:lnTo>
                  <a:lnTo>
                    <a:pt x="9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5" name="Freeform 791"/>
            <p:cNvSpPr>
              <a:spLocks noChangeAspect="1"/>
            </p:cNvSpPr>
            <p:nvPr/>
          </p:nvSpPr>
          <p:spPr bwMode="auto">
            <a:xfrm>
              <a:off x="2283" y="1420"/>
              <a:ext cx="149" cy="56"/>
            </a:xfrm>
            <a:custGeom>
              <a:avLst/>
              <a:gdLst>
                <a:gd name="T0" fmla="*/ 16 w 396"/>
                <a:gd name="T1" fmla="*/ 0 h 148"/>
                <a:gd name="T2" fmla="*/ 16 w 396"/>
                <a:gd name="T3" fmla="*/ 1 h 148"/>
                <a:gd name="T4" fmla="*/ 14 w 396"/>
                <a:gd name="T5" fmla="*/ 1 h 148"/>
                <a:gd name="T6" fmla="*/ 12 w 396"/>
                <a:gd name="T7" fmla="*/ 1 h 148"/>
                <a:gd name="T8" fmla="*/ 12 w 396"/>
                <a:gd name="T9" fmla="*/ 2 h 148"/>
                <a:gd name="T10" fmla="*/ 12 w 396"/>
                <a:gd name="T11" fmla="*/ 2 h 148"/>
                <a:gd name="T12" fmla="*/ 11 w 396"/>
                <a:gd name="T13" fmla="*/ 1 h 148"/>
                <a:gd name="T14" fmla="*/ 10 w 396"/>
                <a:gd name="T15" fmla="*/ 2 h 148"/>
                <a:gd name="T16" fmla="*/ 9 w 396"/>
                <a:gd name="T17" fmla="*/ 1 h 148"/>
                <a:gd name="T18" fmla="*/ 8 w 396"/>
                <a:gd name="T19" fmla="*/ 2 h 148"/>
                <a:gd name="T20" fmla="*/ 6 w 396"/>
                <a:gd name="T21" fmla="*/ 3 h 148"/>
                <a:gd name="T22" fmla="*/ 6 w 396"/>
                <a:gd name="T23" fmla="*/ 2 h 148"/>
                <a:gd name="T24" fmla="*/ 6 w 396"/>
                <a:gd name="T25" fmla="*/ 2 h 148"/>
                <a:gd name="T26" fmla="*/ 3 w 396"/>
                <a:gd name="T27" fmla="*/ 0 h 148"/>
                <a:gd name="T28" fmla="*/ 4 w 396"/>
                <a:gd name="T29" fmla="*/ 1 h 148"/>
                <a:gd name="T30" fmla="*/ 4 w 396"/>
                <a:gd name="T31" fmla="*/ 2 h 148"/>
                <a:gd name="T32" fmla="*/ 3 w 396"/>
                <a:gd name="T33" fmla="*/ 1 h 148"/>
                <a:gd name="T34" fmla="*/ 2 w 396"/>
                <a:gd name="T35" fmla="*/ 1 h 148"/>
                <a:gd name="T36" fmla="*/ 2 w 396"/>
                <a:gd name="T37" fmla="*/ 2 h 148"/>
                <a:gd name="T38" fmla="*/ 2 w 396"/>
                <a:gd name="T39" fmla="*/ 2 h 148"/>
                <a:gd name="T40" fmla="*/ 2 w 396"/>
                <a:gd name="T41" fmla="*/ 2 h 148"/>
                <a:gd name="T42" fmla="*/ 1 w 396"/>
                <a:gd name="T43" fmla="*/ 2 h 148"/>
                <a:gd name="T44" fmla="*/ 1 w 396"/>
                <a:gd name="T45" fmla="*/ 2 h 148"/>
                <a:gd name="T46" fmla="*/ 0 w 396"/>
                <a:gd name="T47" fmla="*/ 2 h 148"/>
                <a:gd name="T48" fmla="*/ 5 w 396"/>
                <a:gd name="T49" fmla="*/ 2 h 148"/>
                <a:gd name="T50" fmla="*/ 4 w 396"/>
                <a:gd name="T51" fmla="*/ 3 h 148"/>
                <a:gd name="T52" fmla="*/ 4 w 396"/>
                <a:gd name="T53" fmla="*/ 3 h 148"/>
                <a:gd name="T54" fmla="*/ 0 w 396"/>
                <a:gd name="T55" fmla="*/ 4 h 148"/>
                <a:gd name="T56" fmla="*/ 4 w 396"/>
                <a:gd name="T57" fmla="*/ 5 h 148"/>
                <a:gd name="T58" fmla="*/ 5 w 396"/>
                <a:gd name="T59" fmla="*/ 5 h 148"/>
                <a:gd name="T60" fmla="*/ 4 w 396"/>
                <a:gd name="T61" fmla="*/ 5 h 148"/>
                <a:gd name="T62" fmla="*/ 5 w 396"/>
                <a:gd name="T63" fmla="*/ 5 h 148"/>
                <a:gd name="T64" fmla="*/ 4 w 396"/>
                <a:gd name="T65" fmla="*/ 6 h 148"/>
                <a:gd name="T66" fmla="*/ 3 w 396"/>
                <a:gd name="T67" fmla="*/ 6 h 148"/>
                <a:gd name="T68" fmla="*/ 4 w 396"/>
                <a:gd name="T69" fmla="*/ 7 h 148"/>
                <a:gd name="T70" fmla="*/ 7 w 396"/>
                <a:gd name="T71" fmla="*/ 7 h 148"/>
                <a:gd name="T72" fmla="*/ 11 w 396"/>
                <a:gd name="T73" fmla="*/ 8 h 148"/>
                <a:gd name="T74" fmla="*/ 14 w 396"/>
                <a:gd name="T75" fmla="*/ 7 h 148"/>
                <a:gd name="T76" fmla="*/ 18 w 396"/>
                <a:gd name="T77" fmla="*/ 6 h 148"/>
                <a:gd name="T78" fmla="*/ 20 w 396"/>
                <a:gd name="T79" fmla="*/ 5 h 148"/>
                <a:gd name="T80" fmla="*/ 20 w 396"/>
                <a:gd name="T81" fmla="*/ 4 h 148"/>
                <a:gd name="T82" fmla="*/ 21 w 396"/>
                <a:gd name="T83" fmla="*/ 4 h 148"/>
                <a:gd name="T84" fmla="*/ 20 w 396"/>
                <a:gd name="T85" fmla="*/ 3 h 148"/>
                <a:gd name="T86" fmla="*/ 21 w 396"/>
                <a:gd name="T87" fmla="*/ 3 h 148"/>
                <a:gd name="T88" fmla="*/ 21 w 396"/>
                <a:gd name="T89" fmla="*/ 3 h 148"/>
                <a:gd name="T90" fmla="*/ 19 w 396"/>
                <a:gd name="T91" fmla="*/ 2 h 148"/>
                <a:gd name="T92" fmla="*/ 20 w 396"/>
                <a:gd name="T93" fmla="*/ 2 h 148"/>
                <a:gd name="T94" fmla="*/ 19 w 396"/>
                <a:gd name="T95" fmla="*/ 2 h 148"/>
                <a:gd name="T96" fmla="*/ 19 w 396"/>
                <a:gd name="T97" fmla="*/ 1 h 148"/>
                <a:gd name="T98" fmla="*/ 20 w 396"/>
                <a:gd name="T99" fmla="*/ 0 h 148"/>
                <a:gd name="T100" fmla="*/ 18 w 396"/>
                <a:gd name="T101" fmla="*/ 1 h 148"/>
                <a:gd name="T102" fmla="*/ 16 w 396"/>
                <a:gd name="T103" fmla="*/ 0 h 1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96"/>
                <a:gd name="T157" fmla="*/ 0 h 148"/>
                <a:gd name="T158" fmla="*/ 396 w 396"/>
                <a:gd name="T159" fmla="*/ 148 h 1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96" h="148">
                  <a:moveTo>
                    <a:pt x="303" y="0"/>
                  </a:moveTo>
                  <a:lnTo>
                    <a:pt x="299" y="10"/>
                  </a:lnTo>
                  <a:lnTo>
                    <a:pt x="263" y="21"/>
                  </a:lnTo>
                  <a:lnTo>
                    <a:pt x="236" y="16"/>
                  </a:lnTo>
                  <a:lnTo>
                    <a:pt x="232" y="36"/>
                  </a:lnTo>
                  <a:lnTo>
                    <a:pt x="230" y="30"/>
                  </a:lnTo>
                  <a:lnTo>
                    <a:pt x="197" y="18"/>
                  </a:lnTo>
                  <a:lnTo>
                    <a:pt x="187" y="31"/>
                  </a:lnTo>
                  <a:lnTo>
                    <a:pt x="162" y="18"/>
                  </a:lnTo>
                  <a:lnTo>
                    <a:pt x="139" y="45"/>
                  </a:lnTo>
                  <a:lnTo>
                    <a:pt x="120" y="55"/>
                  </a:lnTo>
                  <a:lnTo>
                    <a:pt x="103" y="40"/>
                  </a:lnTo>
                  <a:lnTo>
                    <a:pt x="115" y="31"/>
                  </a:lnTo>
                  <a:lnTo>
                    <a:pt x="63" y="1"/>
                  </a:lnTo>
                  <a:lnTo>
                    <a:pt x="72" y="13"/>
                  </a:lnTo>
                  <a:lnTo>
                    <a:pt x="78" y="28"/>
                  </a:lnTo>
                  <a:lnTo>
                    <a:pt x="50" y="16"/>
                  </a:lnTo>
                  <a:lnTo>
                    <a:pt x="39" y="22"/>
                  </a:lnTo>
                  <a:lnTo>
                    <a:pt x="36" y="30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12" y="33"/>
                  </a:lnTo>
                  <a:lnTo>
                    <a:pt x="21" y="42"/>
                  </a:lnTo>
                  <a:lnTo>
                    <a:pt x="0" y="43"/>
                  </a:lnTo>
                  <a:lnTo>
                    <a:pt x="84" y="46"/>
                  </a:lnTo>
                  <a:lnTo>
                    <a:pt x="72" y="58"/>
                  </a:lnTo>
                  <a:lnTo>
                    <a:pt x="81" y="65"/>
                  </a:lnTo>
                  <a:lnTo>
                    <a:pt x="9" y="74"/>
                  </a:lnTo>
                  <a:lnTo>
                    <a:pt x="68" y="88"/>
                  </a:lnTo>
                  <a:lnTo>
                    <a:pt x="86" y="92"/>
                  </a:lnTo>
                  <a:lnTo>
                    <a:pt x="77" y="100"/>
                  </a:lnTo>
                  <a:lnTo>
                    <a:pt x="89" y="101"/>
                  </a:lnTo>
                  <a:lnTo>
                    <a:pt x="80" y="109"/>
                  </a:lnTo>
                  <a:lnTo>
                    <a:pt x="47" y="121"/>
                  </a:lnTo>
                  <a:lnTo>
                    <a:pt x="74" y="128"/>
                  </a:lnTo>
                  <a:lnTo>
                    <a:pt x="127" y="133"/>
                  </a:lnTo>
                  <a:lnTo>
                    <a:pt x="211" y="148"/>
                  </a:lnTo>
                  <a:lnTo>
                    <a:pt x="271" y="127"/>
                  </a:lnTo>
                  <a:lnTo>
                    <a:pt x="330" y="106"/>
                  </a:lnTo>
                  <a:lnTo>
                    <a:pt x="366" y="85"/>
                  </a:lnTo>
                  <a:lnTo>
                    <a:pt x="384" y="71"/>
                  </a:lnTo>
                  <a:lnTo>
                    <a:pt x="394" y="70"/>
                  </a:lnTo>
                  <a:lnTo>
                    <a:pt x="380" y="61"/>
                  </a:lnTo>
                  <a:lnTo>
                    <a:pt x="394" y="57"/>
                  </a:lnTo>
                  <a:lnTo>
                    <a:pt x="396" y="48"/>
                  </a:lnTo>
                  <a:lnTo>
                    <a:pt x="362" y="46"/>
                  </a:lnTo>
                  <a:lnTo>
                    <a:pt x="371" y="40"/>
                  </a:lnTo>
                  <a:lnTo>
                    <a:pt x="354" y="36"/>
                  </a:lnTo>
                  <a:lnTo>
                    <a:pt x="351" y="21"/>
                  </a:lnTo>
                  <a:lnTo>
                    <a:pt x="368" y="4"/>
                  </a:lnTo>
                  <a:lnTo>
                    <a:pt x="338" y="10"/>
                  </a:lnTo>
                  <a:lnTo>
                    <a:pt x="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6" name="Freeform 792"/>
            <p:cNvSpPr>
              <a:spLocks noChangeAspect="1"/>
            </p:cNvSpPr>
            <p:nvPr/>
          </p:nvSpPr>
          <p:spPr bwMode="auto">
            <a:xfrm>
              <a:off x="2460" y="1631"/>
              <a:ext cx="64" cy="74"/>
            </a:xfrm>
            <a:custGeom>
              <a:avLst/>
              <a:gdLst>
                <a:gd name="T0" fmla="*/ 9 w 173"/>
                <a:gd name="T1" fmla="*/ 8 h 197"/>
                <a:gd name="T2" fmla="*/ 9 w 173"/>
                <a:gd name="T3" fmla="*/ 6 h 197"/>
                <a:gd name="T4" fmla="*/ 9 w 173"/>
                <a:gd name="T5" fmla="*/ 3 h 197"/>
                <a:gd name="T6" fmla="*/ 7 w 173"/>
                <a:gd name="T7" fmla="*/ 3 h 197"/>
                <a:gd name="T8" fmla="*/ 7 w 173"/>
                <a:gd name="T9" fmla="*/ 3 h 197"/>
                <a:gd name="T10" fmla="*/ 5 w 173"/>
                <a:gd name="T11" fmla="*/ 3 h 197"/>
                <a:gd name="T12" fmla="*/ 7 w 173"/>
                <a:gd name="T13" fmla="*/ 1 h 197"/>
                <a:gd name="T14" fmla="*/ 7 w 173"/>
                <a:gd name="T15" fmla="*/ 0 h 197"/>
                <a:gd name="T16" fmla="*/ 6 w 173"/>
                <a:gd name="T17" fmla="*/ 0 h 197"/>
                <a:gd name="T18" fmla="*/ 6 w 173"/>
                <a:gd name="T19" fmla="*/ 0 h 197"/>
                <a:gd name="T20" fmla="*/ 4 w 173"/>
                <a:gd name="T21" fmla="*/ 2 h 197"/>
                <a:gd name="T22" fmla="*/ 4 w 173"/>
                <a:gd name="T23" fmla="*/ 2 h 197"/>
                <a:gd name="T24" fmla="*/ 4 w 173"/>
                <a:gd name="T25" fmla="*/ 3 h 197"/>
                <a:gd name="T26" fmla="*/ 1 w 173"/>
                <a:gd name="T27" fmla="*/ 3 h 197"/>
                <a:gd name="T28" fmla="*/ 1 w 173"/>
                <a:gd name="T29" fmla="*/ 4 h 197"/>
                <a:gd name="T30" fmla="*/ 0 w 173"/>
                <a:gd name="T31" fmla="*/ 5 h 197"/>
                <a:gd name="T32" fmla="*/ 3 w 173"/>
                <a:gd name="T33" fmla="*/ 6 h 197"/>
                <a:gd name="T34" fmla="*/ 1 w 173"/>
                <a:gd name="T35" fmla="*/ 8 h 197"/>
                <a:gd name="T36" fmla="*/ 3 w 173"/>
                <a:gd name="T37" fmla="*/ 7 h 197"/>
                <a:gd name="T38" fmla="*/ 1 w 173"/>
                <a:gd name="T39" fmla="*/ 8 h 197"/>
                <a:gd name="T40" fmla="*/ 0 w 173"/>
                <a:gd name="T41" fmla="*/ 9 h 197"/>
                <a:gd name="T42" fmla="*/ 1 w 173"/>
                <a:gd name="T43" fmla="*/ 9 h 197"/>
                <a:gd name="T44" fmla="*/ 0 w 173"/>
                <a:gd name="T45" fmla="*/ 9 h 197"/>
                <a:gd name="T46" fmla="*/ 1 w 173"/>
                <a:gd name="T47" fmla="*/ 10 h 197"/>
                <a:gd name="T48" fmla="*/ 0 w 173"/>
                <a:gd name="T49" fmla="*/ 10 h 197"/>
                <a:gd name="T50" fmla="*/ 1 w 173"/>
                <a:gd name="T51" fmla="*/ 10 h 197"/>
                <a:gd name="T52" fmla="*/ 1 w 173"/>
                <a:gd name="T53" fmla="*/ 11 h 197"/>
                <a:gd name="T54" fmla="*/ 4 w 173"/>
                <a:gd name="T55" fmla="*/ 10 h 197"/>
                <a:gd name="T56" fmla="*/ 6 w 173"/>
                <a:gd name="T57" fmla="*/ 9 h 197"/>
                <a:gd name="T58" fmla="*/ 8 w 173"/>
                <a:gd name="T59" fmla="*/ 9 h 197"/>
                <a:gd name="T60" fmla="*/ 9 w 173"/>
                <a:gd name="T61" fmla="*/ 8 h 1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3"/>
                <a:gd name="T94" fmla="*/ 0 h 197"/>
                <a:gd name="T95" fmla="*/ 173 w 173"/>
                <a:gd name="T96" fmla="*/ 197 h 1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3" h="197">
                  <a:moveTo>
                    <a:pt x="172" y="145"/>
                  </a:moveTo>
                  <a:lnTo>
                    <a:pt x="172" y="103"/>
                  </a:lnTo>
                  <a:lnTo>
                    <a:pt x="173" y="63"/>
                  </a:lnTo>
                  <a:lnTo>
                    <a:pt x="148" y="49"/>
                  </a:lnTo>
                  <a:lnTo>
                    <a:pt x="137" y="54"/>
                  </a:lnTo>
                  <a:lnTo>
                    <a:pt x="103" y="49"/>
                  </a:lnTo>
                  <a:lnTo>
                    <a:pt x="134" y="12"/>
                  </a:lnTo>
                  <a:lnTo>
                    <a:pt x="140" y="0"/>
                  </a:lnTo>
                  <a:lnTo>
                    <a:pt x="123" y="9"/>
                  </a:lnTo>
                  <a:lnTo>
                    <a:pt x="108" y="7"/>
                  </a:lnTo>
                  <a:lnTo>
                    <a:pt x="76" y="27"/>
                  </a:lnTo>
                  <a:lnTo>
                    <a:pt x="88" y="34"/>
                  </a:lnTo>
                  <a:lnTo>
                    <a:pt x="75" y="51"/>
                  </a:lnTo>
                  <a:lnTo>
                    <a:pt x="24" y="57"/>
                  </a:lnTo>
                  <a:lnTo>
                    <a:pt x="28" y="73"/>
                  </a:lnTo>
                  <a:lnTo>
                    <a:pt x="9" y="91"/>
                  </a:lnTo>
                  <a:lnTo>
                    <a:pt x="57" y="106"/>
                  </a:lnTo>
                  <a:lnTo>
                    <a:pt x="23" y="142"/>
                  </a:lnTo>
                  <a:lnTo>
                    <a:pt x="58" y="133"/>
                  </a:lnTo>
                  <a:lnTo>
                    <a:pt x="21" y="152"/>
                  </a:lnTo>
                  <a:lnTo>
                    <a:pt x="0" y="161"/>
                  </a:lnTo>
                  <a:lnTo>
                    <a:pt x="14" y="166"/>
                  </a:lnTo>
                  <a:lnTo>
                    <a:pt x="0" y="176"/>
                  </a:lnTo>
                  <a:lnTo>
                    <a:pt x="20" y="183"/>
                  </a:lnTo>
                  <a:lnTo>
                    <a:pt x="12" y="189"/>
                  </a:lnTo>
                  <a:lnTo>
                    <a:pt x="28" y="189"/>
                  </a:lnTo>
                  <a:lnTo>
                    <a:pt x="26" y="197"/>
                  </a:lnTo>
                  <a:lnTo>
                    <a:pt x="72" y="191"/>
                  </a:lnTo>
                  <a:lnTo>
                    <a:pt x="114" y="171"/>
                  </a:lnTo>
                  <a:lnTo>
                    <a:pt x="155" y="164"/>
                  </a:lnTo>
                  <a:lnTo>
                    <a:pt x="172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7" name="Freeform 793"/>
            <p:cNvSpPr>
              <a:spLocks noChangeAspect="1"/>
            </p:cNvSpPr>
            <p:nvPr/>
          </p:nvSpPr>
          <p:spPr bwMode="auto">
            <a:xfrm>
              <a:off x="2531" y="1568"/>
              <a:ext cx="117" cy="167"/>
            </a:xfrm>
            <a:custGeom>
              <a:avLst/>
              <a:gdLst>
                <a:gd name="T0" fmla="*/ 1 w 313"/>
                <a:gd name="T1" fmla="*/ 7 h 444"/>
                <a:gd name="T2" fmla="*/ 3 w 313"/>
                <a:gd name="T3" fmla="*/ 8 h 444"/>
                <a:gd name="T4" fmla="*/ 2 w 313"/>
                <a:gd name="T5" fmla="*/ 9 h 444"/>
                <a:gd name="T6" fmla="*/ 3 w 313"/>
                <a:gd name="T7" fmla="*/ 10 h 444"/>
                <a:gd name="T8" fmla="*/ 5 w 313"/>
                <a:gd name="T9" fmla="*/ 11 h 444"/>
                <a:gd name="T10" fmla="*/ 6 w 313"/>
                <a:gd name="T11" fmla="*/ 14 h 444"/>
                <a:gd name="T12" fmla="*/ 3 w 313"/>
                <a:gd name="T13" fmla="*/ 16 h 444"/>
                <a:gd name="T14" fmla="*/ 4 w 313"/>
                <a:gd name="T15" fmla="*/ 17 h 444"/>
                <a:gd name="T16" fmla="*/ 1 w 313"/>
                <a:gd name="T17" fmla="*/ 19 h 444"/>
                <a:gd name="T18" fmla="*/ 4 w 313"/>
                <a:gd name="T19" fmla="*/ 20 h 444"/>
                <a:gd name="T20" fmla="*/ 6 w 313"/>
                <a:gd name="T21" fmla="*/ 20 h 444"/>
                <a:gd name="T22" fmla="*/ 2 w 313"/>
                <a:gd name="T23" fmla="*/ 22 h 444"/>
                <a:gd name="T24" fmla="*/ 1 w 313"/>
                <a:gd name="T25" fmla="*/ 24 h 444"/>
                <a:gd name="T26" fmla="*/ 4 w 313"/>
                <a:gd name="T27" fmla="*/ 23 h 444"/>
                <a:gd name="T28" fmla="*/ 7 w 313"/>
                <a:gd name="T29" fmla="*/ 22 h 444"/>
                <a:gd name="T30" fmla="*/ 13 w 313"/>
                <a:gd name="T31" fmla="*/ 22 h 444"/>
                <a:gd name="T32" fmla="*/ 14 w 313"/>
                <a:gd name="T33" fmla="*/ 20 h 444"/>
                <a:gd name="T34" fmla="*/ 16 w 313"/>
                <a:gd name="T35" fmla="*/ 17 h 444"/>
                <a:gd name="T36" fmla="*/ 13 w 313"/>
                <a:gd name="T37" fmla="*/ 16 h 444"/>
                <a:gd name="T38" fmla="*/ 12 w 313"/>
                <a:gd name="T39" fmla="*/ 14 h 444"/>
                <a:gd name="T40" fmla="*/ 12 w 313"/>
                <a:gd name="T41" fmla="*/ 12 h 444"/>
                <a:gd name="T42" fmla="*/ 8 w 313"/>
                <a:gd name="T43" fmla="*/ 8 h 444"/>
                <a:gd name="T44" fmla="*/ 7 w 313"/>
                <a:gd name="T45" fmla="*/ 6 h 444"/>
                <a:gd name="T46" fmla="*/ 7 w 313"/>
                <a:gd name="T47" fmla="*/ 6 h 444"/>
                <a:gd name="T48" fmla="*/ 4 w 313"/>
                <a:gd name="T49" fmla="*/ 3 h 444"/>
                <a:gd name="T50" fmla="*/ 4 w 313"/>
                <a:gd name="T51" fmla="*/ 2 h 444"/>
                <a:gd name="T52" fmla="*/ 3 w 313"/>
                <a:gd name="T53" fmla="*/ 0 h 444"/>
                <a:gd name="T54" fmla="*/ 2 w 313"/>
                <a:gd name="T55" fmla="*/ 2 h 444"/>
                <a:gd name="T56" fmla="*/ 1 w 313"/>
                <a:gd name="T57" fmla="*/ 3 h 444"/>
                <a:gd name="T58" fmla="*/ 1 w 313"/>
                <a:gd name="T59" fmla="*/ 4 h 444"/>
                <a:gd name="T60" fmla="*/ 0 w 313"/>
                <a:gd name="T61" fmla="*/ 5 h 444"/>
                <a:gd name="T62" fmla="*/ 1 w 313"/>
                <a:gd name="T63" fmla="*/ 5 h 444"/>
                <a:gd name="T64" fmla="*/ 0 w 313"/>
                <a:gd name="T65" fmla="*/ 9 h 4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3"/>
                <a:gd name="T100" fmla="*/ 0 h 444"/>
                <a:gd name="T101" fmla="*/ 313 w 313"/>
                <a:gd name="T102" fmla="*/ 444 h 4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3" h="444">
                  <a:moveTo>
                    <a:pt x="4" y="168"/>
                  </a:moveTo>
                  <a:lnTo>
                    <a:pt x="27" y="134"/>
                  </a:lnTo>
                  <a:lnTo>
                    <a:pt x="40" y="134"/>
                  </a:lnTo>
                  <a:lnTo>
                    <a:pt x="49" y="137"/>
                  </a:lnTo>
                  <a:lnTo>
                    <a:pt x="44" y="150"/>
                  </a:lnTo>
                  <a:lnTo>
                    <a:pt x="36" y="177"/>
                  </a:lnTo>
                  <a:lnTo>
                    <a:pt x="41" y="201"/>
                  </a:lnTo>
                  <a:lnTo>
                    <a:pt x="61" y="195"/>
                  </a:lnTo>
                  <a:lnTo>
                    <a:pt x="107" y="186"/>
                  </a:lnTo>
                  <a:lnTo>
                    <a:pt x="94" y="203"/>
                  </a:lnTo>
                  <a:lnTo>
                    <a:pt x="116" y="227"/>
                  </a:lnTo>
                  <a:lnTo>
                    <a:pt x="118" y="270"/>
                  </a:lnTo>
                  <a:lnTo>
                    <a:pt x="104" y="273"/>
                  </a:lnTo>
                  <a:lnTo>
                    <a:pt x="49" y="295"/>
                  </a:lnTo>
                  <a:lnTo>
                    <a:pt x="58" y="297"/>
                  </a:lnTo>
                  <a:lnTo>
                    <a:pt x="71" y="315"/>
                  </a:lnTo>
                  <a:lnTo>
                    <a:pt x="33" y="341"/>
                  </a:lnTo>
                  <a:lnTo>
                    <a:pt x="27" y="355"/>
                  </a:lnTo>
                  <a:lnTo>
                    <a:pt x="68" y="361"/>
                  </a:lnTo>
                  <a:lnTo>
                    <a:pt x="86" y="371"/>
                  </a:lnTo>
                  <a:lnTo>
                    <a:pt x="136" y="356"/>
                  </a:lnTo>
                  <a:lnTo>
                    <a:pt x="118" y="374"/>
                  </a:lnTo>
                  <a:lnTo>
                    <a:pt x="82" y="383"/>
                  </a:lnTo>
                  <a:lnTo>
                    <a:pt x="40" y="412"/>
                  </a:lnTo>
                  <a:lnTo>
                    <a:pt x="0" y="441"/>
                  </a:lnTo>
                  <a:lnTo>
                    <a:pt x="15" y="444"/>
                  </a:lnTo>
                  <a:lnTo>
                    <a:pt x="25" y="441"/>
                  </a:lnTo>
                  <a:lnTo>
                    <a:pt x="76" y="434"/>
                  </a:lnTo>
                  <a:lnTo>
                    <a:pt x="92" y="422"/>
                  </a:lnTo>
                  <a:lnTo>
                    <a:pt x="130" y="415"/>
                  </a:lnTo>
                  <a:lnTo>
                    <a:pt x="179" y="409"/>
                  </a:lnTo>
                  <a:lnTo>
                    <a:pt x="250" y="410"/>
                  </a:lnTo>
                  <a:lnTo>
                    <a:pt x="298" y="379"/>
                  </a:lnTo>
                  <a:lnTo>
                    <a:pt x="262" y="370"/>
                  </a:lnTo>
                  <a:lnTo>
                    <a:pt x="276" y="356"/>
                  </a:lnTo>
                  <a:lnTo>
                    <a:pt x="313" y="318"/>
                  </a:lnTo>
                  <a:lnTo>
                    <a:pt x="300" y="297"/>
                  </a:lnTo>
                  <a:lnTo>
                    <a:pt x="249" y="301"/>
                  </a:lnTo>
                  <a:lnTo>
                    <a:pt x="253" y="286"/>
                  </a:lnTo>
                  <a:lnTo>
                    <a:pt x="221" y="253"/>
                  </a:lnTo>
                  <a:lnTo>
                    <a:pt x="236" y="256"/>
                  </a:lnTo>
                  <a:lnTo>
                    <a:pt x="231" y="237"/>
                  </a:lnTo>
                  <a:lnTo>
                    <a:pt x="200" y="207"/>
                  </a:lnTo>
                  <a:lnTo>
                    <a:pt x="155" y="140"/>
                  </a:lnTo>
                  <a:lnTo>
                    <a:pt x="98" y="133"/>
                  </a:lnTo>
                  <a:lnTo>
                    <a:pt x="131" y="122"/>
                  </a:lnTo>
                  <a:lnTo>
                    <a:pt x="112" y="115"/>
                  </a:lnTo>
                  <a:lnTo>
                    <a:pt x="125" y="110"/>
                  </a:lnTo>
                  <a:lnTo>
                    <a:pt x="167" y="52"/>
                  </a:lnTo>
                  <a:lnTo>
                    <a:pt x="86" y="52"/>
                  </a:lnTo>
                  <a:lnTo>
                    <a:pt x="71" y="48"/>
                  </a:lnTo>
                  <a:lnTo>
                    <a:pt x="83" y="40"/>
                  </a:lnTo>
                  <a:lnTo>
                    <a:pt x="116" y="4"/>
                  </a:lnTo>
                  <a:lnTo>
                    <a:pt x="50" y="0"/>
                  </a:lnTo>
                  <a:lnTo>
                    <a:pt x="38" y="16"/>
                  </a:lnTo>
                  <a:lnTo>
                    <a:pt x="34" y="33"/>
                  </a:lnTo>
                  <a:lnTo>
                    <a:pt x="19" y="37"/>
                  </a:lnTo>
                  <a:lnTo>
                    <a:pt x="16" y="55"/>
                  </a:lnTo>
                  <a:lnTo>
                    <a:pt x="16" y="61"/>
                  </a:lnTo>
                  <a:lnTo>
                    <a:pt x="15" y="70"/>
                  </a:lnTo>
                  <a:lnTo>
                    <a:pt x="0" y="94"/>
                  </a:lnTo>
                  <a:lnTo>
                    <a:pt x="6" y="98"/>
                  </a:lnTo>
                  <a:lnTo>
                    <a:pt x="0" y="103"/>
                  </a:lnTo>
                  <a:lnTo>
                    <a:pt x="28" y="97"/>
                  </a:lnTo>
                  <a:lnTo>
                    <a:pt x="27" y="100"/>
                  </a:lnTo>
                  <a:lnTo>
                    <a:pt x="4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8" name="Freeform 794"/>
            <p:cNvSpPr>
              <a:spLocks noChangeAspect="1"/>
            </p:cNvSpPr>
            <p:nvPr/>
          </p:nvSpPr>
          <p:spPr bwMode="auto">
            <a:xfrm>
              <a:off x="2498" y="1632"/>
              <a:ext cx="36" cy="22"/>
            </a:xfrm>
            <a:custGeom>
              <a:avLst/>
              <a:gdLst>
                <a:gd name="T0" fmla="*/ 5 w 96"/>
                <a:gd name="T1" fmla="*/ 2 h 60"/>
                <a:gd name="T2" fmla="*/ 5 w 96"/>
                <a:gd name="T3" fmla="*/ 1 h 60"/>
                <a:gd name="T4" fmla="*/ 3 w 96"/>
                <a:gd name="T5" fmla="*/ 0 h 60"/>
                <a:gd name="T6" fmla="*/ 2 w 96"/>
                <a:gd name="T7" fmla="*/ 0 h 60"/>
                <a:gd name="T8" fmla="*/ 0 w 96"/>
                <a:gd name="T9" fmla="*/ 2 h 60"/>
                <a:gd name="T10" fmla="*/ 2 w 96"/>
                <a:gd name="T11" fmla="*/ 3 h 60"/>
                <a:gd name="T12" fmla="*/ 2 w 96"/>
                <a:gd name="T13" fmla="*/ 2 h 60"/>
                <a:gd name="T14" fmla="*/ 4 w 96"/>
                <a:gd name="T15" fmla="*/ 3 h 60"/>
                <a:gd name="T16" fmla="*/ 5 w 96"/>
                <a:gd name="T17" fmla="*/ 2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0"/>
                <a:gd name="T29" fmla="*/ 96 w 96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0">
                  <a:moveTo>
                    <a:pt x="96" y="42"/>
                  </a:moveTo>
                  <a:lnTo>
                    <a:pt x="91" y="28"/>
                  </a:lnTo>
                  <a:lnTo>
                    <a:pt x="66" y="0"/>
                  </a:lnTo>
                  <a:lnTo>
                    <a:pt x="31" y="9"/>
                  </a:lnTo>
                  <a:lnTo>
                    <a:pt x="0" y="46"/>
                  </a:lnTo>
                  <a:lnTo>
                    <a:pt x="34" y="51"/>
                  </a:lnTo>
                  <a:lnTo>
                    <a:pt x="45" y="46"/>
                  </a:lnTo>
                  <a:lnTo>
                    <a:pt x="70" y="60"/>
                  </a:lnTo>
                  <a:lnTo>
                    <a:pt x="9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9" name="Freeform 795"/>
            <p:cNvSpPr>
              <a:spLocks noChangeAspect="1"/>
            </p:cNvSpPr>
            <p:nvPr/>
          </p:nvSpPr>
          <p:spPr bwMode="auto">
            <a:xfrm>
              <a:off x="2521" y="1587"/>
              <a:ext cx="14" cy="9"/>
            </a:xfrm>
            <a:custGeom>
              <a:avLst/>
              <a:gdLst>
                <a:gd name="T0" fmla="*/ 1 w 40"/>
                <a:gd name="T1" fmla="*/ 0 h 23"/>
                <a:gd name="T2" fmla="*/ 0 w 40"/>
                <a:gd name="T3" fmla="*/ 0 h 23"/>
                <a:gd name="T4" fmla="*/ 0 w 40"/>
                <a:gd name="T5" fmla="*/ 1 h 23"/>
                <a:gd name="T6" fmla="*/ 2 w 40"/>
                <a:gd name="T7" fmla="*/ 2 h 23"/>
                <a:gd name="T8" fmla="*/ 2 w 40"/>
                <a:gd name="T9" fmla="*/ 1 h 23"/>
                <a:gd name="T10" fmla="*/ 1 w 40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23"/>
                <a:gd name="T20" fmla="*/ 40 w 40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23">
                  <a:moveTo>
                    <a:pt x="22" y="3"/>
                  </a:moveTo>
                  <a:lnTo>
                    <a:pt x="12" y="0"/>
                  </a:lnTo>
                  <a:lnTo>
                    <a:pt x="0" y="11"/>
                  </a:lnTo>
                  <a:lnTo>
                    <a:pt x="36" y="23"/>
                  </a:lnTo>
                  <a:lnTo>
                    <a:pt x="40" y="15"/>
                  </a:ln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0" name="Freeform 796"/>
            <p:cNvSpPr>
              <a:spLocks noChangeAspect="1"/>
            </p:cNvSpPr>
            <p:nvPr/>
          </p:nvSpPr>
          <p:spPr bwMode="auto">
            <a:xfrm>
              <a:off x="2516" y="1572"/>
              <a:ext cx="14" cy="9"/>
            </a:xfrm>
            <a:custGeom>
              <a:avLst/>
              <a:gdLst>
                <a:gd name="T0" fmla="*/ 2 w 35"/>
                <a:gd name="T1" fmla="*/ 0 h 24"/>
                <a:gd name="T2" fmla="*/ 2 w 35"/>
                <a:gd name="T3" fmla="*/ 0 h 24"/>
                <a:gd name="T4" fmla="*/ 0 w 35"/>
                <a:gd name="T5" fmla="*/ 0 h 24"/>
                <a:gd name="T6" fmla="*/ 0 w 35"/>
                <a:gd name="T7" fmla="*/ 1 h 24"/>
                <a:gd name="T8" fmla="*/ 2 w 3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4"/>
                <a:gd name="T17" fmla="*/ 35 w 3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4">
                  <a:moveTo>
                    <a:pt x="35" y="9"/>
                  </a:moveTo>
                  <a:lnTo>
                    <a:pt x="33" y="0"/>
                  </a:lnTo>
                  <a:lnTo>
                    <a:pt x="8" y="9"/>
                  </a:lnTo>
                  <a:lnTo>
                    <a:pt x="0" y="24"/>
                  </a:lnTo>
                  <a:lnTo>
                    <a:pt x="3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1" name="Freeform 797"/>
            <p:cNvSpPr>
              <a:spLocks noChangeAspect="1"/>
            </p:cNvSpPr>
            <p:nvPr/>
          </p:nvSpPr>
          <p:spPr bwMode="auto">
            <a:xfrm>
              <a:off x="2600" y="1530"/>
              <a:ext cx="7" cy="10"/>
            </a:xfrm>
            <a:custGeom>
              <a:avLst/>
              <a:gdLst>
                <a:gd name="T0" fmla="*/ 0 w 17"/>
                <a:gd name="T1" fmla="*/ 0 h 24"/>
                <a:gd name="T2" fmla="*/ 0 w 17"/>
                <a:gd name="T3" fmla="*/ 1 h 24"/>
                <a:gd name="T4" fmla="*/ 0 w 17"/>
                <a:gd name="T5" fmla="*/ 1 h 24"/>
                <a:gd name="T6" fmla="*/ 0 w 17"/>
                <a:gd name="T7" fmla="*/ 2 h 24"/>
                <a:gd name="T8" fmla="*/ 1 w 17"/>
                <a:gd name="T9" fmla="*/ 0 h 24"/>
                <a:gd name="T10" fmla="*/ 0 w 1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4"/>
                <a:gd name="T20" fmla="*/ 17 w 1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4">
                  <a:moveTo>
                    <a:pt x="6" y="0"/>
                  </a:moveTo>
                  <a:lnTo>
                    <a:pt x="3" y="9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17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2" name="Freeform 798"/>
            <p:cNvSpPr>
              <a:spLocks noChangeAspect="1"/>
            </p:cNvSpPr>
            <p:nvPr/>
          </p:nvSpPr>
          <p:spPr bwMode="auto">
            <a:xfrm>
              <a:off x="2528" y="1608"/>
              <a:ext cx="7" cy="4"/>
            </a:xfrm>
            <a:custGeom>
              <a:avLst/>
              <a:gdLst>
                <a:gd name="T0" fmla="*/ 0 w 21"/>
                <a:gd name="T1" fmla="*/ 1 h 10"/>
                <a:gd name="T2" fmla="*/ 1 w 21"/>
                <a:gd name="T3" fmla="*/ 0 h 10"/>
                <a:gd name="T4" fmla="*/ 0 w 21"/>
                <a:gd name="T5" fmla="*/ 0 h 10"/>
                <a:gd name="T6" fmla="*/ 0 w 21"/>
                <a:gd name="T7" fmla="*/ 1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10"/>
                <a:gd name="T14" fmla="*/ 21 w 2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10">
                  <a:moveTo>
                    <a:pt x="2" y="10"/>
                  </a:moveTo>
                  <a:lnTo>
                    <a:pt x="21" y="1"/>
                  </a:lnTo>
                  <a:lnTo>
                    <a:pt x="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3" name="Freeform 799"/>
            <p:cNvSpPr>
              <a:spLocks noChangeAspect="1"/>
            </p:cNvSpPr>
            <p:nvPr/>
          </p:nvSpPr>
          <p:spPr bwMode="auto">
            <a:xfrm>
              <a:off x="2552" y="1668"/>
              <a:ext cx="5" cy="6"/>
            </a:xfrm>
            <a:custGeom>
              <a:avLst/>
              <a:gdLst>
                <a:gd name="T0" fmla="*/ 1 w 14"/>
                <a:gd name="T1" fmla="*/ 1 h 14"/>
                <a:gd name="T2" fmla="*/ 0 w 14"/>
                <a:gd name="T3" fmla="*/ 0 h 14"/>
                <a:gd name="T4" fmla="*/ 0 w 14"/>
                <a:gd name="T5" fmla="*/ 1 h 14"/>
                <a:gd name="T6" fmla="*/ 1 w 14"/>
                <a:gd name="T7" fmla="*/ 1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4"/>
                <a:gd name="T14" fmla="*/ 14 w 1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4">
                  <a:moveTo>
                    <a:pt x="14" y="9"/>
                  </a:moveTo>
                  <a:lnTo>
                    <a:pt x="2" y="0"/>
                  </a:lnTo>
                  <a:lnTo>
                    <a:pt x="0" y="14"/>
                  </a:lnTo>
                  <a:lnTo>
                    <a:pt x="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4" name="Freeform 800"/>
            <p:cNvSpPr>
              <a:spLocks noChangeAspect="1"/>
            </p:cNvSpPr>
            <p:nvPr/>
          </p:nvSpPr>
          <p:spPr bwMode="auto">
            <a:xfrm>
              <a:off x="2646" y="1887"/>
              <a:ext cx="4" cy="2"/>
            </a:xfrm>
            <a:custGeom>
              <a:avLst/>
              <a:gdLst>
                <a:gd name="T0" fmla="*/ 0 w 13"/>
                <a:gd name="T1" fmla="*/ 0 h 6"/>
                <a:gd name="T2" fmla="*/ 0 w 13"/>
                <a:gd name="T3" fmla="*/ 0 h 6"/>
                <a:gd name="T4" fmla="*/ 0 w 13"/>
                <a:gd name="T5" fmla="*/ 0 h 6"/>
                <a:gd name="T6" fmla="*/ 0 w 13"/>
                <a:gd name="T7" fmla="*/ 0 h 6"/>
                <a:gd name="T8" fmla="*/ 0 w 1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6"/>
                <a:gd name="T17" fmla="*/ 13 w 1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6">
                  <a:moveTo>
                    <a:pt x="13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12" y="6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5" name="Freeform 801"/>
            <p:cNvSpPr>
              <a:spLocks noChangeAspect="1"/>
            </p:cNvSpPr>
            <p:nvPr/>
          </p:nvSpPr>
          <p:spPr bwMode="auto">
            <a:xfrm>
              <a:off x="2179" y="1984"/>
              <a:ext cx="13" cy="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2 w 33"/>
                <a:gd name="T5" fmla="*/ 0 h 9"/>
                <a:gd name="T6" fmla="*/ 0 w 33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9"/>
                <a:gd name="T14" fmla="*/ 33 w 33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9">
                  <a:moveTo>
                    <a:pt x="8" y="9"/>
                  </a:moveTo>
                  <a:lnTo>
                    <a:pt x="0" y="0"/>
                  </a:lnTo>
                  <a:lnTo>
                    <a:pt x="33" y="4"/>
                  </a:ln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6" name="Freeform 802"/>
            <p:cNvSpPr>
              <a:spLocks noChangeAspect="1"/>
            </p:cNvSpPr>
            <p:nvPr/>
          </p:nvSpPr>
          <p:spPr bwMode="auto">
            <a:xfrm>
              <a:off x="2135" y="1970"/>
              <a:ext cx="9" cy="3"/>
            </a:xfrm>
            <a:custGeom>
              <a:avLst/>
              <a:gdLst>
                <a:gd name="T0" fmla="*/ 0 w 23"/>
                <a:gd name="T1" fmla="*/ 0 h 9"/>
                <a:gd name="T2" fmla="*/ 0 w 23"/>
                <a:gd name="T3" fmla="*/ 0 h 9"/>
                <a:gd name="T4" fmla="*/ 2 w 23"/>
                <a:gd name="T5" fmla="*/ 0 h 9"/>
                <a:gd name="T6" fmla="*/ 0 w 23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9"/>
                <a:gd name="T14" fmla="*/ 23 w 23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9">
                  <a:moveTo>
                    <a:pt x="6" y="0"/>
                  </a:moveTo>
                  <a:lnTo>
                    <a:pt x="0" y="6"/>
                  </a:lnTo>
                  <a:lnTo>
                    <a:pt x="23" y="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7" name="Freeform 803"/>
            <p:cNvSpPr>
              <a:spLocks noChangeAspect="1"/>
            </p:cNvSpPr>
            <p:nvPr/>
          </p:nvSpPr>
          <p:spPr bwMode="auto">
            <a:xfrm>
              <a:off x="2157" y="1964"/>
              <a:ext cx="5" cy="3"/>
            </a:xfrm>
            <a:custGeom>
              <a:avLst/>
              <a:gdLst>
                <a:gd name="T0" fmla="*/ 1 w 15"/>
                <a:gd name="T1" fmla="*/ 1 h 6"/>
                <a:gd name="T2" fmla="*/ 0 w 15"/>
                <a:gd name="T3" fmla="*/ 1 h 6"/>
                <a:gd name="T4" fmla="*/ 0 w 15"/>
                <a:gd name="T5" fmla="*/ 0 h 6"/>
                <a:gd name="T6" fmla="*/ 1 w 15"/>
                <a:gd name="T7" fmla="*/ 1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6"/>
                <a:gd name="T14" fmla="*/ 15 w 1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6">
                  <a:moveTo>
                    <a:pt x="15" y="6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8" name="Freeform 804"/>
            <p:cNvSpPr>
              <a:spLocks noChangeAspect="1"/>
            </p:cNvSpPr>
            <p:nvPr/>
          </p:nvSpPr>
          <p:spPr bwMode="auto">
            <a:xfrm>
              <a:off x="1488" y="2097"/>
              <a:ext cx="4" cy="3"/>
            </a:xfrm>
            <a:custGeom>
              <a:avLst/>
              <a:gdLst>
                <a:gd name="T0" fmla="*/ 1 w 10"/>
                <a:gd name="T1" fmla="*/ 0 h 6"/>
                <a:gd name="T2" fmla="*/ 1 w 10"/>
                <a:gd name="T3" fmla="*/ 0 h 6"/>
                <a:gd name="T4" fmla="*/ 0 w 10"/>
                <a:gd name="T5" fmla="*/ 1 h 6"/>
                <a:gd name="T6" fmla="*/ 0 w 10"/>
                <a:gd name="T7" fmla="*/ 1 h 6"/>
                <a:gd name="T8" fmla="*/ 0 w 10"/>
                <a:gd name="T9" fmla="*/ 1 h 6"/>
                <a:gd name="T10" fmla="*/ 0 w 10"/>
                <a:gd name="T11" fmla="*/ 1 h 6"/>
                <a:gd name="T12" fmla="*/ 0 w 10"/>
                <a:gd name="T13" fmla="*/ 1 h 6"/>
                <a:gd name="T14" fmla="*/ 0 w 10"/>
                <a:gd name="T15" fmla="*/ 1 h 6"/>
                <a:gd name="T16" fmla="*/ 0 w 10"/>
                <a:gd name="T17" fmla="*/ 1 h 6"/>
                <a:gd name="T18" fmla="*/ 1 w 10"/>
                <a:gd name="T19" fmla="*/ 1 h 6"/>
                <a:gd name="T20" fmla="*/ 1 w 10"/>
                <a:gd name="T21" fmla="*/ 0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6"/>
                <a:gd name="T35" fmla="*/ 10 w 10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6">
                  <a:moveTo>
                    <a:pt x="10" y="0"/>
                  </a:moveTo>
                  <a:lnTo>
                    <a:pt x="9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9" name="Freeform 805"/>
            <p:cNvSpPr>
              <a:spLocks noChangeAspect="1"/>
            </p:cNvSpPr>
            <p:nvPr/>
          </p:nvSpPr>
          <p:spPr bwMode="auto">
            <a:xfrm>
              <a:off x="2460" y="1899"/>
              <a:ext cx="55" cy="102"/>
            </a:xfrm>
            <a:custGeom>
              <a:avLst/>
              <a:gdLst>
                <a:gd name="T0" fmla="*/ 3 w 148"/>
                <a:gd name="T1" fmla="*/ 0 h 271"/>
                <a:gd name="T2" fmla="*/ 2 w 148"/>
                <a:gd name="T3" fmla="*/ 0 h 271"/>
                <a:gd name="T4" fmla="*/ 2 w 148"/>
                <a:gd name="T5" fmla="*/ 3 h 271"/>
                <a:gd name="T6" fmla="*/ 1 w 148"/>
                <a:gd name="T7" fmla="*/ 6 h 271"/>
                <a:gd name="T8" fmla="*/ 0 w 148"/>
                <a:gd name="T9" fmla="*/ 8 h 271"/>
                <a:gd name="T10" fmla="*/ 0 w 148"/>
                <a:gd name="T11" fmla="*/ 10 h 271"/>
                <a:gd name="T12" fmla="*/ 1 w 148"/>
                <a:gd name="T13" fmla="*/ 10 h 271"/>
                <a:gd name="T14" fmla="*/ 1 w 148"/>
                <a:gd name="T15" fmla="*/ 10 h 271"/>
                <a:gd name="T16" fmla="*/ 1 w 148"/>
                <a:gd name="T17" fmla="*/ 14 h 271"/>
                <a:gd name="T18" fmla="*/ 5 w 148"/>
                <a:gd name="T19" fmla="*/ 14 h 271"/>
                <a:gd name="T20" fmla="*/ 4 w 148"/>
                <a:gd name="T21" fmla="*/ 13 h 271"/>
                <a:gd name="T22" fmla="*/ 6 w 148"/>
                <a:gd name="T23" fmla="*/ 12 h 271"/>
                <a:gd name="T24" fmla="*/ 5 w 148"/>
                <a:gd name="T25" fmla="*/ 11 h 271"/>
                <a:gd name="T26" fmla="*/ 6 w 148"/>
                <a:gd name="T27" fmla="*/ 9 h 271"/>
                <a:gd name="T28" fmla="*/ 5 w 148"/>
                <a:gd name="T29" fmla="*/ 7 h 271"/>
                <a:gd name="T30" fmla="*/ 5 w 148"/>
                <a:gd name="T31" fmla="*/ 7 h 271"/>
                <a:gd name="T32" fmla="*/ 6 w 148"/>
                <a:gd name="T33" fmla="*/ 3 h 271"/>
                <a:gd name="T34" fmla="*/ 7 w 148"/>
                <a:gd name="T35" fmla="*/ 2 h 271"/>
                <a:gd name="T36" fmla="*/ 7 w 148"/>
                <a:gd name="T37" fmla="*/ 0 h 271"/>
                <a:gd name="T38" fmla="*/ 4 w 148"/>
                <a:gd name="T39" fmla="*/ 0 h 271"/>
                <a:gd name="T40" fmla="*/ 3 w 148"/>
                <a:gd name="T41" fmla="*/ 0 h 2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"/>
                <a:gd name="T64" fmla="*/ 0 h 271"/>
                <a:gd name="T65" fmla="*/ 148 w 148"/>
                <a:gd name="T66" fmla="*/ 271 h 2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" h="271">
                  <a:moveTo>
                    <a:pt x="66" y="0"/>
                  </a:moveTo>
                  <a:lnTo>
                    <a:pt x="40" y="3"/>
                  </a:lnTo>
                  <a:lnTo>
                    <a:pt x="42" y="65"/>
                  </a:lnTo>
                  <a:lnTo>
                    <a:pt x="26" y="104"/>
                  </a:lnTo>
                  <a:lnTo>
                    <a:pt x="9" y="143"/>
                  </a:lnTo>
                  <a:lnTo>
                    <a:pt x="0" y="180"/>
                  </a:lnTo>
                  <a:lnTo>
                    <a:pt x="23" y="194"/>
                  </a:lnTo>
                  <a:lnTo>
                    <a:pt x="31" y="195"/>
                  </a:lnTo>
                  <a:lnTo>
                    <a:pt x="27" y="271"/>
                  </a:lnTo>
                  <a:lnTo>
                    <a:pt x="93" y="264"/>
                  </a:lnTo>
                  <a:lnTo>
                    <a:pt x="90" y="249"/>
                  </a:lnTo>
                  <a:lnTo>
                    <a:pt x="108" y="218"/>
                  </a:lnTo>
                  <a:lnTo>
                    <a:pt x="103" y="204"/>
                  </a:lnTo>
                  <a:lnTo>
                    <a:pt x="109" y="173"/>
                  </a:lnTo>
                  <a:lnTo>
                    <a:pt x="91" y="131"/>
                  </a:lnTo>
                  <a:lnTo>
                    <a:pt x="106" y="128"/>
                  </a:lnTo>
                  <a:lnTo>
                    <a:pt x="124" y="61"/>
                  </a:lnTo>
                  <a:lnTo>
                    <a:pt x="148" y="32"/>
                  </a:lnTo>
                  <a:lnTo>
                    <a:pt x="140" y="7"/>
                  </a:lnTo>
                  <a:lnTo>
                    <a:pt x="81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0" name="Freeform 806"/>
            <p:cNvSpPr>
              <a:spLocks noChangeAspect="1"/>
            </p:cNvSpPr>
            <p:nvPr/>
          </p:nvSpPr>
          <p:spPr bwMode="auto">
            <a:xfrm>
              <a:off x="2470" y="1863"/>
              <a:ext cx="205" cy="156"/>
            </a:xfrm>
            <a:custGeom>
              <a:avLst/>
              <a:gdLst>
                <a:gd name="T0" fmla="*/ 6 w 545"/>
                <a:gd name="T1" fmla="*/ 5 h 414"/>
                <a:gd name="T2" fmla="*/ 3 w 545"/>
                <a:gd name="T3" fmla="*/ 5 h 414"/>
                <a:gd name="T4" fmla="*/ 2 w 545"/>
                <a:gd name="T5" fmla="*/ 5 h 414"/>
                <a:gd name="T6" fmla="*/ 1 w 545"/>
                <a:gd name="T7" fmla="*/ 5 h 414"/>
                <a:gd name="T8" fmla="*/ 1 w 545"/>
                <a:gd name="T9" fmla="*/ 4 h 414"/>
                <a:gd name="T10" fmla="*/ 0 w 545"/>
                <a:gd name="T11" fmla="*/ 4 h 414"/>
                <a:gd name="T12" fmla="*/ 0 w 545"/>
                <a:gd name="T13" fmla="*/ 3 h 414"/>
                <a:gd name="T14" fmla="*/ 0 w 545"/>
                <a:gd name="T15" fmla="*/ 3 h 414"/>
                <a:gd name="T16" fmla="*/ 0 w 545"/>
                <a:gd name="T17" fmla="*/ 2 h 414"/>
                <a:gd name="T18" fmla="*/ 4 w 545"/>
                <a:gd name="T19" fmla="*/ 0 h 414"/>
                <a:gd name="T20" fmla="*/ 6 w 545"/>
                <a:gd name="T21" fmla="*/ 0 h 414"/>
                <a:gd name="T22" fmla="*/ 9 w 545"/>
                <a:gd name="T23" fmla="*/ 1 h 414"/>
                <a:gd name="T24" fmla="*/ 12 w 545"/>
                <a:gd name="T25" fmla="*/ 1 h 414"/>
                <a:gd name="T26" fmla="*/ 15 w 545"/>
                <a:gd name="T27" fmla="*/ 1 h 414"/>
                <a:gd name="T28" fmla="*/ 17 w 545"/>
                <a:gd name="T29" fmla="*/ 1 h 414"/>
                <a:gd name="T30" fmla="*/ 18 w 545"/>
                <a:gd name="T31" fmla="*/ 2 h 414"/>
                <a:gd name="T32" fmla="*/ 25 w 545"/>
                <a:gd name="T33" fmla="*/ 3 h 414"/>
                <a:gd name="T34" fmla="*/ 25 w 545"/>
                <a:gd name="T35" fmla="*/ 3 h 414"/>
                <a:gd name="T36" fmla="*/ 26 w 545"/>
                <a:gd name="T37" fmla="*/ 3 h 414"/>
                <a:gd name="T38" fmla="*/ 29 w 545"/>
                <a:gd name="T39" fmla="*/ 4 h 414"/>
                <a:gd name="T40" fmla="*/ 29 w 545"/>
                <a:gd name="T41" fmla="*/ 6 h 414"/>
                <a:gd name="T42" fmla="*/ 26 w 545"/>
                <a:gd name="T43" fmla="*/ 7 h 414"/>
                <a:gd name="T44" fmla="*/ 23 w 545"/>
                <a:gd name="T45" fmla="*/ 9 h 414"/>
                <a:gd name="T46" fmla="*/ 22 w 545"/>
                <a:gd name="T47" fmla="*/ 11 h 414"/>
                <a:gd name="T48" fmla="*/ 21 w 545"/>
                <a:gd name="T49" fmla="*/ 13 h 414"/>
                <a:gd name="T50" fmla="*/ 21 w 545"/>
                <a:gd name="T51" fmla="*/ 15 h 414"/>
                <a:gd name="T52" fmla="*/ 20 w 545"/>
                <a:gd name="T53" fmla="*/ 17 h 414"/>
                <a:gd name="T54" fmla="*/ 19 w 545"/>
                <a:gd name="T55" fmla="*/ 18 h 414"/>
                <a:gd name="T56" fmla="*/ 17 w 545"/>
                <a:gd name="T57" fmla="*/ 19 h 414"/>
                <a:gd name="T58" fmla="*/ 16 w 545"/>
                <a:gd name="T59" fmla="*/ 20 h 414"/>
                <a:gd name="T60" fmla="*/ 13 w 545"/>
                <a:gd name="T61" fmla="*/ 21 h 414"/>
                <a:gd name="T62" fmla="*/ 10 w 545"/>
                <a:gd name="T63" fmla="*/ 21 h 414"/>
                <a:gd name="T64" fmla="*/ 8 w 545"/>
                <a:gd name="T65" fmla="*/ 22 h 414"/>
                <a:gd name="T66" fmla="*/ 7 w 545"/>
                <a:gd name="T67" fmla="*/ 22 h 414"/>
                <a:gd name="T68" fmla="*/ 6 w 545"/>
                <a:gd name="T69" fmla="*/ 20 h 414"/>
                <a:gd name="T70" fmla="*/ 4 w 545"/>
                <a:gd name="T71" fmla="*/ 19 h 414"/>
                <a:gd name="T72" fmla="*/ 3 w 545"/>
                <a:gd name="T73" fmla="*/ 19 h 414"/>
                <a:gd name="T74" fmla="*/ 3 w 545"/>
                <a:gd name="T75" fmla="*/ 18 h 414"/>
                <a:gd name="T76" fmla="*/ 4 w 545"/>
                <a:gd name="T77" fmla="*/ 17 h 414"/>
                <a:gd name="T78" fmla="*/ 4 w 545"/>
                <a:gd name="T79" fmla="*/ 16 h 414"/>
                <a:gd name="T80" fmla="*/ 4 w 545"/>
                <a:gd name="T81" fmla="*/ 14 h 414"/>
                <a:gd name="T82" fmla="*/ 3 w 545"/>
                <a:gd name="T83" fmla="*/ 12 h 414"/>
                <a:gd name="T84" fmla="*/ 4 w 545"/>
                <a:gd name="T85" fmla="*/ 12 h 414"/>
                <a:gd name="T86" fmla="*/ 5 w 545"/>
                <a:gd name="T87" fmla="*/ 8 h 414"/>
                <a:gd name="T88" fmla="*/ 6 w 545"/>
                <a:gd name="T89" fmla="*/ 7 h 414"/>
                <a:gd name="T90" fmla="*/ 6 w 545"/>
                <a:gd name="T91" fmla="*/ 5 h 4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45"/>
                <a:gd name="T139" fmla="*/ 0 h 414"/>
                <a:gd name="T140" fmla="*/ 545 w 545"/>
                <a:gd name="T141" fmla="*/ 414 h 41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45" h="414">
                  <a:moveTo>
                    <a:pt x="112" y="101"/>
                  </a:moveTo>
                  <a:lnTo>
                    <a:pt x="53" y="100"/>
                  </a:lnTo>
                  <a:lnTo>
                    <a:pt x="38" y="94"/>
                  </a:lnTo>
                  <a:lnTo>
                    <a:pt x="12" y="97"/>
                  </a:lnTo>
                  <a:lnTo>
                    <a:pt x="12" y="80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0" y="50"/>
                  </a:lnTo>
                  <a:lnTo>
                    <a:pt x="2" y="28"/>
                  </a:lnTo>
                  <a:lnTo>
                    <a:pt x="69" y="0"/>
                  </a:lnTo>
                  <a:lnTo>
                    <a:pt x="123" y="7"/>
                  </a:lnTo>
                  <a:lnTo>
                    <a:pt x="174" y="10"/>
                  </a:lnTo>
                  <a:lnTo>
                    <a:pt x="224" y="13"/>
                  </a:lnTo>
                  <a:lnTo>
                    <a:pt x="274" y="15"/>
                  </a:lnTo>
                  <a:lnTo>
                    <a:pt x="324" y="18"/>
                  </a:lnTo>
                  <a:lnTo>
                    <a:pt x="345" y="34"/>
                  </a:lnTo>
                  <a:lnTo>
                    <a:pt x="468" y="61"/>
                  </a:lnTo>
                  <a:lnTo>
                    <a:pt x="469" y="65"/>
                  </a:lnTo>
                  <a:lnTo>
                    <a:pt x="480" y="67"/>
                  </a:lnTo>
                  <a:lnTo>
                    <a:pt x="545" y="70"/>
                  </a:lnTo>
                  <a:lnTo>
                    <a:pt x="535" y="109"/>
                  </a:lnTo>
                  <a:lnTo>
                    <a:pt x="486" y="134"/>
                  </a:lnTo>
                  <a:lnTo>
                    <a:pt x="438" y="159"/>
                  </a:lnTo>
                  <a:lnTo>
                    <a:pt x="412" y="198"/>
                  </a:lnTo>
                  <a:lnTo>
                    <a:pt x="387" y="237"/>
                  </a:lnTo>
                  <a:lnTo>
                    <a:pt x="405" y="279"/>
                  </a:lnTo>
                  <a:lnTo>
                    <a:pt x="368" y="322"/>
                  </a:lnTo>
                  <a:lnTo>
                    <a:pt x="357" y="337"/>
                  </a:lnTo>
                  <a:lnTo>
                    <a:pt x="320" y="358"/>
                  </a:lnTo>
                  <a:lnTo>
                    <a:pt x="298" y="379"/>
                  </a:lnTo>
                  <a:lnTo>
                    <a:pt x="245" y="386"/>
                  </a:lnTo>
                  <a:lnTo>
                    <a:pt x="192" y="392"/>
                  </a:lnTo>
                  <a:lnTo>
                    <a:pt x="156" y="414"/>
                  </a:lnTo>
                  <a:lnTo>
                    <a:pt x="124" y="413"/>
                  </a:lnTo>
                  <a:lnTo>
                    <a:pt x="114" y="374"/>
                  </a:lnTo>
                  <a:lnTo>
                    <a:pt x="78" y="358"/>
                  </a:lnTo>
                  <a:lnTo>
                    <a:pt x="65" y="358"/>
                  </a:lnTo>
                  <a:lnTo>
                    <a:pt x="62" y="343"/>
                  </a:lnTo>
                  <a:lnTo>
                    <a:pt x="80" y="312"/>
                  </a:lnTo>
                  <a:lnTo>
                    <a:pt x="75" y="298"/>
                  </a:lnTo>
                  <a:lnTo>
                    <a:pt x="81" y="267"/>
                  </a:lnTo>
                  <a:lnTo>
                    <a:pt x="63" y="225"/>
                  </a:lnTo>
                  <a:lnTo>
                    <a:pt x="78" y="222"/>
                  </a:lnTo>
                  <a:lnTo>
                    <a:pt x="96" y="155"/>
                  </a:lnTo>
                  <a:lnTo>
                    <a:pt x="120" y="126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1" name="Freeform 807"/>
            <p:cNvSpPr>
              <a:spLocks noChangeAspect="1"/>
            </p:cNvSpPr>
            <p:nvPr/>
          </p:nvSpPr>
          <p:spPr bwMode="auto">
            <a:xfrm>
              <a:off x="2663" y="1943"/>
              <a:ext cx="17" cy="10"/>
            </a:xfrm>
            <a:custGeom>
              <a:avLst/>
              <a:gdLst>
                <a:gd name="T0" fmla="*/ 2 w 47"/>
                <a:gd name="T1" fmla="*/ 0 h 26"/>
                <a:gd name="T2" fmla="*/ 1 w 47"/>
                <a:gd name="T3" fmla="*/ 2 h 26"/>
                <a:gd name="T4" fmla="*/ 0 w 47"/>
                <a:gd name="T5" fmla="*/ 1 h 26"/>
                <a:gd name="T6" fmla="*/ 1 w 47"/>
                <a:gd name="T7" fmla="*/ 0 h 26"/>
                <a:gd name="T8" fmla="*/ 2 w 4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6"/>
                <a:gd name="T17" fmla="*/ 47 w 4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6">
                  <a:moveTo>
                    <a:pt x="47" y="7"/>
                  </a:moveTo>
                  <a:lnTo>
                    <a:pt x="24" y="26"/>
                  </a:lnTo>
                  <a:lnTo>
                    <a:pt x="0" y="10"/>
                  </a:lnTo>
                  <a:lnTo>
                    <a:pt x="32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2" name="Freeform 808"/>
            <p:cNvSpPr>
              <a:spLocks noChangeAspect="1"/>
            </p:cNvSpPr>
            <p:nvPr/>
          </p:nvSpPr>
          <p:spPr bwMode="auto">
            <a:xfrm>
              <a:off x="522" y="1749"/>
              <a:ext cx="999" cy="497"/>
            </a:xfrm>
            <a:custGeom>
              <a:avLst/>
              <a:gdLst>
                <a:gd name="T0" fmla="*/ 139 w 2659"/>
                <a:gd name="T1" fmla="*/ 6 h 1324"/>
                <a:gd name="T2" fmla="*/ 132 w 2659"/>
                <a:gd name="T3" fmla="*/ 11 h 1324"/>
                <a:gd name="T4" fmla="*/ 117 w 2659"/>
                <a:gd name="T5" fmla="*/ 17 h 1324"/>
                <a:gd name="T6" fmla="*/ 106 w 2659"/>
                <a:gd name="T7" fmla="*/ 20 h 1324"/>
                <a:gd name="T8" fmla="*/ 104 w 2659"/>
                <a:gd name="T9" fmla="*/ 17 h 1324"/>
                <a:gd name="T10" fmla="*/ 103 w 2659"/>
                <a:gd name="T11" fmla="*/ 9 h 1324"/>
                <a:gd name="T12" fmla="*/ 95 w 2659"/>
                <a:gd name="T13" fmla="*/ 3 h 1324"/>
                <a:gd name="T14" fmla="*/ 82 w 2659"/>
                <a:gd name="T15" fmla="*/ 2 h 1324"/>
                <a:gd name="T16" fmla="*/ 69 w 2659"/>
                <a:gd name="T17" fmla="*/ 1 h 1324"/>
                <a:gd name="T18" fmla="*/ 50 w 2659"/>
                <a:gd name="T19" fmla="*/ 1 h 1324"/>
                <a:gd name="T20" fmla="*/ 30 w 2659"/>
                <a:gd name="T21" fmla="*/ 1 h 1324"/>
                <a:gd name="T22" fmla="*/ 17 w 2659"/>
                <a:gd name="T23" fmla="*/ 6 h 1324"/>
                <a:gd name="T24" fmla="*/ 15 w 2659"/>
                <a:gd name="T25" fmla="*/ 6 h 1324"/>
                <a:gd name="T26" fmla="*/ 12 w 2659"/>
                <a:gd name="T27" fmla="*/ 7 h 1324"/>
                <a:gd name="T28" fmla="*/ 11 w 2659"/>
                <a:gd name="T29" fmla="*/ 9 h 1324"/>
                <a:gd name="T30" fmla="*/ 5 w 2659"/>
                <a:gd name="T31" fmla="*/ 18 h 1324"/>
                <a:gd name="T32" fmla="*/ 0 w 2659"/>
                <a:gd name="T33" fmla="*/ 29 h 1324"/>
                <a:gd name="T34" fmla="*/ 2 w 2659"/>
                <a:gd name="T35" fmla="*/ 33 h 1324"/>
                <a:gd name="T36" fmla="*/ 2 w 2659"/>
                <a:gd name="T37" fmla="*/ 36 h 1324"/>
                <a:gd name="T38" fmla="*/ 3 w 2659"/>
                <a:gd name="T39" fmla="*/ 43 h 1324"/>
                <a:gd name="T40" fmla="*/ 14 w 2659"/>
                <a:gd name="T41" fmla="*/ 48 h 1324"/>
                <a:gd name="T42" fmla="*/ 25 w 2659"/>
                <a:gd name="T43" fmla="*/ 52 h 1324"/>
                <a:gd name="T44" fmla="*/ 36 w 2659"/>
                <a:gd name="T45" fmla="*/ 57 h 1324"/>
                <a:gd name="T46" fmla="*/ 45 w 2659"/>
                <a:gd name="T47" fmla="*/ 60 h 1324"/>
                <a:gd name="T48" fmla="*/ 52 w 2659"/>
                <a:gd name="T49" fmla="*/ 65 h 1324"/>
                <a:gd name="T50" fmla="*/ 53 w 2659"/>
                <a:gd name="T51" fmla="*/ 62 h 1324"/>
                <a:gd name="T52" fmla="*/ 56 w 2659"/>
                <a:gd name="T53" fmla="*/ 60 h 1324"/>
                <a:gd name="T54" fmla="*/ 61 w 2659"/>
                <a:gd name="T55" fmla="*/ 57 h 1324"/>
                <a:gd name="T56" fmla="*/ 67 w 2659"/>
                <a:gd name="T57" fmla="*/ 57 h 1324"/>
                <a:gd name="T58" fmla="*/ 72 w 2659"/>
                <a:gd name="T59" fmla="*/ 57 h 1324"/>
                <a:gd name="T60" fmla="*/ 74 w 2659"/>
                <a:gd name="T61" fmla="*/ 56 h 1324"/>
                <a:gd name="T62" fmla="*/ 77 w 2659"/>
                <a:gd name="T63" fmla="*/ 55 h 1324"/>
                <a:gd name="T64" fmla="*/ 80 w 2659"/>
                <a:gd name="T65" fmla="*/ 55 h 1324"/>
                <a:gd name="T66" fmla="*/ 84 w 2659"/>
                <a:gd name="T67" fmla="*/ 56 h 1324"/>
                <a:gd name="T68" fmla="*/ 89 w 2659"/>
                <a:gd name="T69" fmla="*/ 58 h 1324"/>
                <a:gd name="T70" fmla="*/ 90 w 2659"/>
                <a:gd name="T71" fmla="*/ 62 h 1324"/>
                <a:gd name="T72" fmla="*/ 91 w 2659"/>
                <a:gd name="T73" fmla="*/ 66 h 1324"/>
                <a:gd name="T74" fmla="*/ 95 w 2659"/>
                <a:gd name="T75" fmla="*/ 67 h 1324"/>
                <a:gd name="T76" fmla="*/ 95 w 2659"/>
                <a:gd name="T77" fmla="*/ 60 h 1324"/>
                <a:gd name="T78" fmla="*/ 95 w 2659"/>
                <a:gd name="T79" fmla="*/ 52 h 1324"/>
                <a:gd name="T80" fmla="*/ 101 w 2659"/>
                <a:gd name="T81" fmla="*/ 47 h 1324"/>
                <a:gd name="T82" fmla="*/ 110 w 2659"/>
                <a:gd name="T83" fmla="*/ 42 h 1324"/>
                <a:gd name="T84" fmla="*/ 111 w 2659"/>
                <a:gd name="T85" fmla="*/ 40 h 1324"/>
                <a:gd name="T86" fmla="*/ 110 w 2659"/>
                <a:gd name="T87" fmla="*/ 38 h 1324"/>
                <a:gd name="T88" fmla="*/ 113 w 2659"/>
                <a:gd name="T89" fmla="*/ 39 h 1324"/>
                <a:gd name="T90" fmla="*/ 111 w 2659"/>
                <a:gd name="T91" fmla="*/ 34 h 1324"/>
                <a:gd name="T92" fmla="*/ 110 w 2659"/>
                <a:gd name="T93" fmla="*/ 32 h 1324"/>
                <a:gd name="T94" fmla="*/ 113 w 2659"/>
                <a:gd name="T95" fmla="*/ 32 h 1324"/>
                <a:gd name="T96" fmla="*/ 113 w 2659"/>
                <a:gd name="T97" fmla="*/ 32 h 1324"/>
                <a:gd name="T98" fmla="*/ 113 w 2659"/>
                <a:gd name="T99" fmla="*/ 35 h 1324"/>
                <a:gd name="T100" fmla="*/ 116 w 2659"/>
                <a:gd name="T101" fmla="*/ 29 h 1324"/>
                <a:gd name="T102" fmla="*/ 121 w 2659"/>
                <a:gd name="T103" fmla="*/ 24 h 1324"/>
                <a:gd name="T104" fmla="*/ 127 w 2659"/>
                <a:gd name="T105" fmla="*/ 22 h 1324"/>
                <a:gd name="T106" fmla="*/ 131 w 2659"/>
                <a:gd name="T107" fmla="*/ 22 h 1324"/>
                <a:gd name="T108" fmla="*/ 130 w 2659"/>
                <a:gd name="T109" fmla="*/ 19 h 1324"/>
                <a:gd name="T110" fmla="*/ 136 w 2659"/>
                <a:gd name="T111" fmla="*/ 14 h 13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659"/>
                <a:gd name="T169" fmla="*/ 0 h 1324"/>
                <a:gd name="T170" fmla="*/ 2659 w 2659"/>
                <a:gd name="T171" fmla="*/ 1324 h 13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659" h="1324">
                  <a:moveTo>
                    <a:pt x="2654" y="245"/>
                  </a:moveTo>
                  <a:lnTo>
                    <a:pt x="2650" y="226"/>
                  </a:lnTo>
                  <a:lnTo>
                    <a:pt x="2638" y="190"/>
                  </a:lnTo>
                  <a:lnTo>
                    <a:pt x="2659" y="124"/>
                  </a:lnTo>
                  <a:lnTo>
                    <a:pt x="2630" y="112"/>
                  </a:lnTo>
                  <a:lnTo>
                    <a:pt x="2609" y="114"/>
                  </a:lnTo>
                  <a:lnTo>
                    <a:pt x="2605" y="102"/>
                  </a:lnTo>
                  <a:lnTo>
                    <a:pt x="2567" y="142"/>
                  </a:lnTo>
                  <a:lnTo>
                    <a:pt x="2529" y="182"/>
                  </a:lnTo>
                  <a:lnTo>
                    <a:pt x="2488" y="217"/>
                  </a:lnTo>
                  <a:lnTo>
                    <a:pt x="2458" y="235"/>
                  </a:lnTo>
                  <a:lnTo>
                    <a:pt x="2373" y="239"/>
                  </a:lnTo>
                  <a:lnTo>
                    <a:pt x="2288" y="245"/>
                  </a:lnTo>
                  <a:lnTo>
                    <a:pt x="2245" y="278"/>
                  </a:lnTo>
                  <a:lnTo>
                    <a:pt x="2200" y="311"/>
                  </a:lnTo>
                  <a:lnTo>
                    <a:pt x="2147" y="315"/>
                  </a:lnTo>
                  <a:lnTo>
                    <a:pt x="2093" y="320"/>
                  </a:lnTo>
                  <a:lnTo>
                    <a:pt x="2088" y="354"/>
                  </a:lnTo>
                  <a:lnTo>
                    <a:pt x="2042" y="370"/>
                  </a:lnTo>
                  <a:lnTo>
                    <a:pt x="1994" y="385"/>
                  </a:lnTo>
                  <a:lnTo>
                    <a:pt x="1948" y="402"/>
                  </a:lnTo>
                  <a:lnTo>
                    <a:pt x="1900" y="417"/>
                  </a:lnTo>
                  <a:lnTo>
                    <a:pt x="1887" y="397"/>
                  </a:lnTo>
                  <a:lnTo>
                    <a:pt x="1941" y="343"/>
                  </a:lnTo>
                  <a:lnTo>
                    <a:pt x="1964" y="312"/>
                  </a:lnTo>
                  <a:lnTo>
                    <a:pt x="1973" y="264"/>
                  </a:lnTo>
                  <a:lnTo>
                    <a:pt x="1982" y="217"/>
                  </a:lnTo>
                  <a:lnTo>
                    <a:pt x="1948" y="190"/>
                  </a:lnTo>
                  <a:lnTo>
                    <a:pt x="1954" y="175"/>
                  </a:lnTo>
                  <a:lnTo>
                    <a:pt x="1938" y="178"/>
                  </a:lnTo>
                  <a:lnTo>
                    <a:pt x="1935" y="154"/>
                  </a:lnTo>
                  <a:lnTo>
                    <a:pt x="1897" y="132"/>
                  </a:lnTo>
                  <a:lnTo>
                    <a:pt x="1860" y="108"/>
                  </a:lnTo>
                  <a:lnTo>
                    <a:pt x="1823" y="84"/>
                  </a:lnTo>
                  <a:lnTo>
                    <a:pt x="1787" y="60"/>
                  </a:lnTo>
                  <a:lnTo>
                    <a:pt x="1727" y="75"/>
                  </a:lnTo>
                  <a:lnTo>
                    <a:pt x="1693" y="61"/>
                  </a:lnTo>
                  <a:lnTo>
                    <a:pt x="1654" y="67"/>
                  </a:lnTo>
                  <a:lnTo>
                    <a:pt x="1591" y="41"/>
                  </a:lnTo>
                  <a:lnTo>
                    <a:pt x="1542" y="32"/>
                  </a:lnTo>
                  <a:lnTo>
                    <a:pt x="1548" y="0"/>
                  </a:lnTo>
                  <a:lnTo>
                    <a:pt x="1529" y="20"/>
                  </a:lnTo>
                  <a:lnTo>
                    <a:pt x="1455" y="20"/>
                  </a:lnTo>
                  <a:lnTo>
                    <a:pt x="1382" y="20"/>
                  </a:lnTo>
                  <a:lnTo>
                    <a:pt x="1308" y="20"/>
                  </a:lnTo>
                  <a:lnTo>
                    <a:pt x="1235" y="20"/>
                  </a:lnTo>
                  <a:lnTo>
                    <a:pt x="1161" y="20"/>
                  </a:lnTo>
                  <a:lnTo>
                    <a:pt x="1087" y="20"/>
                  </a:lnTo>
                  <a:lnTo>
                    <a:pt x="1014" y="20"/>
                  </a:lnTo>
                  <a:lnTo>
                    <a:pt x="941" y="20"/>
                  </a:lnTo>
                  <a:lnTo>
                    <a:pt x="866" y="20"/>
                  </a:lnTo>
                  <a:lnTo>
                    <a:pt x="793" y="20"/>
                  </a:lnTo>
                  <a:lnTo>
                    <a:pt x="720" y="20"/>
                  </a:lnTo>
                  <a:lnTo>
                    <a:pt x="645" y="20"/>
                  </a:lnTo>
                  <a:lnTo>
                    <a:pt x="572" y="21"/>
                  </a:lnTo>
                  <a:lnTo>
                    <a:pt x="499" y="21"/>
                  </a:lnTo>
                  <a:lnTo>
                    <a:pt x="426" y="21"/>
                  </a:lnTo>
                  <a:lnTo>
                    <a:pt x="351" y="21"/>
                  </a:lnTo>
                  <a:lnTo>
                    <a:pt x="336" y="64"/>
                  </a:lnTo>
                  <a:lnTo>
                    <a:pt x="315" y="108"/>
                  </a:lnTo>
                  <a:lnTo>
                    <a:pt x="279" y="124"/>
                  </a:lnTo>
                  <a:lnTo>
                    <a:pt x="287" y="111"/>
                  </a:lnTo>
                  <a:lnTo>
                    <a:pt x="290" y="118"/>
                  </a:lnTo>
                  <a:lnTo>
                    <a:pt x="326" y="78"/>
                  </a:lnTo>
                  <a:lnTo>
                    <a:pt x="285" y="106"/>
                  </a:lnTo>
                  <a:lnTo>
                    <a:pt x="281" y="109"/>
                  </a:lnTo>
                  <a:lnTo>
                    <a:pt x="306" y="87"/>
                  </a:lnTo>
                  <a:lnTo>
                    <a:pt x="321" y="67"/>
                  </a:lnTo>
                  <a:lnTo>
                    <a:pt x="252" y="52"/>
                  </a:lnTo>
                  <a:lnTo>
                    <a:pt x="232" y="124"/>
                  </a:lnTo>
                  <a:lnTo>
                    <a:pt x="226" y="133"/>
                  </a:lnTo>
                  <a:lnTo>
                    <a:pt x="223" y="142"/>
                  </a:lnTo>
                  <a:lnTo>
                    <a:pt x="220" y="152"/>
                  </a:lnTo>
                  <a:lnTo>
                    <a:pt x="215" y="146"/>
                  </a:lnTo>
                  <a:lnTo>
                    <a:pt x="203" y="166"/>
                  </a:lnTo>
                  <a:lnTo>
                    <a:pt x="233" y="172"/>
                  </a:lnTo>
                  <a:lnTo>
                    <a:pt x="211" y="172"/>
                  </a:lnTo>
                  <a:lnTo>
                    <a:pt x="188" y="199"/>
                  </a:lnTo>
                  <a:lnTo>
                    <a:pt x="135" y="270"/>
                  </a:lnTo>
                  <a:lnTo>
                    <a:pt x="82" y="342"/>
                  </a:lnTo>
                  <a:lnTo>
                    <a:pt x="66" y="387"/>
                  </a:lnTo>
                  <a:lnTo>
                    <a:pt x="49" y="431"/>
                  </a:lnTo>
                  <a:lnTo>
                    <a:pt x="5" y="484"/>
                  </a:lnTo>
                  <a:lnTo>
                    <a:pt x="8" y="503"/>
                  </a:lnTo>
                  <a:lnTo>
                    <a:pt x="0" y="543"/>
                  </a:lnTo>
                  <a:lnTo>
                    <a:pt x="6" y="579"/>
                  </a:lnTo>
                  <a:lnTo>
                    <a:pt x="14" y="614"/>
                  </a:lnTo>
                  <a:lnTo>
                    <a:pt x="9" y="606"/>
                  </a:lnTo>
                  <a:lnTo>
                    <a:pt x="6" y="617"/>
                  </a:lnTo>
                  <a:lnTo>
                    <a:pt x="27" y="618"/>
                  </a:lnTo>
                  <a:lnTo>
                    <a:pt x="39" y="617"/>
                  </a:lnTo>
                  <a:lnTo>
                    <a:pt x="32" y="645"/>
                  </a:lnTo>
                  <a:lnTo>
                    <a:pt x="23" y="637"/>
                  </a:lnTo>
                  <a:lnTo>
                    <a:pt x="14" y="645"/>
                  </a:lnTo>
                  <a:lnTo>
                    <a:pt x="27" y="675"/>
                  </a:lnTo>
                  <a:lnTo>
                    <a:pt x="14" y="697"/>
                  </a:lnTo>
                  <a:lnTo>
                    <a:pt x="24" y="728"/>
                  </a:lnTo>
                  <a:lnTo>
                    <a:pt x="36" y="760"/>
                  </a:lnTo>
                  <a:lnTo>
                    <a:pt x="27" y="808"/>
                  </a:lnTo>
                  <a:lnTo>
                    <a:pt x="54" y="813"/>
                  </a:lnTo>
                  <a:lnTo>
                    <a:pt x="100" y="837"/>
                  </a:lnTo>
                  <a:lnTo>
                    <a:pt x="146" y="875"/>
                  </a:lnTo>
                  <a:lnTo>
                    <a:pt x="148" y="919"/>
                  </a:lnTo>
                  <a:lnTo>
                    <a:pt x="205" y="916"/>
                  </a:lnTo>
                  <a:lnTo>
                    <a:pt x="260" y="913"/>
                  </a:lnTo>
                  <a:lnTo>
                    <a:pt x="297" y="931"/>
                  </a:lnTo>
                  <a:lnTo>
                    <a:pt x="333" y="949"/>
                  </a:lnTo>
                  <a:lnTo>
                    <a:pt x="370" y="969"/>
                  </a:lnTo>
                  <a:lnTo>
                    <a:pt x="408" y="987"/>
                  </a:lnTo>
                  <a:lnTo>
                    <a:pt x="473" y="987"/>
                  </a:lnTo>
                  <a:lnTo>
                    <a:pt x="540" y="987"/>
                  </a:lnTo>
                  <a:lnTo>
                    <a:pt x="548" y="961"/>
                  </a:lnTo>
                  <a:lnTo>
                    <a:pt x="627" y="961"/>
                  </a:lnTo>
                  <a:lnTo>
                    <a:pt x="667" y="1015"/>
                  </a:lnTo>
                  <a:lnTo>
                    <a:pt x="681" y="1070"/>
                  </a:lnTo>
                  <a:lnTo>
                    <a:pt x="711" y="1093"/>
                  </a:lnTo>
                  <a:lnTo>
                    <a:pt x="739" y="1116"/>
                  </a:lnTo>
                  <a:lnTo>
                    <a:pt x="772" y="1073"/>
                  </a:lnTo>
                  <a:lnTo>
                    <a:pt x="838" y="1081"/>
                  </a:lnTo>
                  <a:lnTo>
                    <a:pt x="858" y="1131"/>
                  </a:lnTo>
                  <a:lnTo>
                    <a:pt x="879" y="1182"/>
                  </a:lnTo>
                  <a:lnTo>
                    <a:pt x="896" y="1246"/>
                  </a:lnTo>
                  <a:lnTo>
                    <a:pt x="927" y="1273"/>
                  </a:lnTo>
                  <a:lnTo>
                    <a:pt x="985" y="1284"/>
                  </a:lnTo>
                  <a:lnTo>
                    <a:pt x="981" y="1221"/>
                  </a:lnTo>
                  <a:lnTo>
                    <a:pt x="976" y="1212"/>
                  </a:lnTo>
                  <a:lnTo>
                    <a:pt x="973" y="1200"/>
                  </a:lnTo>
                  <a:lnTo>
                    <a:pt x="988" y="1207"/>
                  </a:lnTo>
                  <a:lnTo>
                    <a:pt x="996" y="1179"/>
                  </a:lnTo>
                  <a:lnTo>
                    <a:pt x="1009" y="1170"/>
                  </a:lnTo>
                  <a:lnTo>
                    <a:pt x="1035" y="1152"/>
                  </a:lnTo>
                  <a:lnTo>
                    <a:pt x="1046" y="1142"/>
                  </a:lnTo>
                  <a:lnTo>
                    <a:pt x="1048" y="1134"/>
                  </a:lnTo>
                  <a:lnTo>
                    <a:pt x="1072" y="1136"/>
                  </a:lnTo>
                  <a:lnTo>
                    <a:pt x="1058" y="1143"/>
                  </a:lnTo>
                  <a:lnTo>
                    <a:pt x="1085" y="1131"/>
                  </a:lnTo>
                  <a:lnTo>
                    <a:pt x="1075" y="1131"/>
                  </a:lnTo>
                  <a:lnTo>
                    <a:pt x="1132" y="1093"/>
                  </a:lnTo>
                  <a:lnTo>
                    <a:pt x="1136" y="1078"/>
                  </a:lnTo>
                  <a:lnTo>
                    <a:pt x="1149" y="1085"/>
                  </a:lnTo>
                  <a:lnTo>
                    <a:pt x="1144" y="1091"/>
                  </a:lnTo>
                  <a:lnTo>
                    <a:pt x="1182" y="1069"/>
                  </a:lnTo>
                  <a:lnTo>
                    <a:pt x="1188" y="1069"/>
                  </a:lnTo>
                  <a:lnTo>
                    <a:pt x="1227" y="1073"/>
                  </a:lnTo>
                  <a:lnTo>
                    <a:pt x="1264" y="1078"/>
                  </a:lnTo>
                  <a:lnTo>
                    <a:pt x="1290" y="1075"/>
                  </a:lnTo>
                  <a:lnTo>
                    <a:pt x="1303" y="1094"/>
                  </a:lnTo>
                  <a:lnTo>
                    <a:pt x="1332" y="1103"/>
                  </a:lnTo>
                  <a:lnTo>
                    <a:pt x="1357" y="1103"/>
                  </a:lnTo>
                  <a:lnTo>
                    <a:pt x="1355" y="1084"/>
                  </a:lnTo>
                  <a:lnTo>
                    <a:pt x="1393" y="1107"/>
                  </a:lnTo>
                  <a:lnTo>
                    <a:pt x="1384" y="1119"/>
                  </a:lnTo>
                  <a:lnTo>
                    <a:pt x="1400" y="1103"/>
                  </a:lnTo>
                  <a:lnTo>
                    <a:pt x="1379" y="1076"/>
                  </a:lnTo>
                  <a:lnTo>
                    <a:pt x="1394" y="1066"/>
                  </a:lnTo>
                  <a:lnTo>
                    <a:pt x="1388" y="1061"/>
                  </a:lnTo>
                  <a:lnTo>
                    <a:pt x="1384" y="1057"/>
                  </a:lnTo>
                  <a:lnTo>
                    <a:pt x="1352" y="1049"/>
                  </a:lnTo>
                  <a:lnTo>
                    <a:pt x="1384" y="1048"/>
                  </a:lnTo>
                  <a:lnTo>
                    <a:pt x="1461" y="1042"/>
                  </a:lnTo>
                  <a:lnTo>
                    <a:pt x="1472" y="1019"/>
                  </a:lnTo>
                  <a:lnTo>
                    <a:pt x="1469" y="1045"/>
                  </a:lnTo>
                  <a:lnTo>
                    <a:pt x="1493" y="1042"/>
                  </a:lnTo>
                  <a:lnTo>
                    <a:pt x="1515" y="1033"/>
                  </a:lnTo>
                  <a:lnTo>
                    <a:pt x="1506" y="1040"/>
                  </a:lnTo>
                  <a:lnTo>
                    <a:pt x="1551" y="1037"/>
                  </a:lnTo>
                  <a:lnTo>
                    <a:pt x="1538" y="1037"/>
                  </a:lnTo>
                  <a:lnTo>
                    <a:pt x="1567" y="1046"/>
                  </a:lnTo>
                  <a:lnTo>
                    <a:pt x="1575" y="1046"/>
                  </a:lnTo>
                  <a:lnTo>
                    <a:pt x="1582" y="1060"/>
                  </a:lnTo>
                  <a:lnTo>
                    <a:pt x="1573" y="1052"/>
                  </a:lnTo>
                  <a:lnTo>
                    <a:pt x="1584" y="1078"/>
                  </a:lnTo>
                  <a:lnTo>
                    <a:pt x="1582" y="1078"/>
                  </a:lnTo>
                  <a:lnTo>
                    <a:pt x="1651" y="1055"/>
                  </a:lnTo>
                  <a:lnTo>
                    <a:pt x="1675" y="1091"/>
                  </a:lnTo>
                  <a:lnTo>
                    <a:pt x="1699" y="1127"/>
                  </a:lnTo>
                  <a:lnTo>
                    <a:pt x="1685" y="1190"/>
                  </a:lnTo>
                  <a:lnTo>
                    <a:pt x="1682" y="1179"/>
                  </a:lnTo>
                  <a:lnTo>
                    <a:pt x="1688" y="1188"/>
                  </a:lnTo>
                  <a:lnTo>
                    <a:pt x="1697" y="1175"/>
                  </a:lnTo>
                  <a:lnTo>
                    <a:pt x="1690" y="1209"/>
                  </a:lnTo>
                  <a:lnTo>
                    <a:pt x="1703" y="1230"/>
                  </a:lnTo>
                  <a:lnTo>
                    <a:pt x="1709" y="1233"/>
                  </a:lnTo>
                  <a:lnTo>
                    <a:pt x="1711" y="1251"/>
                  </a:lnTo>
                  <a:lnTo>
                    <a:pt x="1720" y="1242"/>
                  </a:lnTo>
                  <a:lnTo>
                    <a:pt x="1712" y="1254"/>
                  </a:lnTo>
                  <a:lnTo>
                    <a:pt x="1721" y="1286"/>
                  </a:lnTo>
                  <a:lnTo>
                    <a:pt x="1742" y="1324"/>
                  </a:lnTo>
                  <a:lnTo>
                    <a:pt x="1772" y="1318"/>
                  </a:lnTo>
                  <a:lnTo>
                    <a:pt x="1788" y="1273"/>
                  </a:lnTo>
                  <a:lnTo>
                    <a:pt x="1803" y="1228"/>
                  </a:lnTo>
                  <a:lnTo>
                    <a:pt x="1796" y="1182"/>
                  </a:lnTo>
                  <a:lnTo>
                    <a:pt x="1787" y="1134"/>
                  </a:lnTo>
                  <a:lnTo>
                    <a:pt x="1794" y="1178"/>
                  </a:lnTo>
                  <a:lnTo>
                    <a:pt x="1790" y="1133"/>
                  </a:lnTo>
                  <a:lnTo>
                    <a:pt x="1785" y="1090"/>
                  </a:lnTo>
                  <a:lnTo>
                    <a:pt x="1782" y="1045"/>
                  </a:lnTo>
                  <a:lnTo>
                    <a:pt x="1781" y="1000"/>
                  </a:lnTo>
                  <a:lnTo>
                    <a:pt x="1796" y="990"/>
                  </a:lnTo>
                  <a:lnTo>
                    <a:pt x="1797" y="984"/>
                  </a:lnTo>
                  <a:lnTo>
                    <a:pt x="1817" y="957"/>
                  </a:lnTo>
                  <a:lnTo>
                    <a:pt x="1832" y="931"/>
                  </a:lnTo>
                  <a:lnTo>
                    <a:pt x="1835" y="928"/>
                  </a:lnTo>
                  <a:lnTo>
                    <a:pt x="1848" y="924"/>
                  </a:lnTo>
                  <a:lnTo>
                    <a:pt x="1914" y="879"/>
                  </a:lnTo>
                  <a:lnTo>
                    <a:pt x="1920" y="878"/>
                  </a:lnTo>
                  <a:lnTo>
                    <a:pt x="1966" y="845"/>
                  </a:lnTo>
                  <a:lnTo>
                    <a:pt x="1987" y="837"/>
                  </a:lnTo>
                  <a:lnTo>
                    <a:pt x="2020" y="806"/>
                  </a:lnTo>
                  <a:lnTo>
                    <a:pt x="2076" y="785"/>
                  </a:lnTo>
                  <a:lnTo>
                    <a:pt x="2042" y="776"/>
                  </a:lnTo>
                  <a:lnTo>
                    <a:pt x="2064" y="778"/>
                  </a:lnTo>
                  <a:lnTo>
                    <a:pt x="2070" y="767"/>
                  </a:lnTo>
                  <a:lnTo>
                    <a:pt x="2050" y="754"/>
                  </a:lnTo>
                  <a:lnTo>
                    <a:pt x="2099" y="757"/>
                  </a:lnTo>
                  <a:lnTo>
                    <a:pt x="2112" y="733"/>
                  </a:lnTo>
                  <a:lnTo>
                    <a:pt x="2099" y="740"/>
                  </a:lnTo>
                  <a:lnTo>
                    <a:pt x="2087" y="730"/>
                  </a:lnTo>
                  <a:lnTo>
                    <a:pt x="2072" y="721"/>
                  </a:lnTo>
                  <a:lnTo>
                    <a:pt x="2073" y="719"/>
                  </a:lnTo>
                  <a:lnTo>
                    <a:pt x="2091" y="722"/>
                  </a:lnTo>
                  <a:lnTo>
                    <a:pt x="2106" y="718"/>
                  </a:lnTo>
                  <a:lnTo>
                    <a:pt x="2115" y="725"/>
                  </a:lnTo>
                  <a:lnTo>
                    <a:pt x="2120" y="690"/>
                  </a:lnTo>
                  <a:lnTo>
                    <a:pt x="2124" y="740"/>
                  </a:lnTo>
                  <a:lnTo>
                    <a:pt x="2108" y="675"/>
                  </a:lnTo>
                  <a:lnTo>
                    <a:pt x="2091" y="670"/>
                  </a:lnTo>
                  <a:lnTo>
                    <a:pt x="2076" y="655"/>
                  </a:lnTo>
                  <a:lnTo>
                    <a:pt x="2106" y="669"/>
                  </a:lnTo>
                  <a:lnTo>
                    <a:pt x="2094" y="645"/>
                  </a:lnTo>
                  <a:lnTo>
                    <a:pt x="2114" y="657"/>
                  </a:lnTo>
                  <a:lnTo>
                    <a:pt x="2091" y="612"/>
                  </a:lnTo>
                  <a:lnTo>
                    <a:pt x="2118" y="633"/>
                  </a:lnTo>
                  <a:lnTo>
                    <a:pt x="2096" y="597"/>
                  </a:lnTo>
                  <a:lnTo>
                    <a:pt x="2084" y="597"/>
                  </a:lnTo>
                  <a:lnTo>
                    <a:pt x="2103" y="575"/>
                  </a:lnTo>
                  <a:lnTo>
                    <a:pt x="2096" y="594"/>
                  </a:lnTo>
                  <a:lnTo>
                    <a:pt x="2124" y="609"/>
                  </a:lnTo>
                  <a:lnTo>
                    <a:pt x="2115" y="581"/>
                  </a:lnTo>
                  <a:lnTo>
                    <a:pt x="2126" y="599"/>
                  </a:lnTo>
                  <a:lnTo>
                    <a:pt x="2133" y="551"/>
                  </a:lnTo>
                  <a:lnTo>
                    <a:pt x="2163" y="537"/>
                  </a:lnTo>
                  <a:lnTo>
                    <a:pt x="2144" y="569"/>
                  </a:lnTo>
                  <a:lnTo>
                    <a:pt x="2139" y="582"/>
                  </a:lnTo>
                  <a:lnTo>
                    <a:pt x="2132" y="597"/>
                  </a:lnTo>
                  <a:lnTo>
                    <a:pt x="2148" y="606"/>
                  </a:lnTo>
                  <a:lnTo>
                    <a:pt x="2141" y="621"/>
                  </a:lnTo>
                  <a:lnTo>
                    <a:pt x="2144" y="630"/>
                  </a:lnTo>
                  <a:lnTo>
                    <a:pt x="2135" y="640"/>
                  </a:lnTo>
                  <a:lnTo>
                    <a:pt x="2124" y="658"/>
                  </a:lnTo>
                  <a:lnTo>
                    <a:pt x="2182" y="597"/>
                  </a:lnTo>
                  <a:lnTo>
                    <a:pt x="2178" y="537"/>
                  </a:lnTo>
                  <a:lnTo>
                    <a:pt x="2205" y="514"/>
                  </a:lnTo>
                  <a:lnTo>
                    <a:pt x="2182" y="530"/>
                  </a:lnTo>
                  <a:lnTo>
                    <a:pt x="2199" y="551"/>
                  </a:lnTo>
                  <a:lnTo>
                    <a:pt x="2197" y="567"/>
                  </a:lnTo>
                  <a:lnTo>
                    <a:pt x="2253" y="514"/>
                  </a:lnTo>
                  <a:lnTo>
                    <a:pt x="2251" y="521"/>
                  </a:lnTo>
                  <a:lnTo>
                    <a:pt x="2261" y="484"/>
                  </a:lnTo>
                  <a:lnTo>
                    <a:pt x="2282" y="445"/>
                  </a:lnTo>
                  <a:lnTo>
                    <a:pt x="2276" y="461"/>
                  </a:lnTo>
                  <a:lnTo>
                    <a:pt x="2294" y="452"/>
                  </a:lnTo>
                  <a:lnTo>
                    <a:pt x="2344" y="443"/>
                  </a:lnTo>
                  <a:lnTo>
                    <a:pt x="2393" y="433"/>
                  </a:lnTo>
                  <a:lnTo>
                    <a:pt x="2402" y="417"/>
                  </a:lnTo>
                  <a:lnTo>
                    <a:pt x="2411" y="418"/>
                  </a:lnTo>
                  <a:lnTo>
                    <a:pt x="2412" y="420"/>
                  </a:lnTo>
                  <a:lnTo>
                    <a:pt x="2430" y="428"/>
                  </a:lnTo>
                  <a:lnTo>
                    <a:pt x="2441" y="431"/>
                  </a:lnTo>
                  <a:lnTo>
                    <a:pt x="2469" y="418"/>
                  </a:lnTo>
                  <a:lnTo>
                    <a:pt x="2467" y="396"/>
                  </a:lnTo>
                  <a:lnTo>
                    <a:pt x="2469" y="409"/>
                  </a:lnTo>
                  <a:lnTo>
                    <a:pt x="2444" y="400"/>
                  </a:lnTo>
                  <a:lnTo>
                    <a:pt x="2448" y="369"/>
                  </a:lnTo>
                  <a:lnTo>
                    <a:pt x="2450" y="360"/>
                  </a:lnTo>
                  <a:lnTo>
                    <a:pt x="2502" y="303"/>
                  </a:lnTo>
                  <a:lnTo>
                    <a:pt x="2517" y="294"/>
                  </a:lnTo>
                  <a:lnTo>
                    <a:pt x="2524" y="299"/>
                  </a:lnTo>
                  <a:lnTo>
                    <a:pt x="2566" y="263"/>
                  </a:lnTo>
                  <a:lnTo>
                    <a:pt x="2566" y="267"/>
                  </a:lnTo>
                  <a:lnTo>
                    <a:pt x="2578" y="266"/>
                  </a:lnTo>
                  <a:lnTo>
                    <a:pt x="2599" y="270"/>
                  </a:lnTo>
                  <a:lnTo>
                    <a:pt x="2654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3" name="Freeform 809"/>
            <p:cNvSpPr>
              <a:spLocks noChangeAspect="1"/>
            </p:cNvSpPr>
            <p:nvPr/>
          </p:nvSpPr>
          <p:spPr bwMode="auto">
            <a:xfrm>
              <a:off x="119" y="1335"/>
              <a:ext cx="637" cy="305"/>
            </a:xfrm>
            <a:custGeom>
              <a:avLst/>
              <a:gdLst>
                <a:gd name="T0" fmla="*/ 73 w 1693"/>
                <a:gd name="T1" fmla="*/ 38 h 811"/>
                <a:gd name="T2" fmla="*/ 70 w 1693"/>
                <a:gd name="T3" fmla="*/ 30 h 811"/>
                <a:gd name="T4" fmla="*/ 66 w 1693"/>
                <a:gd name="T5" fmla="*/ 29 h 811"/>
                <a:gd name="T6" fmla="*/ 69 w 1693"/>
                <a:gd name="T7" fmla="*/ 22 h 811"/>
                <a:gd name="T8" fmla="*/ 83 w 1693"/>
                <a:gd name="T9" fmla="*/ 10 h 811"/>
                <a:gd name="T10" fmla="*/ 82 w 1693"/>
                <a:gd name="T11" fmla="*/ 3 h 811"/>
                <a:gd name="T12" fmla="*/ 70 w 1693"/>
                <a:gd name="T13" fmla="*/ 1 h 811"/>
                <a:gd name="T14" fmla="*/ 68 w 1693"/>
                <a:gd name="T15" fmla="*/ 0 h 811"/>
                <a:gd name="T16" fmla="*/ 58 w 1693"/>
                <a:gd name="T17" fmla="*/ 2 h 811"/>
                <a:gd name="T18" fmla="*/ 53 w 1693"/>
                <a:gd name="T19" fmla="*/ 3 h 811"/>
                <a:gd name="T20" fmla="*/ 38 w 1693"/>
                <a:gd name="T21" fmla="*/ 7 h 811"/>
                <a:gd name="T22" fmla="*/ 41 w 1693"/>
                <a:gd name="T23" fmla="*/ 12 h 811"/>
                <a:gd name="T24" fmla="*/ 40 w 1693"/>
                <a:gd name="T25" fmla="*/ 12 h 811"/>
                <a:gd name="T26" fmla="*/ 36 w 1693"/>
                <a:gd name="T27" fmla="*/ 12 h 811"/>
                <a:gd name="T28" fmla="*/ 26 w 1693"/>
                <a:gd name="T29" fmla="*/ 15 h 811"/>
                <a:gd name="T30" fmla="*/ 36 w 1693"/>
                <a:gd name="T31" fmla="*/ 16 h 811"/>
                <a:gd name="T32" fmla="*/ 30 w 1693"/>
                <a:gd name="T33" fmla="*/ 20 h 811"/>
                <a:gd name="T34" fmla="*/ 21 w 1693"/>
                <a:gd name="T35" fmla="*/ 22 h 811"/>
                <a:gd name="T36" fmla="*/ 16 w 1693"/>
                <a:gd name="T37" fmla="*/ 24 h 811"/>
                <a:gd name="T38" fmla="*/ 18 w 1693"/>
                <a:gd name="T39" fmla="*/ 25 h 811"/>
                <a:gd name="T40" fmla="*/ 17 w 1693"/>
                <a:gd name="T41" fmla="*/ 27 h 811"/>
                <a:gd name="T42" fmla="*/ 13 w 1693"/>
                <a:gd name="T43" fmla="*/ 28 h 811"/>
                <a:gd name="T44" fmla="*/ 18 w 1693"/>
                <a:gd name="T45" fmla="*/ 29 h 811"/>
                <a:gd name="T46" fmla="*/ 14 w 1693"/>
                <a:gd name="T47" fmla="*/ 33 h 811"/>
                <a:gd name="T48" fmla="*/ 23 w 1693"/>
                <a:gd name="T49" fmla="*/ 32 h 811"/>
                <a:gd name="T50" fmla="*/ 26 w 1693"/>
                <a:gd name="T51" fmla="*/ 32 h 811"/>
                <a:gd name="T52" fmla="*/ 20 w 1693"/>
                <a:gd name="T53" fmla="*/ 35 h 811"/>
                <a:gd name="T54" fmla="*/ 9 w 1693"/>
                <a:gd name="T55" fmla="*/ 40 h 811"/>
                <a:gd name="T56" fmla="*/ 6 w 1693"/>
                <a:gd name="T57" fmla="*/ 40 h 811"/>
                <a:gd name="T58" fmla="*/ 2 w 1693"/>
                <a:gd name="T59" fmla="*/ 42 h 811"/>
                <a:gd name="T60" fmla="*/ 6 w 1693"/>
                <a:gd name="T61" fmla="*/ 41 h 811"/>
                <a:gd name="T62" fmla="*/ 13 w 1693"/>
                <a:gd name="T63" fmla="*/ 40 h 811"/>
                <a:gd name="T64" fmla="*/ 27 w 1693"/>
                <a:gd name="T65" fmla="*/ 34 h 811"/>
                <a:gd name="T66" fmla="*/ 37 w 1693"/>
                <a:gd name="T67" fmla="*/ 29 h 811"/>
                <a:gd name="T68" fmla="*/ 49 w 1693"/>
                <a:gd name="T69" fmla="*/ 25 h 811"/>
                <a:gd name="T70" fmla="*/ 43 w 1693"/>
                <a:gd name="T71" fmla="*/ 27 h 811"/>
                <a:gd name="T72" fmla="*/ 39 w 1693"/>
                <a:gd name="T73" fmla="*/ 31 h 811"/>
                <a:gd name="T74" fmla="*/ 43 w 1693"/>
                <a:gd name="T75" fmla="*/ 30 h 811"/>
                <a:gd name="T76" fmla="*/ 46 w 1693"/>
                <a:gd name="T77" fmla="*/ 29 h 811"/>
                <a:gd name="T78" fmla="*/ 48 w 1693"/>
                <a:gd name="T79" fmla="*/ 27 h 811"/>
                <a:gd name="T80" fmla="*/ 51 w 1693"/>
                <a:gd name="T81" fmla="*/ 26 h 811"/>
                <a:gd name="T82" fmla="*/ 53 w 1693"/>
                <a:gd name="T83" fmla="*/ 27 h 811"/>
                <a:gd name="T84" fmla="*/ 53 w 1693"/>
                <a:gd name="T85" fmla="*/ 28 h 811"/>
                <a:gd name="T86" fmla="*/ 56 w 1693"/>
                <a:gd name="T87" fmla="*/ 29 h 811"/>
                <a:gd name="T88" fmla="*/ 64 w 1693"/>
                <a:gd name="T89" fmla="*/ 29 h 811"/>
                <a:gd name="T90" fmla="*/ 64 w 1693"/>
                <a:gd name="T91" fmla="*/ 30 h 811"/>
                <a:gd name="T92" fmla="*/ 67 w 1693"/>
                <a:gd name="T93" fmla="*/ 32 h 811"/>
                <a:gd name="T94" fmla="*/ 69 w 1693"/>
                <a:gd name="T95" fmla="*/ 33 h 811"/>
                <a:gd name="T96" fmla="*/ 71 w 1693"/>
                <a:gd name="T97" fmla="*/ 33 h 811"/>
                <a:gd name="T98" fmla="*/ 71 w 1693"/>
                <a:gd name="T99" fmla="*/ 35 h 811"/>
                <a:gd name="T100" fmla="*/ 71 w 1693"/>
                <a:gd name="T101" fmla="*/ 35 h 811"/>
                <a:gd name="T102" fmla="*/ 71 w 1693"/>
                <a:gd name="T103" fmla="*/ 38 h 811"/>
                <a:gd name="T104" fmla="*/ 70 w 1693"/>
                <a:gd name="T105" fmla="*/ 41 h 811"/>
                <a:gd name="T106" fmla="*/ 72 w 1693"/>
                <a:gd name="T107" fmla="*/ 42 h 8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93"/>
                <a:gd name="T163" fmla="*/ 0 h 811"/>
                <a:gd name="T164" fmla="*/ 1693 w 1693"/>
                <a:gd name="T165" fmla="*/ 811 h 8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93" h="811">
                  <a:moveTo>
                    <a:pt x="1374" y="787"/>
                  </a:moveTo>
                  <a:lnTo>
                    <a:pt x="1402" y="754"/>
                  </a:lnTo>
                  <a:lnTo>
                    <a:pt x="1381" y="730"/>
                  </a:lnTo>
                  <a:lnTo>
                    <a:pt x="1362" y="705"/>
                  </a:lnTo>
                  <a:lnTo>
                    <a:pt x="1371" y="657"/>
                  </a:lnTo>
                  <a:lnTo>
                    <a:pt x="1381" y="609"/>
                  </a:lnTo>
                  <a:lnTo>
                    <a:pt x="1368" y="554"/>
                  </a:lnTo>
                  <a:lnTo>
                    <a:pt x="1312" y="572"/>
                  </a:lnTo>
                  <a:lnTo>
                    <a:pt x="1283" y="588"/>
                  </a:lnTo>
                  <a:lnTo>
                    <a:pt x="1247" y="600"/>
                  </a:lnTo>
                  <a:lnTo>
                    <a:pt x="1247" y="550"/>
                  </a:lnTo>
                  <a:lnTo>
                    <a:pt x="1236" y="541"/>
                  </a:lnTo>
                  <a:lnTo>
                    <a:pt x="1256" y="527"/>
                  </a:lnTo>
                  <a:lnTo>
                    <a:pt x="1178" y="530"/>
                  </a:lnTo>
                  <a:lnTo>
                    <a:pt x="1241" y="472"/>
                  </a:lnTo>
                  <a:lnTo>
                    <a:pt x="1302" y="414"/>
                  </a:lnTo>
                  <a:lnTo>
                    <a:pt x="1365" y="356"/>
                  </a:lnTo>
                  <a:lnTo>
                    <a:pt x="1427" y="297"/>
                  </a:lnTo>
                  <a:lnTo>
                    <a:pt x="1495" y="242"/>
                  </a:lnTo>
                  <a:lnTo>
                    <a:pt x="1560" y="187"/>
                  </a:lnTo>
                  <a:lnTo>
                    <a:pt x="1626" y="132"/>
                  </a:lnTo>
                  <a:lnTo>
                    <a:pt x="1693" y="75"/>
                  </a:lnTo>
                  <a:lnTo>
                    <a:pt x="1611" y="56"/>
                  </a:lnTo>
                  <a:lnTo>
                    <a:pt x="1535" y="48"/>
                  </a:lnTo>
                  <a:lnTo>
                    <a:pt x="1460" y="41"/>
                  </a:lnTo>
                  <a:lnTo>
                    <a:pt x="1362" y="33"/>
                  </a:lnTo>
                  <a:lnTo>
                    <a:pt x="1356" y="27"/>
                  </a:lnTo>
                  <a:lnTo>
                    <a:pt x="1320" y="20"/>
                  </a:lnTo>
                  <a:lnTo>
                    <a:pt x="1296" y="18"/>
                  </a:lnTo>
                  <a:lnTo>
                    <a:pt x="1286" y="12"/>
                  </a:lnTo>
                  <a:lnTo>
                    <a:pt x="1248" y="18"/>
                  </a:lnTo>
                  <a:lnTo>
                    <a:pt x="1272" y="5"/>
                  </a:lnTo>
                  <a:lnTo>
                    <a:pt x="1248" y="0"/>
                  </a:lnTo>
                  <a:lnTo>
                    <a:pt x="1147" y="24"/>
                  </a:lnTo>
                  <a:lnTo>
                    <a:pt x="1127" y="21"/>
                  </a:lnTo>
                  <a:lnTo>
                    <a:pt x="1093" y="30"/>
                  </a:lnTo>
                  <a:lnTo>
                    <a:pt x="1089" y="38"/>
                  </a:lnTo>
                  <a:lnTo>
                    <a:pt x="1068" y="50"/>
                  </a:lnTo>
                  <a:lnTo>
                    <a:pt x="1081" y="33"/>
                  </a:lnTo>
                  <a:lnTo>
                    <a:pt x="998" y="48"/>
                  </a:lnTo>
                  <a:lnTo>
                    <a:pt x="909" y="80"/>
                  </a:lnTo>
                  <a:lnTo>
                    <a:pt x="824" y="109"/>
                  </a:lnTo>
                  <a:lnTo>
                    <a:pt x="751" y="112"/>
                  </a:lnTo>
                  <a:lnTo>
                    <a:pt x="706" y="136"/>
                  </a:lnTo>
                  <a:lnTo>
                    <a:pt x="738" y="184"/>
                  </a:lnTo>
                  <a:lnTo>
                    <a:pt x="724" y="196"/>
                  </a:lnTo>
                  <a:lnTo>
                    <a:pt x="786" y="205"/>
                  </a:lnTo>
                  <a:lnTo>
                    <a:pt x="768" y="223"/>
                  </a:lnTo>
                  <a:lnTo>
                    <a:pt x="814" y="224"/>
                  </a:lnTo>
                  <a:lnTo>
                    <a:pt x="754" y="223"/>
                  </a:lnTo>
                  <a:lnTo>
                    <a:pt x="751" y="206"/>
                  </a:lnTo>
                  <a:lnTo>
                    <a:pt x="742" y="232"/>
                  </a:lnTo>
                  <a:lnTo>
                    <a:pt x="759" y="242"/>
                  </a:lnTo>
                  <a:lnTo>
                    <a:pt x="730" y="245"/>
                  </a:lnTo>
                  <a:lnTo>
                    <a:pt x="648" y="239"/>
                  </a:lnTo>
                  <a:lnTo>
                    <a:pt x="684" y="220"/>
                  </a:lnTo>
                  <a:lnTo>
                    <a:pt x="587" y="239"/>
                  </a:lnTo>
                  <a:lnTo>
                    <a:pt x="465" y="269"/>
                  </a:lnTo>
                  <a:lnTo>
                    <a:pt x="506" y="284"/>
                  </a:lnTo>
                  <a:lnTo>
                    <a:pt x="478" y="287"/>
                  </a:lnTo>
                  <a:lnTo>
                    <a:pt x="471" y="318"/>
                  </a:lnTo>
                  <a:lnTo>
                    <a:pt x="575" y="318"/>
                  </a:lnTo>
                  <a:lnTo>
                    <a:pt x="589" y="327"/>
                  </a:lnTo>
                  <a:lnTo>
                    <a:pt x="677" y="300"/>
                  </a:lnTo>
                  <a:lnTo>
                    <a:pt x="657" y="320"/>
                  </a:lnTo>
                  <a:lnTo>
                    <a:pt x="641" y="326"/>
                  </a:lnTo>
                  <a:lnTo>
                    <a:pt x="621" y="357"/>
                  </a:lnTo>
                  <a:lnTo>
                    <a:pt x="556" y="372"/>
                  </a:lnTo>
                  <a:lnTo>
                    <a:pt x="460" y="394"/>
                  </a:lnTo>
                  <a:lnTo>
                    <a:pt x="475" y="385"/>
                  </a:lnTo>
                  <a:lnTo>
                    <a:pt x="442" y="393"/>
                  </a:lnTo>
                  <a:lnTo>
                    <a:pt x="398" y="414"/>
                  </a:lnTo>
                  <a:lnTo>
                    <a:pt x="403" y="414"/>
                  </a:lnTo>
                  <a:lnTo>
                    <a:pt x="386" y="421"/>
                  </a:lnTo>
                  <a:lnTo>
                    <a:pt x="318" y="450"/>
                  </a:lnTo>
                  <a:lnTo>
                    <a:pt x="298" y="454"/>
                  </a:lnTo>
                  <a:lnTo>
                    <a:pt x="302" y="460"/>
                  </a:lnTo>
                  <a:lnTo>
                    <a:pt x="278" y="468"/>
                  </a:lnTo>
                  <a:lnTo>
                    <a:pt x="286" y="485"/>
                  </a:lnTo>
                  <a:lnTo>
                    <a:pt x="332" y="468"/>
                  </a:lnTo>
                  <a:lnTo>
                    <a:pt x="289" y="488"/>
                  </a:lnTo>
                  <a:lnTo>
                    <a:pt x="290" y="494"/>
                  </a:lnTo>
                  <a:lnTo>
                    <a:pt x="338" y="500"/>
                  </a:lnTo>
                  <a:lnTo>
                    <a:pt x="320" y="502"/>
                  </a:lnTo>
                  <a:lnTo>
                    <a:pt x="329" y="511"/>
                  </a:lnTo>
                  <a:lnTo>
                    <a:pt x="299" y="511"/>
                  </a:lnTo>
                  <a:lnTo>
                    <a:pt x="283" y="503"/>
                  </a:lnTo>
                  <a:lnTo>
                    <a:pt x="250" y="520"/>
                  </a:lnTo>
                  <a:lnTo>
                    <a:pt x="266" y="554"/>
                  </a:lnTo>
                  <a:lnTo>
                    <a:pt x="336" y="535"/>
                  </a:lnTo>
                  <a:lnTo>
                    <a:pt x="380" y="512"/>
                  </a:lnTo>
                  <a:lnTo>
                    <a:pt x="335" y="544"/>
                  </a:lnTo>
                  <a:lnTo>
                    <a:pt x="309" y="576"/>
                  </a:lnTo>
                  <a:lnTo>
                    <a:pt x="295" y="591"/>
                  </a:lnTo>
                  <a:lnTo>
                    <a:pt x="295" y="593"/>
                  </a:lnTo>
                  <a:lnTo>
                    <a:pt x="269" y="614"/>
                  </a:lnTo>
                  <a:lnTo>
                    <a:pt x="353" y="600"/>
                  </a:lnTo>
                  <a:lnTo>
                    <a:pt x="374" y="603"/>
                  </a:lnTo>
                  <a:lnTo>
                    <a:pt x="374" y="627"/>
                  </a:lnTo>
                  <a:lnTo>
                    <a:pt x="423" y="594"/>
                  </a:lnTo>
                  <a:lnTo>
                    <a:pt x="438" y="596"/>
                  </a:lnTo>
                  <a:lnTo>
                    <a:pt x="409" y="606"/>
                  </a:lnTo>
                  <a:lnTo>
                    <a:pt x="412" y="617"/>
                  </a:lnTo>
                  <a:lnTo>
                    <a:pt x="487" y="596"/>
                  </a:lnTo>
                  <a:lnTo>
                    <a:pt x="420" y="636"/>
                  </a:lnTo>
                  <a:lnTo>
                    <a:pt x="430" y="638"/>
                  </a:lnTo>
                  <a:lnTo>
                    <a:pt x="421" y="638"/>
                  </a:lnTo>
                  <a:lnTo>
                    <a:pt x="381" y="668"/>
                  </a:lnTo>
                  <a:lnTo>
                    <a:pt x="359" y="673"/>
                  </a:lnTo>
                  <a:lnTo>
                    <a:pt x="292" y="711"/>
                  </a:lnTo>
                  <a:lnTo>
                    <a:pt x="184" y="742"/>
                  </a:lnTo>
                  <a:lnTo>
                    <a:pt x="174" y="759"/>
                  </a:lnTo>
                  <a:lnTo>
                    <a:pt x="157" y="759"/>
                  </a:lnTo>
                  <a:lnTo>
                    <a:pt x="148" y="766"/>
                  </a:lnTo>
                  <a:lnTo>
                    <a:pt x="148" y="756"/>
                  </a:lnTo>
                  <a:lnTo>
                    <a:pt x="114" y="756"/>
                  </a:lnTo>
                  <a:lnTo>
                    <a:pt x="0" y="805"/>
                  </a:lnTo>
                  <a:lnTo>
                    <a:pt x="6" y="800"/>
                  </a:lnTo>
                  <a:lnTo>
                    <a:pt x="15" y="805"/>
                  </a:lnTo>
                  <a:lnTo>
                    <a:pt x="39" y="793"/>
                  </a:lnTo>
                  <a:lnTo>
                    <a:pt x="45" y="799"/>
                  </a:lnTo>
                  <a:lnTo>
                    <a:pt x="96" y="775"/>
                  </a:lnTo>
                  <a:lnTo>
                    <a:pt x="121" y="773"/>
                  </a:lnTo>
                  <a:lnTo>
                    <a:pt x="103" y="776"/>
                  </a:lnTo>
                  <a:lnTo>
                    <a:pt x="156" y="767"/>
                  </a:lnTo>
                  <a:lnTo>
                    <a:pt x="192" y="766"/>
                  </a:lnTo>
                  <a:lnTo>
                    <a:pt x="200" y="762"/>
                  </a:lnTo>
                  <a:lnTo>
                    <a:pt x="248" y="750"/>
                  </a:lnTo>
                  <a:lnTo>
                    <a:pt x="263" y="745"/>
                  </a:lnTo>
                  <a:lnTo>
                    <a:pt x="274" y="735"/>
                  </a:lnTo>
                  <a:lnTo>
                    <a:pt x="405" y="687"/>
                  </a:lnTo>
                  <a:lnTo>
                    <a:pt x="517" y="647"/>
                  </a:lnTo>
                  <a:lnTo>
                    <a:pt x="618" y="603"/>
                  </a:lnTo>
                  <a:lnTo>
                    <a:pt x="596" y="590"/>
                  </a:lnTo>
                  <a:lnTo>
                    <a:pt x="683" y="553"/>
                  </a:lnTo>
                  <a:lnTo>
                    <a:pt x="701" y="548"/>
                  </a:lnTo>
                  <a:lnTo>
                    <a:pt x="714" y="532"/>
                  </a:lnTo>
                  <a:lnTo>
                    <a:pt x="789" y="503"/>
                  </a:lnTo>
                  <a:lnTo>
                    <a:pt x="863" y="481"/>
                  </a:lnTo>
                  <a:lnTo>
                    <a:pt x="914" y="471"/>
                  </a:lnTo>
                  <a:lnTo>
                    <a:pt x="881" y="485"/>
                  </a:lnTo>
                  <a:lnTo>
                    <a:pt x="890" y="497"/>
                  </a:lnTo>
                  <a:lnTo>
                    <a:pt x="872" y="496"/>
                  </a:lnTo>
                  <a:lnTo>
                    <a:pt x="796" y="509"/>
                  </a:lnTo>
                  <a:lnTo>
                    <a:pt x="726" y="560"/>
                  </a:lnTo>
                  <a:lnTo>
                    <a:pt x="760" y="556"/>
                  </a:lnTo>
                  <a:lnTo>
                    <a:pt x="705" y="578"/>
                  </a:lnTo>
                  <a:lnTo>
                    <a:pt x="732" y="582"/>
                  </a:lnTo>
                  <a:lnTo>
                    <a:pt x="787" y="559"/>
                  </a:lnTo>
                  <a:lnTo>
                    <a:pt x="771" y="571"/>
                  </a:lnTo>
                  <a:lnTo>
                    <a:pt x="790" y="560"/>
                  </a:lnTo>
                  <a:lnTo>
                    <a:pt x="802" y="560"/>
                  </a:lnTo>
                  <a:lnTo>
                    <a:pt x="809" y="553"/>
                  </a:lnTo>
                  <a:lnTo>
                    <a:pt x="811" y="557"/>
                  </a:lnTo>
                  <a:lnTo>
                    <a:pt x="836" y="544"/>
                  </a:lnTo>
                  <a:lnTo>
                    <a:pt x="860" y="547"/>
                  </a:lnTo>
                  <a:lnTo>
                    <a:pt x="908" y="524"/>
                  </a:lnTo>
                  <a:lnTo>
                    <a:pt x="902" y="520"/>
                  </a:lnTo>
                  <a:lnTo>
                    <a:pt x="917" y="512"/>
                  </a:lnTo>
                  <a:lnTo>
                    <a:pt x="906" y="508"/>
                  </a:lnTo>
                  <a:lnTo>
                    <a:pt x="930" y="499"/>
                  </a:lnTo>
                  <a:lnTo>
                    <a:pt x="972" y="481"/>
                  </a:lnTo>
                  <a:lnTo>
                    <a:pt x="939" y="497"/>
                  </a:lnTo>
                  <a:lnTo>
                    <a:pt x="960" y="494"/>
                  </a:lnTo>
                  <a:lnTo>
                    <a:pt x="957" y="500"/>
                  </a:lnTo>
                  <a:lnTo>
                    <a:pt x="1018" y="488"/>
                  </a:lnTo>
                  <a:lnTo>
                    <a:pt x="1001" y="491"/>
                  </a:lnTo>
                  <a:lnTo>
                    <a:pt x="998" y="502"/>
                  </a:lnTo>
                  <a:lnTo>
                    <a:pt x="989" y="506"/>
                  </a:lnTo>
                  <a:lnTo>
                    <a:pt x="1006" y="508"/>
                  </a:lnTo>
                  <a:lnTo>
                    <a:pt x="1008" y="509"/>
                  </a:lnTo>
                  <a:lnTo>
                    <a:pt x="995" y="521"/>
                  </a:lnTo>
                  <a:lnTo>
                    <a:pt x="1009" y="527"/>
                  </a:lnTo>
                  <a:lnTo>
                    <a:pt x="1050" y="512"/>
                  </a:lnTo>
                  <a:lnTo>
                    <a:pt x="1033" y="524"/>
                  </a:lnTo>
                  <a:lnTo>
                    <a:pt x="1045" y="538"/>
                  </a:lnTo>
                  <a:lnTo>
                    <a:pt x="1099" y="541"/>
                  </a:lnTo>
                  <a:lnTo>
                    <a:pt x="1151" y="544"/>
                  </a:lnTo>
                  <a:lnTo>
                    <a:pt x="1154" y="557"/>
                  </a:lnTo>
                  <a:lnTo>
                    <a:pt x="1209" y="548"/>
                  </a:lnTo>
                  <a:lnTo>
                    <a:pt x="1232" y="554"/>
                  </a:lnTo>
                  <a:lnTo>
                    <a:pt x="1212" y="562"/>
                  </a:lnTo>
                  <a:lnTo>
                    <a:pt x="1221" y="548"/>
                  </a:lnTo>
                  <a:lnTo>
                    <a:pt x="1198" y="565"/>
                  </a:lnTo>
                  <a:lnTo>
                    <a:pt x="1224" y="599"/>
                  </a:lnTo>
                  <a:lnTo>
                    <a:pt x="1251" y="633"/>
                  </a:lnTo>
                  <a:lnTo>
                    <a:pt x="1272" y="630"/>
                  </a:lnTo>
                  <a:lnTo>
                    <a:pt x="1263" y="600"/>
                  </a:lnTo>
                  <a:lnTo>
                    <a:pt x="1281" y="605"/>
                  </a:lnTo>
                  <a:lnTo>
                    <a:pt x="1301" y="599"/>
                  </a:lnTo>
                  <a:lnTo>
                    <a:pt x="1307" y="600"/>
                  </a:lnTo>
                  <a:lnTo>
                    <a:pt x="1293" y="617"/>
                  </a:lnTo>
                  <a:lnTo>
                    <a:pt x="1295" y="626"/>
                  </a:lnTo>
                  <a:lnTo>
                    <a:pt x="1298" y="635"/>
                  </a:lnTo>
                  <a:lnTo>
                    <a:pt x="1341" y="585"/>
                  </a:lnTo>
                  <a:lnTo>
                    <a:pt x="1333" y="614"/>
                  </a:lnTo>
                  <a:lnTo>
                    <a:pt x="1342" y="638"/>
                  </a:lnTo>
                  <a:lnTo>
                    <a:pt x="1351" y="633"/>
                  </a:lnTo>
                  <a:lnTo>
                    <a:pt x="1354" y="642"/>
                  </a:lnTo>
                  <a:lnTo>
                    <a:pt x="1342" y="650"/>
                  </a:lnTo>
                  <a:lnTo>
                    <a:pt x="1366" y="653"/>
                  </a:lnTo>
                  <a:lnTo>
                    <a:pt x="1353" y="653"/>
                  </a:lnTo>
                  <a:lnTo>
                    <a:pt x="1353" y="668"/>
                  </a:lnTo>
                  <a:lnTo>
                    <a:pt x="1339" y="663"/>
                  </a:lnTo>
                  <a:lnTo>
                    <a:pt x="1342" y="681"/>
                  </a:lnTo>
                  <a:lnTo>
                    <a:pt x="1326" y="684"/>
                  </a:lnTo>
                  <a:lnTo>
                    <a:pt x="1330" y="690"/>
                  </a:lnTo>
                  <a:lnTo>
                    <a:pt x="1338" y="714"/>
                  </a:lnTo>
                  <a:lnTo>
                    <a:pt x="1356" y="739"/>
                  </a:lnTo>
                  <a:lnTo>
                    <a:pt x="1339" y="741"/>
                  </a:lnTo>
                  <a:lnTo>
                    <a:pt x="1298" y="772"/>
                  </a:lnTo>
                  <a:lnTo>
                    <a:pt x="1317" y="764"/>
                  </a:lnTo>
                  <a:lnTo>
                    <a:pt x="1369" y="745"/>
                  </a:lnTo>
                  <a:lnTo>
                    <a:pt x="1338" y="785"/>
                  </a:lnTo>
                  <a:lnTo>
                    <a:pt x="1324" y="791"/>
                  </a:lnTo>
                  <a:lnTo>
                    <a:pt x="1356" y="784"/>
                  </a:lnTo>
                  <a:lnTo>
                    <a:pt x="1333" y="797"/>
                  </a:lnTo>
                  <a:lnTo>
                    <a:pt x="1324" y="811"/>
                  </a:lnTo>
                  <a:lnTo>
                    <a:pt x="1374" y="7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4" name="Freeform 810"/>
            <p:cNvSpPr>
              <a:spLocks noChangeAspect="1"/>
            </p:cNvSpPr>
            <p:nvPr/>
          </p:nvSpPr>
          <p:spPr bwMode="auto">
            <a:xfrm>
              <a:off x="298" y="1579"/>
              <a:ext cx="46" cy="24"/>
            </a:xfrm>
            <a:custGeom>
              <a:avLst/>
              <a:gdLst>
                <a:gd name="T0" fmla="*/ 6 w 123"/>
                <a:gd name="T1" fmla="*/ 1 h 65"/>
                <a:gd name="T2" fmla="*/ 6 w 123"/>
                <a:gd name="T3" fmla="*/ 1 h 65"/>
                <a:gd name="T4" fmla="*/ 6 w 123"/>
                <a:gd name="T5" fmla="*/ 0 h 65"/>
                <a:gd name="T6" fmla="*/ 6 w 123"/>
                <a:gd name="T7" fmla="*/ 0 h 65"/>
                <a:gd name="T8" fmla="*/ 5 w 123"/>
                <a:gd name="T9" fmla="*/ 0 h 65"/>
                <a:gd name="T10" fmla="*/ 5 w 123"/>
                <a:gd name="T11" fmla="*/ 0 h 65"/>
                <a:gd name="T12" fmla="*/ 4 w 123"/>
                <a:gd name="T13" fmla="*/ 0 h 65"/>
                <a:gd name="T14" fmla="*/ 3 w 123"/>
                <a:gd name="T15" fmla="*/ 1 h 65"/>
                <a:gd name="T16" fmla="*/ 2 w 123"/>
                <a:gd name="T17" fmla="*/ 2 h 65"/>
                <a:gd name="T18" fmla="*/ 2 w 123"/>
                <a:gd name="T19" fmla="*/ 1 h 65"/>
                <a:gd name="T20" fmla="*/ 0 w 123"/>
                <a:gd name="T21" fmla="*/ 2 h 65"/>
                <a:gd name="T22" fmla="*/ 0 w 123"/>
                <a:gd name="T23" fmla="*/ 3 h 65"/>
                <a:gd name="T24" fmla="*/ 0 w 123"/>
                <a:gd name="T25" fmla="*/ 2 h 65"/>
                <a:gd name="T26" fmla="*/ 1 w 123"/>
                <a:gd name="T27" fmla="*/ 3 h 65"/>
                <a:gd name="T28" fmla="*/ 0 w 123"/>
                <a:gd name="T29" fmla="*/ 3 h 65"/>
                <a:gd name="T30" fmla="*/ 1 w 123"/>
                <a:gd name="T31" fmla="*/ 3 h 65"/>
                <a:gd name="T32" fmla="*/ 4 w 123"/>
                <a:gd name="T33" fmla="*/ 2 h 65"/>
                <a:gd name="T34" fmla="*/ 4 w 123"/>
                <a:gd name="T35" fmla="*/ 1 h 65"/>
                <a:gd name="T36" fmla="*/ 6 w 123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3"/>
                <a:gd name="T58" fmla="*/ 0 h 65"/>
                <a:gd name="T59" fmla="*/ 123 w 123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3" h="65">
                  <a:moveTo>
                    <a:pt x="123" y="19"/>
                  </a:moveTo>
                  <a:lnTo>
                    <a:pt x="112" y="16"/>
                  </a:lnTo>
                  <a:lnTo>
                    <a:pt x="117" y="6"/>
                  </a:lnTo>
                  <a:lnTo>
                    <a:pt x="111" y="6"/>
                  </a:lnTo>
                  <a:lnTo>
                    <a:pt x="99" y="0"/>
                  </a:lnTo>
                  <a:lnTo>
                    <a:pt x="90" y="12"/>
                  </a:lnTo>
                  <a:lnTo>
                    <a:pt x="78" y="10"/>
                  </a:lnTo>
                  <a:lnTo>
                    <a:pt x="58" y="15"/>
                  </a:lnTo>
                  <a:lnTo>
                    <a:pt x="42" y="37"/>
                  </a:lnTo>
                  <a:lnTo>
                    <a:pt x="40" y="18"/>
                  </a:lnTo>
                  <a:lnTo>
                    <a:pt x="6" y="38"/>
                  </a:lnTo>
                  <a:lnTo>
                    <a:pt x="5" y="55"/>
                  </a:lnTo>
                  <a:lnTo>
                    <a:pt x="11" y="46"/>
                  </a:lnTo>
                  <a:lnTo>
                    <a:pt x="23" y="49"/>
                  </a:lnTo>
                  <a:lnTo>
                    <a:pt x="0" y="65"/>
                  </a:lnTo>
                  <a:lnTo>
                    <a:pt x="27" y="49"/>
                  </a:lnTo>
                  <a:lnTo>
                    <a:pt x="79" y="34"/>
                  </a:lnTo>
                  <a:lnTo>
                    <a:pt x="88" y="28"/>
                  </a:lnTo>
                  <a:lnTo>
                    <a:pt x="12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5" name="Freeform 811"/>
            <p:cNvSpPr>
              <a:spLocks noChangeAspect="1"/>
            </p:cNvSpPr>
            <p:nvPr/>
          </p:nvSpPr>
          <p:spPr bwMode="auto">
            <a:xfrm>
              <a:off x="191" y="1472"/>
              <a:ext cx="38" cy="12"/>
            </a:xfrm>
            <a:custGeom>
              <a:avLst/>
              <a:gdLst>
                <a:gd name="T0" fmla="*/ 5 w 103"/>
                <a:gd name="T1" fmla="*/ 1 h 34"/>
                <a:gd name="T2" fmla="*/ 3 w 103"/>
                <a:gd name="T3" fmla="*/ 1 h 34"/>
                <a:gd name="T4" fmla="*/ 1 w 103"/>
                <a:gd name="T5" fmla="*/ 1 h 34"/>
                <a:gd name="T6" fmla="*/ 2 w 103"/>
                <a:gd name="T7" fmla="*/ 1 h 34"/>
                <a:gd name="T8" fmla="*/ 0 w 103"/>
                <a:gd name="T9" fmla="*/ 1 h 34"/>
                <a:gd name="T10" fmla="*/ 0 w 103"/>
                <a:gd name="T11" fmla="*/ 0 h 34"/>
                <a:gd name="T12" fmla="*/ 3 w 103"/>
                <a:gd name="T13" fmla="*/ 0 h 34"/>
                <a:gd name="T14" fmla="*/ 5 w 103"/>
                <a:gd name="T15" fmla="*/ 1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34"/>
                <a:gd name="T26" fmla="*/ 103 w 103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34">
                  <a:moveTo>
                    <a:pt x="103" y="19"/>
                  </a:moveTo>
                  <a:lnTo>
                    <a:pt x="51" y="34"/>
                  </a:lnTo>
                  <a:lnTo>
                    <a:pt x="31" y="13"/>
                  </a:lnTo>
                  <a:lnTo>
                    <a:pt x="39" y="22"/>
                  </a:lnTo>
                  <a:lnTo>
                    <a:pt x="0" y="18"/>
                  </a:lnTo>
                  <a:lnTo>
                    <a:pt x="12" y="1"/>
                  </a:lnTo>
                  <a:lnTo>
                    <a:pt x="54" y="0"/>
                  </a:lnTo>
                  <a:lnTo>
                    <a:pt x="10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6" name="Freeform 812"/>
            <p:cNvSpPr>
              <a:spLocks noChangeAspect="1"/>
            </p:cNvSpPr>
            <p:nvPr/>
          </p:nvSpPr>
          <p:spPr bwMode="auto">
            <a:xfrm>
              <a:off x="585" y="1611"/>
              <a:ext cx="20" cy="32"/>
            </a:xfrm>
            <a:custGeom>
              <a:avLst/>
              <a:gdLst>
                <a:gd name="T0" fmla="*/ 2 w 51"/>
                <a:gd name="T1" fmla="*/ 4 h 85"/>
                <a:gd name="T2" fmla="*/ 2 w 51"/>
                <a:gd name="T3" fmla="*/ 5 h 85"/>
                <a:gd name="T4" fmla="*/ 1 w 51"/>
                <a:gd name="T5" fmla="*/ 3 h 85"/>
                <a:gd name="T6" fmla="*/ 0 w 51"/>
                <a:gd name="T7" fmla="*/ 3 h 85"/>
                <a:gd name="T8" fmla="*/ 1 w 51"/>
                <a:gd name="T9" fmla="*/ 3 h 85"/>
                <a:gd name="T10" fmla="*/ 2 w 51"/>
                <a:gd name="T11" fmla="*/ 2 h 85"/>
                <a:gd name="T12" fmla="*/ 1 w 51"/>
                <a:gd name="T13" fmla="*/ 2 h 85"/>
                <a:gd name="T14" fmla="*/ 2 w 51"/>
                <a:gd name="T15" fmla="*/ 1 h 85"/>
                <a:gd name="T16" fmla="*/ 2 w 51"/>
                <a:gd name="T17" fmla="*/ 0 h 85"/>
                <a:gd name="T18" fmla="*/ 3 w 51"/>
                <a:gd name="T19" fmla="*/ 0 h 85"/>
                <a:gd name="T20" fmla="*/ 3 w 51"/>
                <a:gd name="T21" fmla="*/ 2 h 85"/>
                <a:gd name="T22" fmla="*/ 3 w 51"/>
                <a:gd name="T23" fmla="*/ 2 h 85"/>
                <a:gd name="T24" fmla="*/ 2 w 51"/>
                <a:gd name="T25" fmla="*/ 3 h 85"/>
                <a:gd name="T26" fmla="*/ 2 w 51"/>
                <a:gd name="T27" fmla="*/ 4 h 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"/>
                <a:gd name="T43" fmla="*/ 0 h 85"/>
                <a:gd name="T44" fmla="*/ 51 w 51"/>
                <a:gd name="T45" fmla="*/ 85 h 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" h="85">
                  <a:moveTo>
                    <a:pt x="30" y="78"/>
                  </a:moveTo>
                  <a:lnTo>
                    <a:pt x="23" y="85"/>
                  </a:lnTo>
                  <a:lnTo>
                    <a:pt x="20" y="66"/>
                  </a:lnTo>
                  <a:lnTo>
                    <a:pt x="0" y="55"/>
                  </a:lnTo>
                  <a:lnTo>
                    <a:pt x="18" y="51"/>
                  </a:lnTo>
                  <a:lnTo>
                    <a:pt x="29" y="36"/>
                  </a:lnTo>
                  <a:lnTo>
                    <a:pt x="12" y="39"/>
                  </a:lnTo>
                  <a:lnTo>
                    <a:pt x="32" y="23"/>
                  </a:lnTo>
                  <a:lnTo>
                    <a:pt x="29" y="8"/>
                  </a:lnTo>
                  <a:lnTo>
                    <a:pt x="45" y="0"/>
                  </a:lnTo>
                  <a:lnTo>
                    <a:pt x="51" y="40"/>
                  </a:lnTo>
                  <a:lnTo>
                    <a:pt x="44" y="37"/>
                  </a:lnTo>
                  <a:lnTo>
                    <a:pt x="41" y="48"/>
                  </a:lnTo>
                  <a:lnTo>
                    <a:pt x="3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7" name="Freeform 813"/>
            <p:cNvSpPr>
              <a:spLocks noChangeAspect="1"/>
            </p:cNvSpPr>
            <p:nvPr/>
          </p:nvSpPr>
          <p:spPr bwMode="auto">
            <a:xfrm>
              <a:off x="598" y="1574"/>
              <a:ext cx="21" cy="23"/>
            </a:xfrm>
            <a:custGeom>
              <a:avLst/>
              <a:gdLst>
                <a:gd name="T0" fmla="*/ 3 w 56"/>
                <a:gd name="T1" fmla="*/ 2 h 62"/>
                <a:gd name="T2" fmla="*/ 2 w 56"/>
                <a:gd name="T3" fmla="*/ 2 h 62"/>
                <a:gd name="T4" fmla="*/ 0 w 56"/>
                <a:gd name="T5" fmla="*/ 3 h 62"/>
                <a:gd name="T6" fmla="*/ 1 w 56"/>
                <a:gd name="T7" fmla="*/ 3 h 62"/>
                <a:gd name="T8" fmla="*/ 2 w 56"/>
                <a:gd name="T9" fmla="*/ 0 h 62"/>
                <a:gd name="T10" fmla="*/ 3 w 56"/>
                <a:gd name="T11" fmla="*/ 0 h 62"/>
                <a:gd name="T12" fmla="*/ 3 w 56"/>
                <a:gd name="T13" fmla="*/ 2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62"/>
                <a:gd name="T23" fmla="*/ 56 w 56"/>
                <a:gd name="T24" fmla="*/ 62 h 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62">
                  <a:moveTo>
                    <a:pt x="52" y="34"/>
                  </a:moveTo>
                  <a:lnTo>
                    <a:pt x="38" y="38"/>
                  </a:lnTo>
                  <a:lnTo>
                    <a:pt x="0" y="62"/>
                  </a:lnTo>
                  <a:lnTo>
                    <a:pt x="10" y="49"/>
                  </a:lnTo>
                  <a:lnTo>
                    <a:pt x="41" y="0"/>
                  </a:lnTo>
                  <a:lnTo>
                    <a:pt x="56" y="3"/>
                  </a:lnTo>
                  <a:lnTo>
                    <a:pt x="5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8" name="Freeform 814"/>
            <p:cNvSpPr>
              <a:spLocks noChangeAspect="1"/>
            </p:cNvSpPr>
            <p:nvPr/>
          </p:nvSpPr>
          <p:spPr bwMode="auto">
            <a:xfrm>
              <a:off x="86" y="1636"/>
              <a:ext cx="32" cy="11"/>
            </a:xfrm>
            <a:custGeom>
              <a:avLst/>
              <a:gdLst>
                <a:gd name="T0" fmla="*/ 5 w 83"/>
                <a:gd name="T1" fmla="*/ 1 h 29"/>
                <a:gd name="T2" fmla="*/ 4 w 83"/>
                <a:gd name="T3" fmla="*/ 0 h 29"/>
                <a:gd name="T4" fmla="*/ 0 w 83"/>
                <a:gd name="T5" fmla="*/ 1 h 29"/>
                <a:gd name="T6" fmla="*/ 1 w 83"/>
                <a:gd name="T7" fmla="*/ 2 h 29"/>
                <a:gd name="T8" fmla="*/ 5 w 83"/>
                <a:gd name="T9" fmla="*/ 1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29"/>
                <a:gd name="T17" fmla="*/ 83 w 8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29">
                  <a:moveTo>
                    <a:pt x="83" y="20"/>
                  </a:moveTo>
                  <a:lnTo>
                    <a:pt x="66" y="0"/>
                  </a:lnTo>
                  <a:lnTo>
                    <a:pt x="0" y="24"/>
                  </a:lnTo>
                  <a:lnTo>
                    <a:pt x="20" y="29"/>
                  </a:lnTo>
                  <a:lnTo>
                    <a:pt x="8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9" name="Freeform 815"/>
            <p:cNvSpPr>
              <a:spLocks noChangeAspect="1"/>
            </p:cNvSpPr>
            <p:nvPr/>
          </p:nvSpPr>
          <p:spPr bwMode="auto">
            <a:xfrm>
              <a:off x="173" y="1533"/>
              <a:ext cx="23" cy="10"/>
            </a:xfrm>
            <a:custGeom>
              <a:avLst/>
              <a:gdLst>
                <a:gd name="T0" fmla="*/ 3 w 61"/>
                <a:gd name="T1" fmla="*/ 1 h 25"/>
                <a:gd name="T2" fmla="*/ 2 w 61"/>
                <a:gd name="T3" fmla="*/ 2 h 25"/>
                <a:gd name="T4" fmla="*/ 0 w 61"/>
                <a:gd name="T5" fmla="*/ 1 h 25"/>
                <a:gd name="T6" fmla="*/ 3 w 61"/>
                <a:gd name="T7" fmla="*/ 0 h 25"/>
                <a:gd name="T8" fmla="*/ 3 w 61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25"/>
                <a:gd name="T17" fmla="*/ 61 w 6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25">
                  <a:moveTo>
                    <a:pt x="59" y="19"/>
                  </a:moveTo>
                  <a:lnTo>
                    <a:pt x="36" y="25"/>
                  </a:lnTo>
                  <a:lnTo>
                    <a:pt x="0" y="15"/>
                  </a:lnTo>
                  <a:lnTo>
                    <a:pt x="61" y="0"/>
                  </a:lnTo>
                  <a:lnTo>
                    <a:pt x="5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0" name="Freeform 816"/>
            <p:cNvSpPr>
              <a:spLocks noChangeAspect="1"/>
            </p:cNvSpPr>
            <p:nvPr/>
          </p:nvSpPr>
          <p:spPr bwMode="auto">
            <a:xfrm>
              <a:off x="583" y="1573"/>
              <a:ext cx="22" cy="16"/>
            </a:xfrm>
            <a:custGeom>
              <a:avLst/>
              <a:gdLst>
                <a:gd name="T0" fmla="*/ 3 w 56"/>
                <a:gd name="T1" fmla="*/ 2 h 42"/>
                <a:gd name="T2" fmla="*/ 2 w 56"/>
                <a:gd name="T3" fmla="*/ 2 h 42"/>
                <a:gd name="T4" fmla="*/ 2 w 56"/>
                <a:gd name="T5" fmla="*/ 1 h 42"/>
                <a:gd name="T6" fmla="*/ 4 w 56"/>
                <a:gd name="T7" fmla="*/ 1 h 42"/>
                <a:gd name="T8" fmla="*/ 3 w 56"/>
                <a:gd name="T9" fmla="*/ 1 h 42"/>
                <a:gd name="T10" fmla="*/ 2 w 56"/>
                <a:gd name="T11" fmla="*/ 1 h 42"/>
                <a:gd name="T12" fmla="*/ 3 w 56"/>
                <a:gd name="T13" fmla="*/ 0 h 42"/>
                <a:gd name="T14" fmla="*/ 1 w 56"/>
                <a:gd name="T15" fmla="*/ 1 h 42"/>
                <a:gd name="T16" fmla="*/ 1 w 56"/>
                <a:gd name="T17" fmla="*/ 1 h 42"/>
                <a:gd name="T18" fmla="*/ 0 w 56"/>
                <a:gd name="T19" fmla="*/ 1 h 42"/>
                <a:gd name="T20" fmla="*/ 1 w 56"/>
                <a:gd name="T21" fmla="*/ 2 h 42"/>
                <a:gd name="T22" fmla="*/ 1 w 56"/>
                <a:gd name="T23" fmla="*/ 2 h 42"/>
                <a:gd name="T24" fmla="*/ 3 w 56"/>
                <a:gd name="T25" fmla="*/ 2 h 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42"/>
                <a:gd name="T41" fmla="*/ 56 w 56"/>
                <a:gd name="T42" fmla="*/ 42 h 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42">
                  <a:moveTo>
                    <a:pt x="47" y="40"/>
                  </a:moveTo>
                  <a:lnTo>
                    <a:pt x="41" y="29"/>
                  </a:lnTo>
                  <a:lnTo>
                    <a:pt x="27" y="15"/>
                  </a:lnTo>
                  <a:lnTo>
                    <a:pt x="56" y="24"/>
                  </a:lnTo>
                  <a:lnTo>
                    <a:pt x="53" y="17"/>
                  </a:lnTo>
                  <a:lnTo>
                    <a:pt x="38" y="15"/>
                  </a:lnTo>
                  <a:lnTo>
                    <a:pt x="45" y="0"/>
                  </a:lnTo>
                  <a:lnTo>
                    <a:pt x="20" y="11"/>
                  </a:lnTo>
                  <a:lnTo>
                    <a:pt x="15" y="23"/>
                  </a:lnTo>
                  <a:lnTo>
                    <a:pt x="0" y="23"/>
                  </a:lnTo>
                  <a:lnTo>
                    <a:pt x="12" y="42"/>
                  </a:lnTo>
                  <a:lnTo>
                    <a:pt x="20" y="26"/>
                  </a:lnTo>
                  <a:lnTo>
                    <a:pt x="4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1" name="Freeform 817"/>
            <p:cNvSpPr>
              <a:spLocks noChangeAspect="1"/>
            </p:cNvSpPr>
            <p:nvPr/>
          </p:nvSpPr>
          <p:spPr bwMode="auto">
            <a:xfrm>
              <a:off x="581" y="1588"/>
              <a:ext cx="13" cy="25"/>
            </a:xfrm>
            <a:custGeom>
              <a:avLst/>
              <a:gdLst>
                <a:gd name="T0" fmla="*/ 0 w 36"/>
                <a:gd name="T1" fmla="*/ 4 h 65"/>
                <a:gd name="T2" fmla="*/ 2 w 36"/>
                <a:gd name="T3" fmla="*/ 0 h 65"/>
                <a:gd name="T4" fmla="*/ 0 w 36"/>
                <a:gd name="T5" fmla="*/ 1 h 65"/>
                <a:gd name="T6" fmla="*/ 0 w 36"/>
                <a:gd name="T7" fmla="*/ 4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65"/>
                <a:gd name="T14" fmla="*/ 36 w 3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65">
                  <a:moveTo>
                    <a:pt x="0" y="65"/>
                  </a:moveTo>
                  <a:lnTo>
                    <a:pt x="36" y="0"/>
                  </a:lnTo>
                  <a:lnTo>
                    <a:pt x="11" y="12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2" name="Freeform 818"/>
            <p:cNvSpPr>
              <a:spLocks noChangeAspect="1"/>
            </p:cNvSpPr>
            <p:nvPr/>
          </p:nvSpPr>
          <p:spPr bwMode="auto">
            <a:xfrm>
              <a:off x="602" y="1596"/>
              <a:ext cx="14" cy="12"/>
            </a:xfrm>
            <a:custGeom>
              <a:avLst/>
              <a:gdLst>
                <a:gd name="T0" fmla="*/ 2 w 36"/>
                <a:gd name="T1" fmla="*/ 1 h 33"/>
                <a:gd name="T2" fmla="*/ 2 w 36"/>
                <a:gd name="T3" fmla="*/ 1 h 33"/>
                <a:gd name="T4" fmla="*/ 1 w 36"/>
                <a:gd name="T5" fmla="*/ 0 h 33"/>
                <a:gd name="T6" fmla="*/ 0 w 36"/>
                <a:gd name="T7" fmla="*/ 1 h 33"/>
                <a:gd name="T8" fmla="*/ 1 w 36"/>
                <a:gd name="T9" fmla="*/ 1 h 33"/>
                <a:gd name="T10" fmla="*/ 2 w 36"/>
                <a:gd name="T11" fmla="*/ 1 h 33"/>
                <a:gd name="T12" fmla="*/ 2 w 36"/>
                <a:gd name="T13" fmla="*/ 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33"/>
                <a:gd name="T23" fmla="*/ 36 w 3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33">
                  <a:moveTo>
                    <a:pt x="31" y="21"/>
                  </a:moveTo>
                  <a:lnTo>
                    <a:pt x="36" y="14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2" y="33"/>
                  </a:lnTo>
                  <a:lnTo>
                    <a:pt x="22" y="20"/>
                  </a:lnTo>
                  <a:lnTo>
                    <a:pt x="3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3" name="Freeform 819"/>
            <p:cNvSpPr>
              <a:spLocks noChangeAspect="1"/>
            </p:cNvSpPr>
            <p:nvPr/>
          </p:nvSpPr>
          <p:spPr bwMode="auto">
            <a:xfrm>
              <a:off x="588" y="1602"/>
              <a:ext cx="13" cy="12"/>
            </a:xfrm>
            <a:custGeom>
              <a:avLst/>
              <a:gdLst>
                <a:gd name="T0" fmla="*/ 2 w 36"/>
                <a:gd name="T1" fmla="*/ 0 h 34"/>
                <a:gd name="T2" fmla="*/ 0 w 36"/>
                <a:gd name="T3" fmla="*/ 1 h 34"/>
                <a:gd name="T4" fmla="*/ 1 w 36"/>
                <a:gd name="T5" fmla="*/ 0 h 34"/>
                <a:gd name="T6" fmla="*/ 2 w 3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4"/>
                <a:gd name="T14" fmla="*/ 36 w 3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4">
                  <a:moveTo>
                    <a:pt x="36" y="10"/>
                  </a:moveTo>
                  <a:lnTo>
                    <a:pt x="0" y="34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4" name="Freeform 820"/>
            <p:cNvSpPr>
              <a:spLocks noChangeAspect="1"/>
            </p:cNvSpPr>
            <p:nvPr/>
          </p:nvSpPr>
          <p:spPr bwMode="auto">
            <a:xfrm>
              <a:off x="1373" y="1917"/>
              <a:ext cx="41" cy="9"/>
            </a:xfrm>
            <a:custGeom>
              <a:avLst/>
              <a:gdLst>
                <a:gd name="T0" fmla="*/ 6 w 106"/>
                <a:gd name="T1" fmla="*/ 0 h 25"/>
                <a:gd name="T2" fmla="*/ 5 w 106"/>
                <a:gd name="T3" fmla="*/ 0 h 25"/>
                <a:gd name="T4" fmla="*/ 5 w 106"/>
                <a:gd name="T5" fmla="*/ 0 h 25"/>
                <a:gd name="T6" fmla="*/ 0 w 106"/>
                <a:gd name="T7" fmla="*/ 1 h 25"/>
                <a:gd name="T8" fmla="*/ 3 w 106"/>
                <a:gd name="T9" fmla="*/ 1 h 25"/>
                <a:gd name="T10" fmla="*/ 6 w 106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25"/>
                <a:gd name="T20" fmla="*/ 106 w 106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25">
                  <a:moveTo>
                    <a:pt x="106" y="3"/>
                  </a:moveTo>
                  <a:lnTo>
                    <a:pt x="78" y="10"/>
                  </a:lnTo>
                  <a:lnTo>
                    <a:pt x="83" y="0"/>
                  </a:lnTo>
                  <a:lnTo>
                    <a:pt x="0" y="25"/>
                  </a:lnTo>
                  <a:lnTo>
                    <a:pt x="53" y="1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5" name="Freeform 821"/>
            <p:cNvSpPr>
              <a:spLocks noChangeAspect="1"/>
            </p:cNvSpPr>
            <p:nvPr/>
          </p:nvSpPr>
          <p:spPr bwMode="auto">
            <a:xfrm>
              <a:off x="2315" y="2196"/>
              <a:ext cx="153" cy="143"/>
            </a:xfrm>
            <a:custGeom>
              <a:avLst/>
              <a:gdLst>
                <a:gd name="T0" fmla="*/ 0 w 407"/>
                <a:gd name="T1" fmla="*/ 18 h 380"/>
                <a:gd name="T2" fmla="*/ 0 w 407"/>
                <a:gd name="T3" fmla="*/ 20 h 380"/>
                <a:gd name="T4" fmla="*/ 0 w 407"/>
                <a:gd name="T5" fmla="*/ 18 h 380"/>
                <a:gd name="T6" fmla="*/ 2 w 407"/>
                <a:gd name="T7" fmla="*/ 15 h 380"/>
                <a:gd name="T8" fmla="*/ 3 w 407"/>
                <a:gd name="T9" fmla="*/ 11 h 380"/>
                <a:gd name="T10" fmla="*/ 3 w 407"/>
                <a:gd name="T11" fmla="*/ 12 h 380"/>
                <a:gd name="T12" fmla="*/ 5 w 407"/>
                <a:gd name="T13" fmla="*/ 9 h 380"/>
                <a:gd name="T14" fmla="*/ 6 w 407"/>
                <a:gd name="T15" fmla="*/ 7 h 380"/>
                <a:gd name="T16" fmla="*/ 7 w 407"/>
                <a:gd name="T17" fmla="*/ 5 h 380"/>
                <a:gd name="T18" fmla="*/ 9 w 407"/>
                <a:gd name="T19" fmla="*/ 3 h 380"/>
                <a:gd name="T20" fmla="*/ 10 w 407"/>
                <a:gd name="T21" fmla="*/ 0 h 380"/>
                <a:gd name="T22" fmla="*/ 13 w 407"/>
                <a:gd name="T23" fmla="*/ 0 h 380"/>
                <a:gd name="T24" fmla="*/ 16 w 407"/>
                <a:gd name="T25" fmla="*/ 0 h 380"/>
                <a:gd name="T26" fmla="*/ 19 w 407"/>
                <a:gd name="T27" fmla="*/ 0 h 380"/>
                <a:gd name="T28" fmla="*/ 22 w 407"/>
                <a:gd name="T29" fmla="*/ 0 h 380"/>
                <a:gd name="T30" fmla="*/ 22 w 407"/>
                <a:gd name="T31" fmla="*/ 1 h 380"/>
                <a:gd name="T32" fmla="*/ 22 w 407"/>
                <a:gd name="T33" fmla="*/ 5 h 380"/>
                <a:gd name="T34" fmla="*/ 20 w 407"/>
                <a:gd name="T35" fmla="*/ 5 h 380"/>
                <a:gd name="T36" fmla="*/ 17 w 407"/>
                <a:gd name="T37" fmla="*/ 5 h 380"/>
                <a:gd name="T38" fmla="*/ 15 w 407"/>
                <a:gd name="T39" fmla="*/ 5 h 380"/>
                <a:gd name="T40" fmla="*/ 13 w 407"/>
                <a:gd name="T41" fmla="*/ 5 h 380"/>
                <a:gd name="T42" fmla="*/ 13 w 407"/>
                <a:gd name="T43" fmla="*/ 9 h 380"/>
                <a:gd name="T44" fmla="*/ 13 w 407"/>
                <a:gd name="T45" fmla="*/ 12 h 380"/>
                <a:gd name="T46" fmla="*/ 11 w 407"/>
                <a:gd name="T47" fmla="*/ 14 h 380"/>
                <a:gd name="T48" fmla="*/ 10 w 407"/>
                <a:gd name="T49" fmla="*/ 16 h 380"/>
                <a:gd name="T50" fmla="*/ 10 w 407"/>
                <a:gd name="T51" fmla="*/ 18 h 380"/>
                <a:gd name="T52" fmla="*/ 8 w 407"/>
                <a:gd name="T53" fmla="*/ 18 h 380"/>
                <a:gd name="T54" fmla="*/ 5 w 407"/>
                <a:gd name="T55" fmla="*/ 18 h 380"/>
                <a:gd name="T56" fmla="*/ 3 w 407"/>
                <a:gd name="T57" fmla="*/ 18 h 380"/>
                <a:gd name="T58" fmla="*/ 0 w 407"/>
                <a:gd name="T59" fmla="*/ 18 h 3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7"/>
                <a:gd name="T91" fmla="*/ 0 h 380"/>
                <a:gd name="T92" fmla="*/ 407 w 407"/>
                <a:gd name="T93" fmla="*/ 380 h 3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7" h="380">
                  <a:moveTo>
                    <a:pt x="6" y="349"/>
                  </a:moveTo>
                  <a:lnTo>
                    <a:pt x="0" y="380"/>
                  </a:lnTo>
                  <a:lnTo>
                    <a:pt x="1" y="349"/>
                  </a:lnTo>
                  <a:lnTo>
                    <a:pt x="34" y="282"/>
                  </a:lnTo>
                  <a:lnTo>
                    <a:pt x="65" y="213"/>
                  </a:lnTo>
                  <a:lnTo>
                    <a:pt x="56" y="219"/>
                  </a:lnTo>
                  <a:lnTo>
                    <a:pt x="94" y="174"/>
                  </a:lnTo>
                  <a:lnTo>
                    <a:pt x="111" y="132"/>
                  </a:lnTo>
                  <a:lnTo>
                    <a:pt x="129" y="91"/>
                  </a:lnTo>
                  <a:lnTo>
                    <a:pt x="167" y="56"/>
                  </a:lnTo>
                  <a:lnTo>
                    <a:pt x="194" y="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53" y="0"/>
                  </a:lnTo>
                  <a:lnTo>
                    <a:pt x="407" y="0"/>
                  </a:lnTo>
                  <a:lnTo>
                    <a:pt x="407" y="20"/>
                  </a:lnTo>
                  <a:lnTo>
                    <a:pt x="406" y="91"/>
                  </a:lnTo>
                  <a:lnTo>
                    <a:pt x="365" y="91"/>
                  </a:lnTo>
                  <a:lnTo>
                    <a:pt x="326" y="91"/>
                  </a:lnTo>
                  <a:lnTo>
                    <a:pt x="286" y="91"/>
                  </a:lnTo>
                  <a:lnTo>
                    <a:pt x="247" y="91"/>
                  </a:lnTo>
                  <a:lnTo>
                    <a:pt x="246" y="162"/>
                  </a:lnTo>
                  <a:lnTo>
                    <a:pt x="244" y="232"/>
                  </a:lnTo>
                  <a:lnTo>
                    <a:pt x="197" y="256"/>
                  </a:lnTo>
                  <a:lnTo>
                    <a:pt x="195" y="302"/>
                  </a:lnTo>
                  <a:lnTo>
                    <a:pt x="194" y="349"/>
                  </a:lnTo>
                  <a:lnTo>
                    <a:pt x="147" y="349"/>
                  </a:lnTo>
                  <a:lnTo>
                    <a:pt x="100" y="349"/>
                  </a:lnTo>
                  <a:lnTo>
                    <a:pt x="52" y="349"/>
                  </a:lnTo>
                  <a:lnTo>
                    <a:pt x="6" y="3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grpSp>
        <p:nvGrpSpPr>
          <p:cNvPr id="439" name="组合 438"/>
          <p:cNvGrpSpPr/>
          <p:nvPr/>
        </p:nvGrpSpPr>
        <p:grpSpPr>
          <a:xfrm>
            <a:off x="960175" y="1951715"/>
            <a:ext cx="3677782" cy="3703905"/>
            <a:chOff x="8948738" y="746125"/>
            <a:chExt cx="5364162" cy="5402263"/>
          </a:xfrm>
        </p:grpSpPr>
        <p:sp>
          <p:nvSpPr>
            <p:cNvPr id="4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36" y="1514612"/>
            <a:ext cx="6853688" cy="39809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53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2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产品简介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45600" y="672151"/>
              <a:ext cx="1837406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ksitler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6004" y="1087754"/>
            <a:ext cx="9423141" cy="55507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1837406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kistler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500" y="1856105"/>
            <a:ext cx="64001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航天和国防</a:t>
            </a:r>
          </a:p>
          <a:p>
            <a:pPr algn="l"/>
            <a:r>
              <a:rPr lang="zh-CN" altLang="en-US" sz="2400"/>
              <a:t>国防和航天工业中的应用对测量仪器</a:t>
            </a:r>
          </a:p>
          <a:p>
            <a:pPr algn="l"/>
            <a:r>
              <a:rPr lang="zh-CN" altLang="en-US" sz="2400"/>
              <a:t>的要求很高，因为任何失误都可能引</a:t>
            </a:r>
          </a:p>
          <a:p>
            <a:pPr algn="l"/>
            <a:r>
              <a:rPr lang="zh-CN" altLang="en-US" sz="2400"/>
              <a:t>起致命的危险。本样本介绍了大量应</a:t>
            </a:r>
          </a:p>
          <a:p>
            <a:pPr algn="l"/>
            <a:r>
              <a:rPr lang="zh-CN" altLang="en-US" sz="2400"/>
              <a:t>用和各种用于这些重要领域的加速度</a:t>
            </a:r>
          </a:p>
          <a:p>
            <a:pPr algn="l"/>
            <a:r>
              <a:rPr lang="zh-CN" altLang="en-US" sz="2400"/>
              <a:t>计产品。</a:t>
            </a:r>
          </a:p>
          <a:p>
            <a:pPr algn="l"/>
            <a:r>
              <a:rPr lang="zh-CN" altLang="en-US" sz="2400"/>
              <a:t>颤振试验、火箭发射台动力学、飞机</a:t>
            </a:r>
          </a:p>
          <a:p>
            <a:pPr algn="l"/>
            <a:r>
              <a:rPr lang="zh-CN" altLang="en-US" sz="2400"/>
              <a:t>试验模态分析、弹药研究、直升飞机</a:t>
            </a:r>
          </a:p>
          <a:p>
            <a:pPr algn="l"/>
            <a:r>
              <a:rPr lang="zh-CN" altLang="en-US" sz="2400"/>
              <a:t>水平旋翼的反作用等为广泛测量应用</a:t>
            </a:r>
          </a:p>
          <a:p>
            <a:pPr algn="l"/>
            <a:r>
              <a:rPr lang="zh-CN" altLang="en-US" sz="2400"/>
              <a:t>中的几个典型例子。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9545" y="3245485"/>
            <a:ext cx="33470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特殊应用：</a:t>
            </a:r>
          </a:p>
          <a:p>
            <a:r>
              <a:rPr lang="zh-CN" altLang="en-US" sz="2400"/>
              <a:t>低温环境下的结构试验</a:t>
            </a:r>
          </a:p>
          <a:p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-195</a:t>
            </a:r>
            <a:r>
              <a:rPr lang="zh-CN" altLang="en-US" sz="2400"/>
              <a:t>度</a:t>
            </a:r>
          </a:p>
          <a:p>
            <a:r>
              <a:rPr lang="zh-CN" altLang="en-US" sz="2400"/>
              <a:t>机翼：动态扭矩</a:t>
            </a:r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076,&quot;width&quot;:13608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934</Words>
  <Application>Microsoft Office PowerPoint</Application>
  <PresentationFormat>宽屏</PresentationFormat>
  <Paragraphs>124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华文宋体</vt:lpstr>
      <vt:lpstr>微软雅黑</vt:lpstr>
      <vt:lpstr>Arial</vt:lpstr>
      <vt:lpstr>Calibri</vt:lpstr>
      <vt:lpstr>Century Gothic</vt:lpstr>
      <vt:lpstr>Impact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刘 功源</cp:lastModifiedBy>
  <cp:revision>7</cp:revision>
  <dcterms:created xsi:type="dcterms:W3CDTF">2020-09-24T09:24:00Z</dcterms:created>
  <dcterms:modified xsi:type="dcterms:W3CDTF">2020-09-25T00:43:47Z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