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2" r:id="rId1"/>
    <p:sldMasterId id="2147483669" r:id="rId2"/>
    <p:sldMasterId id="2147483718" r:id="rId3"/>
    <p:sldMasterId id="2147483694" r:id="rId4"/>
    <p:sldMasterId id="2147483706" r:id="rId5"/>
  </p:sldMasterIdLst>
  <p:notesMasterIdLst>
    <p:notesMasterId r:id="rId30"/>
  </p:notesMasterIdLst>
  <p:sldIdLst>
    <p:sldId id="256" r:id="rId6"/>
    <p:sldId id="292" r:id="rId7"/>
    <p:sldId id="284" r:id="rId8"/>
    <p:sldId id="316" r:id="rId9"/>
    <p:sldId id="317" r:id="rId10"/>
    <p:sldId id="319" r:id="rId11"/>
    <p:sldId id="318" r:id="rId12"/>
    <p:sldId id="320" r:id="rId13"/>
    <p:sldId id="321" r:id="rId14"/>
    <p:sldId id="322" r:id="rId15"/>
    <p:sldId id="323" r:id="rId16"/>
    <p:sldId id="324" r:id="rId17"/>
    <p:sldId id="326" r:id="rId18"/>
    <p:sldId id="325" r:id="rId19"/>
    <p:sldId id="327" r:id="rId20"/>
    <p:sldId id="268" r:id="rId21"/>
    <p:sldId id="328" r:id="rId22"/>
    <p:sldId id="285" r:id="rId23"/>
    <p:sldId id="329" r:id="rId24"/>
    <p:sldId id="286" r:id="rId25"/>
    <p:sldId id="312" r:id="rId26"/>
    <p:sldId id="315" r:id="rId27"/>
    <p:sldId id="330" r:id="rId28"/>
    <p:sldId id="271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E2F6"/>
    <a:srgbClr val="DCB8FF"/>
    <a:srgbClr val="487781"/>
    <a:srgbClr val="9DF3FE"/>
    <a:srgbClr val="9AE5EC"/>
    <a:srgbClr val="DCBAFF"/>
    <a:srgbClr val="79B2B6"/>
    <a:srgbClr val="8BCED4"/>
    <a:srgbClr val="A1EFF7"/>
    <a:srgbClr val="9FEF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837C72-BC41-4E08-8D1C-04F1D9F8EDFB}" v="33" dt="2025-08-23T03:18:44.6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04"/>
    <p:restoredTop sz="94640"/>
  </p:normalViewPr>
  <p:slideViewPr>
    <p:cSldViewPr>
      <p:cViewPr varScale="1">
        <p:scale>
          <a:sx n="70" d="100"/>
          <a:sy n="70" d="100"/>
        </p:scale>
        <p:origin x="1286" y="2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9" d="100"/>
          <a:sy n="69" d="100"/>
        </p:scale>
        <p:origin x="3264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microsoft.com/office/2015/10/relationships/revisionInfo" Target="revisionInfo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liam Humberto Herrera Rey" userId="9ba9a9397a4c6355" providerId="LiveId" clId="{86837C72-BC41-4E08-8D1C-04F1D9F8EDFB}"/>
    <pc:docChg chg="undo custSel addSld delSld modSld sldOrd">
      <pc:chgData name="William Humberto Herrera Rey" userId="9ba9a9397a4c6355" providerId="LiveId" clId="{86837C72-BC41-4E08-8D1C-04F1D9F8EDFB}" dt="2025-08-23T03:18:57.153" v="321"/>
      <pc:docMkLst>
        <pc:docMk/>
      </pc:docMkLst>
      <pc:sldChg chg="addSp modSp mod ord">
        <pc:chgData name="William Humberto Herrera Rey" userId="9ba9a9397a4c6355" providerId="LiveId" clId="{86837C72-BC41-4E08-8D1C-04F1D9F8EDFB}" dt="2025-08-23T03:16:55.880" v="284" actId="1076"/>
        <pc:sldMkLst>
          <pc:docMk/>
          <pc:sldMk cId="706015496" sldId="268"/>
        </pc:sldMkLst>
        <pc:spChg chg="add mod">
          <ac:chgData name="William Humberto Herrera Rey" userId="9ba9a9397a4c6355" providerId="LiveId" clId="{86837C72-BC41-4E08-8D1C-04F1D9F8EDFB}" dt="2025-08-23T03:16:55.880" v="284" actId="1076"/>
          <ac:spMkLst>
            <pc:docMk/>
            <pc:sldMk cId="706015496" sldId="268"/>
            <ac:spMk id="2" creationId="{6C5A497B-DC18-F4B8-DF8D-4E9C1740860C}"/>
          </ac:spMkLst>
        </pc:spChg>
        <pc:spChg chg="add mod">
          <ac:chgData name="William Humberto Herrera Rey" userId="9ba9a9397a4c6355" providerId="LiveId" clId="{86837C72-BC41-4E08-8D1C-04F1D9F8EDFB}" dt="2025-08-23T03:16:55.880" v="284" actId="1076"/>
          <ac:spMkLst>
            <pc:docMk/>
            <pc:sldMk cId="706015496" sldId="268"/>
            <ac:spMk id="3" creationId="{5BAF8AE7-2C49-BC65-7D45-82CE4B2972E2}"/>
          </ac:spMkLst>
        </pc:spChg>
        <pc:spChg chg="add mod">
          <ac:chgData name="William Humberto Herrera Rey" userId="9ba9a9397a4c6355" providerId="LiveId" clId="{86837C72-BC41-4E08-8D1C-04F1D9F8EDFB}" dt="2025-08-23T03:16:55.880" v="284" actId="1076"/>
          <ac:spMkLst>
            <pc:docMk/>
            <pc:sldMk cId="706015496" sldId="268"/>
            <ac:spMk id="5" creationId="{AC665A91-650E-51C0-3D0C-2A35AA69E76B}"/>
          </ac:spMkLst>
        </pc:spChg>
        <pc:graphicFrameChg chg="add mod">
          <ac:chgData name="William Humberto Herrera Rey" userId="9ba9a9397a4c6355" providerId="LiveId" clId="{86837C72-BC41-4E08-8D1C-04F1D9F8EDFB}" dt="2025-08-23T03:16:55.880" v="284" actId="1076"/>
          <ac:graphicFrameMkLst>
            <pc:docMk/>
            <pc:sldMk cId="706015496" sldId="268"/>
            <ac:graphicFrameMk id="4" creationId="{C3DBE8BA-6636-176D-E2E6-E8788DD5B44F}"/>
          </ac:graphicFrameMkLst>
        </pc:graphicFrameChg>
      </pc:sldChg>
      <pc:sldChg chg="addSp modSp mod modClrScheme chgLayout">
        <pc:chgData name="William Humberto Herrera Rey" userId="9ba9a9397a4c6355" providerId="LiveId" clId="{86837C72-BC41-4E08-8D1C-04F1D9F8EDFB}" dt="2025-08-23T02:54:06.890" v="83" actId="948"/>
        <pc:sldMkLst>
          <pc:docMk/>
          <pc:sldMk cId="3686846510" sldId="284"/>
        </pc:sldMkLst>
        <pc:spChg chg="add mod ord">
          <ac:chgData name="William Humberto Herrera Rey" userId="9ba9a9397a4c6355" providerId="LiveId" clId="{86837C72-BC41-4E08-8D1C-04F1D9F8EDFB}" dt="2025-08-23T02:54:06.890" v="83" actId="948"/>
          <ac:spMkLst>
            <pc:docMk/>
            <pc:sldMk cId="3686846510" sldId="284"/>
            <ac:spMk id="2" creationId="{4D03E34A-A859-F8A7-7F21-C43CF7549DBB}"/>
          </ac:spMkLst>
        </pc:spChg>
        <pc:spChg chg="add mod">
          <ac:chgData name="William Humberto Herrera Rey" userId="9ba9a9397a4c6355" providerId="LiveId" clId="{86837C72-BC41-4E08-8D1C-04F1D9F8EDFB}" dt="2025-08-23T02:53:27.032" v="79" actId="14100"/>
          <ac:spMkLst>
            <pc:docMk/>
            <pc:sldMk cId="3686846510" sldId="284"/>
            <ac:spMk id="3" creationId="{EE08EA4E-FDC7-2C49-FE03-E465F2EB4A6B}"/>
          </ac:spMkLst>
        </pc:spChg>
        <pc:picChg chg="add mod">
          <ac:chgData name="William Humberto Herrera Rey" userId="9ba9a9397a4c6355" providerId="LiveId" clId="{86837C72-BC41-4E08-8D1C-04F1D9F8EDFB}" dt="2025-08-23T02:52:41.007" v="72" actId="26606"/>
          <ac:picMkLst>
            <pc:docMk/>
            <pc:sldMk cId="3686846510" sldId="284"/>
            <ac:picMk id="4" creationId="{190D24D0-A1CE-02B6-A576-D7518E68F9B9}"/>
          </ac:picMkLst>
        </pc:picChg>
      </pc:sldChg>
      <pc:sldChg chg="addSp modSp mod">
        <pc:chgData name="William Humberto Herrera Rey" userId="9ba9a9397a4c6355" providerId="LiveId" clId="{86837C72-BC41-4E08-8D1C-04F1D9F8EDFB}" dt="2025-08-23T03:18:17.096" v="304" actId="1076"/>
        <pc:sldMkLst>
          <pc:docMk/>
          <pc:sldMk cId="883826400" sldId="285"/>
        </pc:sldMkLst>
        <pc:spChg chg="add mod">
          <ac:chgData name="William Humberto Herrera Rey" userId="9ba9a9397a4c6355" providerId="LiveId" clId="{86837C72-BC41-4E08-8D1C-04F1D9F8EDFB}" dt="2025-08-23T03:18:17.096" v="304" actId="1076"/>
          <ac:spMkLst>
            <pc:docMk/>
            <pc:sldMk cId="883826400" sldId="285"/>
            <ac:spMk id="2" creationId="{F99842E3-F592-880E-C3AE-9A5127EC11CC}"/>
          </ac:spMkLst>
        </pc:spChg>
        <pc:spChg chg="add mod">
          <ac:chgData name="William Humberto Herrera Rey" userId="9ba9a9397a4c6355" providerId="LiveId" clId="{86837C72-BC41-4E08-8D1C-04F1D9F8EDFB}" dt="2025-08-23T03:18:05.104" v="295" actId="403"/>
          <ac:spMkLst>
            <pc:docMk/>
            <pc:sldMk cId="883826400" sldId="285"/>
            <ac:spMk id="3" creationId="{9D2B250B-A41A-82B7-BD4F-811234CCDCC5}"/>
          </ac:spMkLst>
        </pc:spChg>
      </pc:sldChg>
      <pc:sldChg chg="addSp modSp mod">
        <pc:chgData name="William Humberto Herrera Rey" userId="9ba9a9397a4c6355" providerId="LiveId" clId="{86837C72-BC41-4E08-8D1C-04F1D9F8EDFB}" dt="2025-08-23T02:51:46.494" v="68" actId="1076"/>
        <pc:sldMkLst>
          <pc:docMk/>
          <pc:sldMk cId="3954589605" sldId="292"/>
        </pc:sldMkLst>
        <pc:spChg chg="add mod">
          <ac:chgData name="William Humberto Herrera Rey" userId="9ba9a9397a4c6355" providerId="LiveId" clId="{86837C72-BC41-4E08-8D1C-04F1D9F8EDFB}" dt="2025-08-23T02:51:46.494" v="68" actId="1076"/>
          <ac:spMkLst>
            <pc:docMk/>
            <pc:sldMk cId="3954589605" sldId="292"/>
            <ac:spMk id="2" creationId="{78BFFB5F-EF9C-8B55-22C8-9A12738A997C}"/>
          </ac:spMkLst>
        </pc:spChg>
      </pc:sldChg>
      <pc:sldChg chg="addSp delSp modSp add mod">
        <pc:chgData name="William Humberto Herrera Rey" userId="9ba9a9397a4c6355" providerId="LiveId" clId="{86837C72-BC41-4E08-8D1C-04F1D9F8EDFB}" dt="2025-08-23T02:55:33.505" v="93" actId="1076"/>
        <pc:sldMkLst>
          <pc:docMk/>
          <pc:sldMk cId="2525559784" sldId="316"/>
        </pc:sldMkLst>
        <pc:spChg chg="del mod">
          <ac:chgData name="William Humberto Herrera Rey" userId="9ba9a9397a4c6355" providerId="LiveId" clId="{86837C72-BC41-4E08-8D1C-04F1D9F8EDFB}" dt="2025-08-23T02:54:35.274" v="86" actId="478"/>
          <ac:spMkLst>
            <pc:docMk/>
            <pc:sldMk cId="2525559784" sldId="316"/>
            <ac:spMk id="2" creationId="{EA7777F8-3A2E-4FE0-1014-EC89684A8904}"/>
          </ac:spMkLst>
        </pc:spChg>
        <pc:spChg chg="del">
          <ac:chgData name="William Humberto Herrera Rey" userId="9ba9a9397a4c6355" providerId="LiveId" clId="{86837C72-BC41-4E08-8D1C-04F1D9F8EDFB}" dt="2025-08-23T02:54:35.274" v="86" actId="478"/>
          <ac:spMkLst>
            <pc:docMk/>
            <pc:sldMk cId="2525559784" sldId="316"/>
            <ac:spMk id="3" creationId="{67311019-E5AF-C280-DFD1-84482806ADEB}"/>
          </ac:spMkLst>
        </pc:spChg>
        <pc:spChg chg="add mod">
          <ac:chgData name="William Humberto Herrera Rey" userId="9ba9a9397a4c6355" providerId="LiveId" clId="{86837C72-BC41-4E08-8D1C-04F1D9F8EDFB}" dt="2025-08-23T02:55:17.497" v="90" actId="255"/>
          <ac:spMkLst>
            <pc:docMk/>
            <pc:sldMk cId="2525559784" sldId="316"/>
            <ac:spMk id="5" creationId="{FB02AE28-3018-76A9-9C13-17F125FDF775}"/>
          </ac:spMkLst>
        </pc:spChg>
        <pc:spChg chg="add mod">
          <ac:chgData name="William Humberto Herrera Rey" userId="9ba9a9397a4c6355" providerId="LiveId" clId="{86837C72-BC41-4E08-8D1C-04F1D9F8EDFB}" dt="2025-08-23T02:54:54.703" v="88" actId="1076"/>
          <ac:spMkLst>
            <pc:docMk/>
            <pc:sldMk cId="2525559784" sldId="316"/>
            <ac:spMk id="6" creationId="{B2B79DDF-63B1-9F86-B8C0-8567E4ABFBA6}"/>
          </ac:spMkLst>
        </pc:spChg>
        <pc:spChg chg="add mod">
          <ac:chgData name="William Humberto Herrera Rey" userId="9ba9a9397a4c6355" providerId="LiveId" clId="{86837C72-BC41-4E08-8D1C-04F1D9F8EDFB}" dt="2025-08-23T02:55:23.777" v="91" actId="1076"/>
          <ac:spMkLst>
            <pc:docMk/>
            <pc:sldMk cId="2525559784" sldId="316"/>
            <ac:spMk id="7" creationId="{A8D49456-DE64-76F7-A022-068E5C0A8F28}"/>
          </ac:spMkLst>
        </pc:spChg>
        <pc:spChg chg="add mod">
          <ac:chgData name="William Humberto Herrera Rey" userId="9ba9a9397a4c6355" providerId="LiveId" clId="{86837C72-BC41-4E08-8D1C-04F1D9F8EDFB}" dt="2025-08-23T02:55:28.790" v="92" actId="1076"/>
          <ac:spMkLst>
            <pc:docMk/>
            <pc:sldMk cId="2525559784" sldId="316"/>
            <ac:spMk id="8" creationId="{FB4D8C8C-69F2-972A-3928-6AB17B8CEDE4}"/>
          </ac:spMkLst>
        </pc:spChg>
        <pc:spChg chg="add mod">
          <ac:chgData name="William Humberto Herrera Rey" userId="9ba9a9397a4c6355" providerId="LiveId" clId="{86837C72-BC41-4E08-8D1C-04F1D9F8EDFB}" dt="2025-08-23T02:55:33.505" v="93" actId="1076"/>
          <ac:spMkLst>
            <pc:docMk/>
            <pc:sldMk cId="2525559784" sldId="316"/>
            <ac:spMk id="9" creationId="{6FFDA0D2-665A-B19A-9D57-7F5AD82317D2}"/>
          </ac:spMkLst>
        </pc:spChg>
        <pc:picChg chg="del">
          <ac:chgData name="William Humberto Herrera Rey" userId="9ba9a9397a4c6355" providerId="LiveId" clId="{86837C72-BC41-4E08-8D1C-04F1D9F8EDFB}" dt="2025-08-23T02:54:35.274" v="86" actId="478"/>
          <ac:picMkLst>
            <pc:docMk/>
            <pc:sldMk cId="2525559784" sldId="316"/>
            <ac:picMk id="4" creationId="{CF8E6CA4-DC12-2144-3A0C-D36B7A2DA94F}"/>
          </ac:picMkLst>
        </pc:picChg>
      </pc:sldChg>
      <pc:sldChg chg="addSp delSp modSp add mod">
        <pc:chgData name="William Humberto Herrera Rey" userId="9ba9a9397a4c6355" providerId="LiveId" clId="{86837C72-BC41-4E08-8D1C-04F1D9F8EDFB}" dt="2025-08-23T02:59:22.435" v="167" actId="14100"/>
        <pc:sldMkLst>
          <pc:docMk/>
          <pc:sldMk cId="511062429" sldId="317"/>
        </pc:sldMkLst>
        <pc:spChg chg="add mod">
          <ac:chgData name="William Humberto Herrera Rey" userId="9ba9a9397a4c6355" providerId="LiveId" clId="{86837C72-BC41-4E08-8D1C-04F1D9F8EDFB}" dt="2025-08-23T02:57:57.994" v="143" actId="20577"/>
          <ac:spMkLst>
            <pc:docMk/>
            <pc:sldMk cId="511062429" sldId="317"/>
            <ac:spMk id="2" creationId="{CE62120C-618B-67BD-1A4B-EDD50A9565D5}"/>
          </ac:spMkLst>
        </pc:spChg>
        <pc:spChg chg="add mod">
          <ac:chgData name="William Humberto Herrera Rey" userId="9ba9a9397a4c6355" providerId="LiveId" clId="{86837C72-BC41-4E08-8D1C-04F1D9F8EDFB}" dt="2025-08-23T02:56:33.737" v="99" actId="1076"/>
          <ac:spMkLst>
            <pc:docMk/>
            <pc:sldMk cId="511062429" sldId="317"/>
            <ac:spMk id="3" creationId="{9A0CA619-4302-84DB-2BA4-2AFAA09E5BAD}"/>
          </ac:spMkLst>
        </pc:spChg>
        <pc:spChg chg="del">
          <ac:chgData name="William Humberto Herrera Rey" userId="9ba9a9397a4c6355" providerId="LiveId" clId="{86837C72-BC41-4E08-8D1C-04F1D9F8EDFB}" dt="2025-08-23T02:56:10.331" v="95" actId="478"/>
          <ac:spMkLst>
            <pc:docMk/>
            <pc:sldMk cId="511062429" sldId="317"/>
            <ac:spMk id="5" creationId="{A8B8A1F9-56F3-CD66-E81F-10A98C53A83B}"/>
          </ac:spMkLst>
        </pc:spChg>
        <pc:spChg chg="del">
          <ac:chgData name="William Humberto Herrera Rey" userId="9ba9a9397a4c6355" providerId="LiveId" clId="{86837C72-BC41-4E08-8D1C-04F1D9F8EDFB}" dt="2025-08-23T02:56:10.331" v="95" actId="478"/>
          <ac:spMkLst>
            <pc:docMk/>
            <pc:sldMk cId="511062429" sldId="317"/>
            <ac:spMk id="6" creationId="{D023A0FF-E672-4959-664D-85CEF26EA3BA}"/>
          </ac:spMkLst>
        </pc:spChg>
        <pc:spChg chg="del">
          <ac:chgData name="William Humberto Herrera Rey" userId="9ba9a9397a4c6355" providerId="LiveId" clId="{86837C72-BC41-4E08-8D1C-04F1D9F8EDFB}" dt="2025-08-23T02:56:10.331" v="95" actId="478"/>
          <ac:spMkLst>
            <pc:docMk/>
            <pc:sldMk cId="511062429" sldId="317"/>
            <ac:spMk id="7" creationId="{198D7345-F405-78DE-FB51-7D6AE6972D20}"/>
          </ac:spMkLst>
        </pc:spChg>
        <pc:spChg chg="del">
          <ac:chgData name="William Humberto Herrera Rey" userId="9ba9a9397a4c6355" providerId="LiveId" clId="{86837C72-BC41-4E08-8D1C-04F1D9F8EDFB}" dt="2025-08-23T02:56:10.331" v="95" actId="478"/>
          <ac:spMkLst>
            <pc:docMk/>
            <pc:sldMk cId="511062429" sldId="317"/>
            <ac:spMk id="8" creationId="{43CF3653-41D1-3758-5688-E5BC5BE0E55A}"/>
          </ac:spMkLst>
        </pc:spChg>
        <pc:spChg chg="del">
          <ac:chgData name="William Humberto Herrera Rey" userId="9ba9a9397a4c6355" providerId="LiveId" clId="{86837C72-BC41-4E08-8D1C-04F1D9F8EDFB}" dt="2025-08-23T02:56:10.331" v="95" actId="478"/>
          <ac:spMkLst>
            <pc:docMk/>
            <pc:sldMk cId="511062429" sldId="317"/>
            <ac:spMk id="9" creationId="{C974D094-7F7D-0062-17DC-91A98BF1E37F}"/>
          </ac:spMkLst>
        </pc:spChg>
        <pc:spChg chg="add mod">
          <ac:chgData name="William Humberto Herrera Rey" userId="9ba9a9397a4c6355" providerId="LiveId" clId="{86837C72-BC41-4E08-8D1C-04F1D9F8EDFB}" dt="2025-08-23T02:59:22.435" v="167" actId="14100"/>
          <ac:spMkLst>
            <pc:docMk/>
            <pc:sldMk cId="511062429" sldId="317"/>
            <ac:spMk id="10" creationId="{1A3B6D8E-3859-4433-1C46-CF5A6F0BCE4F}"/>
          </ac:spMkLst>
        </pc:spChg>
        <pc:picChg chg="add mod">
          <ac:chgData name="William Humberto Herrera Rey" userId="9ba9a9397a4c6355" providerId="LiveId" clId="{86837C72-BC41-4E08-8D1C-04F1D9F8EDFB}" dt="2025-08-23T02:59:13.584" v="165" actId="1076"/>
          <ac:picMkLst>
            <pc:docMk/>
            <pc:sldMk cId="511062429" sldId="317"/>
            <ac:picMk id="4" creationId="{11139EDA-BD83-2A0B-C044-E06886A994B4}"/>
          </ac:picMkLst>
        </pc:picChg>
      </pc:sldChg>
      <pc:sldChg chg="addSp modSp add mod">
        <pc:chgData name="William Humberto Herrera Rey" userId="9ba9a9397a4c6355" providerId="LiveId" clId="{86837C72-BC41-4E08-8D1C-04F1D9F8EDFB}" dt="2025-08-23T03:00:31.230" v="178" actId="1076"/>
        <pc:sldMkLst>
          <pc:docMk/>
          <pc:sldMk cId="2090913197" sldId="318"/>
        </pc:sldMkLst>
        <pc:spChg chg="add mod">
          <ac:chgData name="William Humberto Herrera Rey" userId="9ba9a9397a4c6355" providerId="LiveId" clId="{86837C72-BC41-4E08-8D1C-04F1D9F8EDFB}" dt="2025-08-23T02:59:47.142" v="168"/>
          <ac:spMkLst>
            <pc:docMk/>
            <pc:sldMk cId="2090913197" sldId="318"/>
            <ac:spMk id="2" creationId="{5345375A-35B3-6412-FAF8-E087E8F96C8C}"/>
          </ac:spMkLst>
        </pc:spChg>
        <pc:spChg chg="add mod">
          <ac:chgData name="William Humberto Herrera Rey" userId="9ba9a9397a4c6355" providerId="LiveId" clId="{86837C72-BC41-4E08-8D1C-04F1D9F8EDFB}" dt="2025-08-23T02:59:47.142" v="168"/>
          <ac:spMkLst>
            <pc:docMk/>
            <pc:sldMk cId="2090913197" sldId="318"/>
            <ac:spMk id="3" creationId="{2621EA39-9CFC-7F8A-7D44-42C4494FA20D}"/>
          </ac:spMkLst>
        </pc:spChg>
        <pc:spChg chg="add mod">
          <ac:chgData name="William Humberto Herrera Rey" userId="9ba9a9397a4c6355" providerId="LiveId" clId="{86837C72-BC41-4E08-8D1C-04F1D9F8EDFB}" dt="2025-08-23T02:59:55.491" v="171" actId="1076"/>
          <ac:spMkLst>
            <pc:docMk/>
            <pc:sldMk cId="2090913197" sldId="318"/>
            <ac:spMk id="5" creationId="{DA68C539-3A2B-D4F4-1A27-AEDBFF09E4D8}"/>
          </ac:spMkLst>
        </pc:spChg>
        <pc:spChg chg="add mod">
          <ac:chgData name="William Humberto Herrera Rey" userId="9ba9a9397a4c6355" providerId="LiveId" clId="{86837C72-BC41-4E08-8D1C-04F1D9F8EDFB}" dt="2025-08-23T03:00:19.874" v="175" actId="6549"/>
          <ac:spMkLst>
            <pc:docMk/>
            <pc:sldMk cId="2090913197" sldId="318"/>
            <ac:spMk id="6" creationId="{8DF7D046-2236-4E8F-28AD-24B4A9157CE7}"/>
          </ac:spMkLst>
        </pc:spChg>
        <pc:graphicFrameChg chg="add mod">
          <ac:chgData name="William Humberto Herrera Rey" userId="9ba9a9397a4c6355" providerId="LiveId" clId="{86837C72-BC41-4E08-8D1C-04F1D9F8EDFB}" dt="2025-08-23T02:59:47.142" v="168"/>
          <ac:graphicFrameMkLst>
            <pc:docMk/>
            <pc:sldMk cId="2090913197" sldId="318"/>
            <ac:graphicFrameMk id="4" creationId="{FF1E4468-7FCF-0DEB-9303-A35588F62EDD}"/>
          </ac:graphicFrameMkLst>
        </pc:graphicFrameChg>
        <pc:graphicFrameChg chg="add mod modGraphic">
          <ac:chgData name="William Humberto Herrera Rey" userId="9ba9a9397a4c6355" providerId="LiveId" clId="{86837C72-BC41-4E08-8D1C-04F1D9F8EDFB}" dt="2025-08-23T03:00:31.230" v="178" actId="1076"/>
          <ac:graphicFrameMkLst>
            <pc:docMk/>
            <pc:sldMk cId="2090913197" sldId="318"/>
            <ac:graphicFrameMk id="7" creationId="{CD47E314-0E2F-F7CE-892A-8694DD35AACB}"/>
          </ac:graphicFrameMkLst>
        </pc:graphicFrameChg>
      </pc:sldChg>
      <pc:sldChg chg="addSp modSp add mod ord">
        <pc:chgData name="William Humberto Herrera Rey" userId="9ba9a9397a4c6355" providerId="LiveId" clId="{86837C72-BC41-4E08-8D1C-04F1D9F8EDFB}" dt="2025-08-23T02:59:03.500" v="162" actId="1076"/>
        <pc:sldMkLst>
          <pc:docMk/>
          <pc:sldMk cId="1585135704" sldId="319"/>
        </pc:sldMkLst>
        <pc:spChg chg="add mod">
          <ac:chgData name="William Humberto Herrera Rey" userId="9ba9a9397a4c6355" providerId="LiveId" clId="{86837C72-BC41-4E08-8D1C-04F1D9F8EDFB}" dt="2025-08-23T02:59:03.500" v="162" actId="1076"/>
          <ac:spMkLst>
            <pc:docMk/>
            <pc:sldMk cId="1585135704" sldId="319"/>
            <ac:spMk id="2" creationId="{D746613A-BF7F-3F31-7E0B-8F79EF1F0404}"/>
          </ac:spMkLst>
        </pc:spChg>
      </pc:sldChg>
      <pc:sldChg chg="add del setBg">
        <pc:chgData name="William Humberto Herrera Rey" userId="9ba9a9397a4c6355" providerId="LiveId" clId="{86837C72-BC41-4E08-8D1C-04F1D9F8EDFB}" dt="2025-08-23T02:58:32.087" v="145"/>
        <pc:sldMkLst>
          <pc:docMk/>
          <pc:sldMk cId="1665610779" sldId="319"/>
        </pc:sldMkLst>
      </pc:sldChg>
      <pc:sldChg chg="add del setBg">
        <pc:chgData name="William Humberto Herrera Rey" userId="9ba9a9397a4c6355" providerId="LiveId" clId="{86837C72-BC41-4E08-8D1C-04F1D9F8EDFB}" dt="2025-08-23T02:58:35.319" v="147"/>
        <pc:sldMkLst>
          <pc:docMk/>
          <pc:sldMk cId="2407065665" sldId="319"/>
        </pc:sldMkLst>
      </pc:sldChg>
      <pc:sldChg chg="addSp modSp add mod">
        <pc:chgData name="William Humberto Herrera Rey" userId="9ba9a9397a4c6355" providerId="LiveId" clId="{86837C72-BC41-4E08-8D1C-04F1D9F8EDFB}" dt="2025-08-23T03:01:31.064" v="187" actId="1076"/>
        <pc:sldMkLst>
          <pc:docMk/>
          <pc:sldMk cId="715284181" sldId="320"/>
        </pc:sldMkLst>
        <pc:spChg chg="add mod">
          <ac:chgData name="William Humberto Herrera Rey" userId="9ba9a9397a4c6355" providerId="LiveId" clId="{86837C72-BC41-4E08-8D1C-04F1D9F8EDFB}" dt="2025-08-23T03:01:00.710" v="182" actId="1076"/>
          <ac:spMkLst>
            <pc:docMk/>
            <pc:sldMk cId="715284181" sldId="320"/>
            <ac:spMk id="2" creationId="{2D126CB3-8F88-80E9-5DA4-20E5F93C02B7}"/>
          </ac:spMkLst>
        </pc:spChg>
        <pc:spChg chg="add mod">
          <ac:chgData name="William Humberto Herrera Rey" userId="9ba9a9397a4c6355" providerId="LiveId" clId="{86837C72-BC41-4E08-8D1C-04F1D9F8EDFB}" dt="2025-08-23T03:01:21.492" v="185" actId="1076"/>
          <ac:spMkLst>
            <pc:docMk/>
            <pc:sldMk cId="715284181" sldId="320"/>
            <ac:spMk id="3" creationId="{987CE409-FC95-1393-F683-154F166B6008}"/>
          </ac:spMkLst>
        </pc:spChg>
        <pc:spChg chg="add mod">
          <ac:chgData name="William Humberto Herrera Rey" userId="9ba9a9397a4c6355" providerId="LiveId" clId="{86837C72-BC41-4E08-8D1C-04F1D9F8EDFB}" dt="2025-08-23T03:01:26.559" v="186" actId="1076"/>
          <ac:spMkLst>
            <pc:docMk/>
            <pc:sldMk cId="715284181" sldId="320"/>
            <ac:spMk id="4" creationId="{9CC4F0D7-3515-F0DF-82E6-EDB19C93A12B}"/>
          </ac:spMkLst>
        </pc:spChg>
        <pc:spChg chg="add mod">
          <ac:chgData name="William Humberto Herrera Rey" userId="9ba9a9397a4c6355" providerId="LiveId" clId="{86837C72-BC41-4E08-8D1C-04F1D9F8EDFB}" dt="2025-08-23T03:01:16.458" v="184" actId="1076"/>
          <ac:spMkLst>
            <pc:docMk/>
            <pc:sldMk cId="715284181" sldId="320"/>
            <ac:spMk id="5" creationId="{742CB00B-A655-1234-896E-6DF81478C56C}"/>
          </ac:spMkLst>
        </pc:spChg>
        <pc:graphicFrameChg chg="add mod">
          <ac:chgData name="William Humberto Herrera Rey" userId="9ba9a9397a4c6355" providerId="LiveId" clId="{86837C72-BC41-4E08-8D1C-04F1D9F8EDFB}" dt="2025-08-23T03:01:31.064" v="187" actId="1076"/>
          <ac:graphicFrameMkLst>
            <pc:docMk/>
            <pc:sldMk cId="715284181" sldId="320"/>
            <ac:graphicFrameMk id="6" creationId="{D865F82B-EEFE-8E1C-85B8-13FA1F8A84A7}"/>
          </ac:graphicFrameMkLst>
        </pc:graphicFrameChg>
      </pc:sldChg>
      <pc:sldChg chg="addSp modSp add mod">
        <pc:chgData name="William Humberto Herrera Rey" userId="9ba9a9397a4c6355" providerId="LiveId" clId="{86837C72-BC41-4E08-8D1C-04F1D9F8EDFB}" dt="2025-08-23T03:03:03.059" v="198" actId="1076"/>
        <pc:sldMkLst>
          <pc:docMk/>
          <pc:sldMk cId="1259569564" sldId="321"/>
        </pc:sldMkLst>
        <pc:spChg chg="add mod">
          <ac:chgData name="William Humberto Herrera Rey" userId="9ba9a9397a4c6355" providerId="LiveId" clId="{86837C72-BC41-4E08-8D1C-04F1D9F8EDFB}" dt="2025-08-23T03:02:39.217" v="193" actId="1076"/>
          <ac:spMkLst>
            <pc:docMk/>
            <pc:sldMk cId="1259569564" sldId="321"/>
            <ac:spMk id="2" creationId="{59F23438-370E-2658-61BE-0B3A841171C6}"/>
          </ac:spMkLst>
        </pc:spChg>
        <pc:spChg chg="add mod">
          <ac:chgData name="William Humberto Herrera Rey" userId="9ba9a9397a4c6355" providerId="LiveId" clId="{86837C72-BC41-4E08-8D1C-04F1D9F8EDFB}" dt="2025-08-23T03:02:58.080" v="197" actId="255"/>
          <ac:spMkLst>
            <pc:docMk/>
            <pc:sldMk cId="1259569564" sldId="321"/>
            <ac:spMk id="3" creationId="{54D53298-9DBC-703D-54A2-6880D612CC34}"/>
          </ac:spMkLst>
        </pc:spChg>
        <pc:spChg chg="add mod">
          <ac:chgData name="William Humberto Herrera Rey" userId="9ba9a9397a4c6355" providerId="LiveId" clId="{86837C72-BC41-4E08-8D1C-04F1D9F8EDFB}" dt="2025-08-23T03:03:03.059" v="198" actId="1076"/>
          <ac:spMkLst>
            <pc:docMk/>
            <pc:sldMk cId="1259569564" sldId="321"/>
            <ac:spMk id="4" creationId="{509112ED-E80F-0CA3-4CCA-F2657016EF59}"/>
          </ac:spMkLst>
        </pc:spChg>
        <pc:spChg chg="add mod">
          <ac:chgData name="William Humberto Herrera Rey" userId="9ba9a9397a4c6355" providerId="LiveId" clId="{86837C72-BC41-4E08-8D1C-04F1D9F8EDFB}" dt="2025-08-23T03:02:50.724" v="195" actId="14100"/>
          <ac:spMkLst>
            <pc:docMk/>
            <pc:sldMk cId="1259569564" sldId="321"/>
            <ac:spMk id="5" creationId="{1FCB4EFE-12DE-3656-8876-EB7618669413}"/>
          </ac:spMkLst>
        </pc:spChg>
        <pc:picChg chg="add mod">
          <ac:chgData name="William Humberto Herrera Rey" userId="9ba9a9397a4c6355" providerId="LiveId" clId="{86837C72-BC41-4E08-8D1C-04F1D9F8EDFB}" dt="2025-08-23T03:02:22.831" v="191" actId="1076"/>
          <ac:picMkLst>
            <pc:docMk/>
            <pc:sldMk cId="1259569564" sldId="321"/>
            <ac:picMk id="6" creationId="{5B967462-F1B4-30AC-8733-7CEFBE570DB8}"/>
          </ac:picMkLst>
        </pc:picChg>
      </pc:sldChg>
      <pc:sldChg chg="addSp modSp add mod">
        <pc:chgData name="William Humberto Herrera Rey" userId="9ba9a9397a4c6355" providerId="LiveId" clId="{86837C72-BC41-4E08-8D1C-04F1D9F8EDFB}" dt="2025-08-23T03:04:43.870" v="214" actId="14100"/>
        <pc:sldMkLst>
          <pc:docMk/>
          <pc:sldMk cId="3111058785" sldId="322"/>
        </pc:sldMkLst>
        <pc:spChg chg="add mod">
          <ac:chgData name="William Humberto Herrera Rey" userId="9ba9a9397a4c6355" providerId="LiveId" clId="{86837C72-BC41-4E08-8D1C-04F1D9F8EDFB}" dt="2025-08-23T03:03:38.005" v="200"/>
          <ac:spMkLst>
            <pc:docMk/>
            <pc:sldMk cId="3111058785" sldId="322"/>
            <ac:spMk id="2" creationId="{9A7BDAFA-1143-5529-0AFE-130404C80526}"/>
          </ac:spMkLst>
        </pc:spChg>
        <pc:spChg chg="add mod">
          <ac:chgData name="William Humberto Herrera Rey" userId="9ba9a9397a4c6355" providerId="LiveId" clId="{86837C72-BC41-4E08-8D1C-04F1D9F8EDFB}" dt="2025-08-23T03:03:38.005" v="200"/>
          <ac:spMkLst>
            <pc:docMk/>
            <pc:sldMk cId="3111058785" sldId="322"/>
            <ac:spMk id="3" creationId="{706558D5-EBAD-16F8-4E70-921699D2F721}"/>
          </ac:spMkLst>
        </pc:spChg>
        <pc:spChg chg="add mod">
          <ac:chgData name="William Humberto Herrera Rey" userId="9ba9a9397a4c6355" providerId="LiveId" clId="{86837C72-BC41-4E08-8D1C-04F1D9F8EDFB}" dt="2025-08-23T03:03:38.005" v="200"/>
          <ac:spMkLst>
            <pc:docMk/>
            <pc:sldMk cId="3111058785" sldId="322"/>
            <ac:spMk id="4" creationId="{A1EA3746-75A4-A2A8-D378-4FA5EE07803D}"/>
          </ac:spMkLst>
        </pc:spChg>
        <pc:spChg chg="add mod">
          <ac:chgData name="William Humberto Herrera Rey" userId="9ba9a9397a4c6355" providerId="LiveId" clId="{86837C72-BC41-4E08-8D1C-04F1D9F8EDFB}" dt="2025-08-23T03:03:38.005" v="200"/>
          <ac:spMkLst>
            <pc:docMk/>
            <pc:sldMk cId="3111058785" sldId="322"/>
            <ac:spMk id="5" creationId="{BF282DBA-604E-40FA-27C7-2B8CB32DA2EE}"/>
          </ac:spMkLst>
        </pc:spChg>
        <pc:spChg chg="add mod">
          <ac:chgData name="William Humberto Herrera Rey" userId="9ba9a9397a4c6355" providerId="LiveId" clId="{86837C72-BC41-4E08-8D1C-04F1D9F8EDFB}" dt="2025-08-23T03:04:01.881" v="205" actId="1076"/>
          <ac:spMkLst>
            <pc:docMk/>
            <pc:sldMk cId="3111058785" sldId="322"/>
            <ac:spMk id="7" creationId="{FDD0585F-A92A-C6B3-A76F-AD2BF18C3005}"/>
          </ac:spMkLst>
        </pc:spChg>
        <pc:spChg chg="add mod">
          <ac:chgData name="William Humberto Herrera Rey" userId="9ba9a9397a4c6355" providerId="LiveId" clId="{86837C72-BC41-4E08-8D1C-04F1D9F8EDFB}" dt="2025-08-23T03:04:32.806" v="212" actId="1076"/>
          <ac:spMkLst>
            <pc:docMk/>
            <pc:sldMk cId="3111058785" sldId="322"/>
            <ac:spMk id="8" creationId="{9F48F590-877D-198D-B3E4-FA7A7BE5BAFB}"/>
          </ac:spMkLst>
        </pc:spChg>
        <pc:spChg chg="add mod">
          <ac:chgData name="William Humberto Herrera Rey" userId="9ba9a9397a4c6355" providerId="LiveId" clId="{86837C72-BC41-4E08-8D1C-04F1D9F8EDFB}" dt="2025-08-23T03:04:43.870" v="214" actId="14100"/>
          <ac:spMkLst>
            <pc:docMk/>
            <pc:sldMk cId="3111058785" sldId="322"/>
            <ac:spMk id="9" creationId="{86A3C3E2-DD4C-DB1F-968D-7EBF8C8E91D9}"/>
          </ac:spMkLst>
        </pc:spChg>
        <pc:spChg chg="add mod">
          <ac:chgData name="William Humberto Herrera Rey" userId="9ba9a9397a4c6355" providerId="LiveId" clId="{86837C72-BC41-4E08-8D1C-04F1D9F8EDFB}" dt="2025-08-23T03:04:23.413" v="210" actId="1076"/>
          <ac:spMkLst>
            <pc:docMk/>
            <pc:sldMk cId="3111058785" sldId="322"/>
            <ac:spMk id="10" creationId="{EF913CA4-2071-B4AD-4ABE-AF089AC023FA}"/>
          </ac:spMkLst>
        </pc:spChg>
        <pc:picChg chg="add mod">
          <ac:chgData name="William Humberto Herrera Rey" userId="9ba9a9397a4c6355" providerId="LiveId" clId="{86837C72-BC41-4E08-8D1C-04F1D9F8EDFB}" dt="2025-08-23T03:03:38.005" v="200"/>
          <ac:picMkLst>
            <pc:docMk/>
            <pc:sldMk cId="3111058785" sldId="322"/>
            <ac:picMk id="6" creationId="{28EBB756-C4E0-B7B5-EEEE-A1492E974695}"/>
          </ac:picMkLst>
        </pc:picChg>
      </pc:sldChg>
      <pc:sldChg chg="addSp modSp add mod">
        <pc:chgData name="William Humberto Herrera Rey" userId="9ba9a9397a4c6355" providerId="LiveId" clId="{86837C72-BC41-4E08-8D1C-04F1D9F8EDFB}" dt="2025-08-23T03:05:38.106" v="220" actId="255"/>
        <pc:sldMkLst>
          <pc:docMk/>
          <pc:sldMk cId="3419514702" sldId="323"/>
        </pc:sldMkLst>
        <pc:spChg chg="add mod">
          <ac:chgData name="William Humberto Herrera Rey" userId="9ba9a9397a4c6355" providerId="LiveId" clId="{86837C72-BC41-4E08-8D1C-04F1D9F8EDFB}" dt="2025-08-23T03:05:25.360" v="217" actId="1076"/>
          <ac:spMkLst>
            <pc:docMk/>
            <pc:sldMk cId="3419514702" sldId="323"/>
            <ac:spMk id="2" creationId="{CA14AC3C-FD37-5829-CAAC-E0652620E023}"/>
          </ac:spMkLst>
        </pc:spChg>
        <pc:spChg chg="add mod">
          <ac:chgData name="William Humberto Herrera Rey" userId="9ba9a9397a4c6355" providerId="LiveId" clId="{86837C72-BC41-4E08-8D1C-04F1D9F8EDFB}" dt="2025-08-23T03:05:38.106" v="220" actId="255"/>
          <ac:spMkLst>
            <pc:docMk/>
            <pc:sldMk cId="3419514702" sldId="323"/>
            <ac:spMk id="3" creationId="{42B93880-4CD0-DA32-81F2-55C4F4822C11}"/>
          </ac:spMkLst>
        </pc:spChg>
      </pc:sldChg>
      <pc:sldChg chg="addSp modSp add mod">
        <pc:chgData name="William Humberto Herrera Rey" userId="9ba9a9397a4c6355" providerId="LiveId" clId="{86837C72-BC41-4E08-8D1C-04F1D9F8EDFB}" dt="2025-08-23T03:06:27.277" v="229" actId="1076"/>
        <pc:sldMkLst>
          <pc:docMk/>
          <pc:sldMk cId="4108769480" sldId="324"/>
        </pc:sldMkLst>
        <pc:spChg chg="add mod">
          <ac:chgData name="William Humberto Herrera Rey" userId="9ba9a9397a4c6355" providerId="LiveId" clId="{86837C72-BC41-4E08-8D1C-04F1D9F8EDFB}" dt="2025-08-23T03:06:05.242" v="224" actId="1076"/>
          <ac:spMkLst>
            <pc:docMk/>
            <pc:sldMk cId="4108769480" sldId="324"/>
            <ac:spMk id="2" creationId="{DD3F5153-E557-4D0A-A169-98A23C15E5C3}"/>
          </ac:spMkLst>
        </pc:spChg>
        <pc:spChg chg="add mod">
          <ac:chgData name="William Humberto Herrera Rey" userId="9ba9a9397a4c6355" providerId="LiveId" clId="{86837C72-BC41-4E08-8D1C-04F1D9F8EDFB}" dt="2025-08-23T03:06:27.277" v="229" actId="1076"/>
          <ac:spMkLst>
            <pc:docMk/>
            <pc:sldMk cId="4108769480" sldId="324"/>
            <ac:spMk id="3" creationId="{618B9359-EF87-2122-DDDD-9D401A66C1DB}"/>
          </ac:spMkLst>
        </pc:spChg>
        <pc:graphicFrameChg chg="add mod">
          <ac:chgData name="William Humberto Herrera Rey" userId="9ba9a9397a4c6355" providerId="LiveId" clId="{86837C72-BC41-4E08-8D1C-04F1D9F8EDFB}" dt="2025-08-23T03:06:23.335" v="228" actId="1076"/>
          <ac:graphicFrameMkLst>
            <pc:docMk/>
            <pc:sldMk cId="4108769480" sldId="324"/>
            <ac:graphicFrameMk id="4" creationId="{8610F68C-453D-883F-2708-2C96C79EBF9D}"/>
          </ac:graphicFrameMkLst>
        </pc:graphicFrameChg>
      </pc:sldChg>
      <pc:sldChg chg="addSp modSp add mod">
        <pc:chgData name="William Humberto Herrera Rey" userId="9ba9a9397a4c6355" providerId="LiveId" clId="{86837C72-BC41-4E08-8D1C-04F1D9F8EDFB}" dt="2025-08-23T03:14:21.521" v="264" actId="122"/>
        <pc:sldMkLst>
          <pc:docMk/>
          <pc:sldMk cId="3125699541" sldId="325"/>
        </pc:sldMkLst>
        <pc:spChg chg="add mod">
          <ac:chgData name="William Humberto Herrera Rey" userId="9ba9a9397a4c6355" providerId="LiveId" clId="{86837C72-BC41-4E08-8D1C-04F1D9F8EDFB}" dt="2025-08-23T03:13:19.114" v="243" actId="1076"/>
          <ac:spMkLst>
            <pc:docMk/>
            <pc:sldMk cId="3125699541" sldId="325"/>
            <ac:spMk id="2" creationId="{CF757D75-132B-87C4-D84D-BC1E834B1275}"/>
          </ac:spMkLst>
        </pc:spChg>
        <pc:spChg chg="add mod">
          <ac:chgData name="William Humberto Herrera Rey" userId="9ba9a9397a4c6355" providerId="LiveId" clId="{86837C72-BC41-4E08-8D1C-04F1D9F8EDFB}" dt="2025-08-23T03:14:04.103" v="258" actId="255"/>
          <ac:spMkLst>
            <pc:docMk/>
            <pc:sldMk cId="3125699541" sldId="325"/>
            <ac:spMk id="3" creationId="{9951379A-1FDB-B35A-ECFD-9943F7D09798}"/>
          </ac:spMkLst>
        </pc:spChg>
        <pc:spChg chg="add mod">
          <ac:chgData name="William Humberto Herrera Rey" userId="9ba9a9397a4c6355" providerId="LiveId" clId="{86837C72-BC41-4E08-8D1C-04F1D9F8EDFB}" dt="2025-08-23T03:13:57.686" v="257" actId="14100"/>
          <ac:spMkLst>
            <pc:docMk/>
            <pc:sldMk cId="3125699541" sldId="325"/>
            <ac:spMk id="4" creationId="{23F888CC-F05B-B04D-D776-56A218191C61}"/>
          </ac:spMkLst>
        </pc:spChg>
        <pc:spChg chg="add mod">
          <ac:chgData name="William Humberto Herrera Rey" userId="9ba9a9397a4c6355" providerId="LiveId" clId="{86837C72-BC41-4E08-8D1C-04F1D9F8EDFB}" dt="2025-08-23T03:14:08.075" v="259" actId="1076"/>
          <ac:spMkLst>
            <pc:docMk/>
            <pc:sldMk cId="3125699541" sldId="325"/>
            <ac:spMk id="5" creationId="{2ADC230C-CACF-6D7C-9D66-1042E27BF839}"/>
          </ac:spMkLst>
        </pc:spChg>
        <pc:spChg chg="add mod">
          <ac:chgData name="William Humberto Herrera Rey" userId="9ba9a9397a4c6355" providerId="LiveId" clId="{86837C72-BC41-4E08-8D1C-04F1D9F8EDFB}" dt="2025-08-23T03:14:13.338" v="261" actId="255"/>
          <ac:spMkLst>
            <pc:docMk/>
            <pc:sldMk cId="3125699541" sldId="325"/>
            <ac:spMk id="6" creationId="{72FEFF63-7243-4809-F2CB-7C9A5B99F765}"/>
          </ac:spMkLst>
        </pc:spChg>
        <pc:spChg chg="add mod">
          <ac:chgData name="William Humberto Herrera Rey" userId="9ba9a9397a4c6355" providerId="LiveId" clId="{86837C72-BC41-4E08-8D1C-04F1D9F8EDFB}" dt="2025-08-23T03:14:21.521" v="264" actId="122"/>
          <ac:spMkLst>
            <pc:docMk/>
            <pc:sldMk cId="3125699541" sldId="325"/>
            <ac:spMk id="7" creationId="{C59F40BF-B2FF-75AD-287B-6EDF3DA1F445}"/>
          </ac:spMkLst>
        </pc:spChg>
      </pc:sldChg>
      <pc:sldChg chg="addSp modSp add mod ord">
        <pc:chgData name="William Humberto Herrera Rey" userId="9ba9a9397a4c6355" providerId="LiveId" clId="{86837C72-BC41-4E08-8D1C-04F1D9F8EDFB}" dt="2025-08-23T03:07:35.044" v="240" actId="1076"/>
        <pc:sldMkLst>
          <pc:docMk/>
          <pc:sldMk cId="203403400" sldId="326"/>
        </pc:sldMkLst>
        <pc:spChg chg="mod">
          <ac:chgData name="William Humberto Herrera Rey" userId="9ba9a9397a4c6355" providerId="LiveId" clId="{86837C72-BC41-4E08-8D1C-04F1D9F8EDFB}" dt="2025-08-23T03:07:04.924" v="233"/>
          <ac:spMkLst>
            <pc:docMk/>
            <pc:sldMk cId="203403400" sldId="326"/>
            <ac:spMk id="3" creationId="{ED07B2E4-052A-D642-A2A9-C365032BD946}"/>
          </ac:spMkLst>
        </pc:spChg>
        <pc:spChg chg="add mod">
          <ac:chgData name="William Humberto Herrera Rey" userId="9ba9a9397a4c6355" providerId="LiveId" clId="{86837C72-BC41-4E08-8D1C-04F1D9F8EDFB}" dt="2025-08-23T03:07:14.009" v="235" actId="1076"/>
          <ac:spMkLst>
            <pc:docMk/>
            <pc:sldMk cId="203403400" sldId="326"/>
            <ac:spMk id="5" creationId="{4F314BFA-4DCC-75BE-0FD0-408BBA026129}"/>
          </ac:spMkLst>
        </pc:spChg>
        <pc:spChg chg="add mod">
          <ac:chgData name="William Humberto Herrera Rey" userId="9ba9a9397a4c6355" providerId="LiveId" clId="{86837C72-BC41-4E08-8D1C-04F1D9F8EDFB}" dt="2025-08-23T03:07:35.044" v="240" actId="1076"/>
          <ac:spMkLst>
            <pc:docMk/>
            <pc:sldMk cId="203403400" sldId="326"/>
            <ac:spMk id="6" creationId="{CEC99838-EB88-7506-E53A-6B6029CC0896}"/>
          </ac:spMkLst>
        </pc:spChg>
        <pc:spChg chg="add mod">
          <ac:chgData name="William Humberto Herrera Rey" userId="9ba9a9397a4c6355" providerId="LiveId" clId="{86837C72-BC41-4E08-8D1C-04F1D9F8EDFB}" dt="2025-08-23T03:07:28.516" v="239" actId="1076"/>
          <ac:spMkLst>
            <pc:docMk/>
            <pc:sldMk cId="203403400" sldId="326"/>
            <ac:spMk id="7" creationId="{B8336FB6-F6C2-0675-B207-0E08727062ED}"/>
          </ac:spMkLst>
        </pc:spChg>
        <pc:grpChg chg="add mod">
          <ac:chgData name="William Humberto Herrera Rey" userId="9ba9a9397a4c6355" providerId="LiveId" clId="{86837C72-BC41-4E08-8D1C-04F1D9F8EDFB}" dt="2025-08-23T03:07:07.775" v="234" actId="1076"/>
          <ac:grpSpMkLst>
            <pc:docMk/>
            <pc:sldMk cId="203403400" sldId="326"/>
            <ac:grpSpMk id="2" creationId="{8C1CB60A-10D8-F17A-2880-547693DE9EEB}"/>
          </ac:grpSpMkLst>
        </pc:grpChg>
        <pc:picChg chg="mod">
          <ac:chgData name="William Humberto Herrera Rey" userId="9ba9a9397a4c6355" providerId="LiveId" clId="{86837C72-BC41-4E08-8D1C-04F1D9F8EDFB}" dt="2025-08-23T03:07:04.924" v="233"/>
          <ac:picMkLst>
            <pc:docMk/>
            <pc:sldMk cId="203403400" sldId="326"/>
            <ac:picMk id="4" creationId="{1D07A66F-8073-2482-A8D1-A90C968EDA5A}"/>
          </ac:picMkLst>
        </pc:picChg>
      </pc:sldChg>
      <pc:sldChg chg="addSp modSp add mod">
        <pc:chgData name="William Humberto Herrera Rey" userId="9ba9a9397a4c6355" providerId="LiveId" clId="{86837C72-BC41-4E08-8D1C-04F1D9F8EDFB}" dt="2025-08-23T03:15:53.862" v="278" actId="1076"/>
        <pc:sldMkLst>
          <pc:docMk/>
          <pc:sldMk cId="4166543128" sldId="327"/>
        </pc:sldMkLst>
        <pc:spChg chg="add mod">
          <ac:chgData name="William Humberto Herrera Rey" userId="9ba9a9397a4c6355" providerId="LiveId" clId="{86837C72-BC41-4E08-8D1C-04F1D9F8EDFB}" dt="2025-08-23T03:14:46.603" v="267" actId="1076"/>
          <ac:spMkLst>
            <pc:docMk/>
            <pc:sldMk cId="4166543128" sldId="327"/>
            <ac:spMk id="2" creationId="{5D76A768-CC18-8EEF-4229-0CF7153573AD}"/>
          </ac:spMkLst>
        </pc:spChg>
        <pc:spChg chg="add mod">
          <ac:chgData name="William Humberto Herrera Rey" userId="9ba9a9397a4c6355" providerId="LiveId" clId="{86837C72-BC41-4E08-8D1C-04F1D9F8EDFB}" dt="2025-08-23T03:14:58.586" v="269" actId="14100"/>
          <ac:spMkLst>
            <pc:docMk/>
            <pc:sldMk cId="4166543128" sldId="327"/>
            <ac:spMk id="3" creationId="{2B8AD98F-A3FC-EB6E-630D-0F84A2522CE8}"/>
          </ac:spMkLst>
        </pc:spChg>
        <pc:spChg chg="add mod">
          <ac:chgData name="William Humberto Herrera Rey" userId="9ba9a9397a4c6355" providerId="LiveId" clId="{86837C72-BC41-4E08-8D1C-04F1D9F8EDFB}" dt="2025-08-23T03:15:53.862" v="278" actId="1076"/>
          <ac:spMkLst>
            <pc:docMk/>
            <pc:sldMk cId="4166543128" sldId="327"/>
            <ac:spMk id="4" creationId="{3A54F057-8F3D-73BA-2C3E-6F35ECD818DD}"/>
          </ac:spMkLst>
        </pc:spChg>
        <pc:spChg chg="add mod">
          <ac:chgData name="William Humberto Herrera Rey" userId="9ba9a9397a4c6355" providerId="LiveId" clId="{86837C72-BC41-4E08-8D1C-04F1D9F8EDFB}" dt="2025-08-23T03:15:44.776" v="277" actId="1076"/>
          <ac:spMkLst>
            <pc:docMk/>
            <pc:sldMk cId="4166543128" sldId="327"/>
            <ac:spMk id="5" creationId="{8C1E34E3-6CD1-E2E8-0A09-0EB0AB62145F}"/>
          </ac:spMkLst>
        </pc:spChg>
        <pc:spChg chg="add mod">
          <ac:chgData name="William Humberto Herrera Rey" userId="9ba9a9397a4c6355" providerId="LiveId" clId="{86837C72-BC41-4E08-8D1C-04F1D9F8EDFB}" dt="2025-08-23T03:14:46.603" v="267" actId="1076"/>
          <ac:spMkLst>
            <pc:docMk/>
            <pc:sldMk cId="4166543128" sldId="327"/>
            <ac:spMk id="6" creationId="{762D2C5B-A645-F6C1-6A3E-8FDFBA8E6CB9}"/>
          </ac:spMkLst>
        </pc:spChg>
        <pc:spChg chg="add mod">
          <ac:chgData name="William Humberto Herrera Rey" userId="9ba9a9397a4c6355" providerId="LiveId" clId="{86837C72-BC41-4E08-8D1C-04F1D9F8EDFB}" dt="2025-08-23T03:15:15.441" v="271" actId="1076"/>
          <ac:spMkLst>
            <pc:docMk/>
            <pc:sldMk cId="4166543128" sldId="327"/>
            <ac:spMk id="7" creationId="{95E19621-8919-5E88-93A0-11B98F727AF7}"/>
          </ac:spMkLst>
        </pc:spChg>
        <pc:spChg chg="add mod">
          <ac:chgData name="William Humberto Herrera Rey" userId="9ba9a9397a4c6355" providerId="LiveId" clId="{86837C72-BC41-4E08-8D1C-04F1D9F8EDFB}" dt="2025-08-23T03:15:09.880" v="270" actId="1076"/>
          <ac:spMkLst>
            <pc:docMk/>
            <pc:sldMk cId="4166543128" sldId="327"/>
            <ac:spMk id="8" creationId="{1EA3507A-C388-0963-AEC0-B142A68F2A9E}"/>
          </ac:spMkLst>
        </pc:spChg>
      </pc:sldChg>
      <pc:sldChg chg="addSp modSp add mod">
        <pc:chgData name="William Humberto Herrera Rey" userId="9ba9a9397a4c6355" providerId="LiveId" clId="{86837C72-BC41-4E08-8D1C-04F1D9F8EDFB}" dt="2025-08-23T03:17:16.291" v="287" actId="255"/>
        <pc:sldMkLst>
          <pc:docMk/>
          <pc:sldMk cId="2554250324" sldId="328"/>
        </pc:sldMkLst>
        <pc:spChg chg="add mod">
          <ac:chgData name="William Humberto Herrera Rey" userId="9ba9a9397a4c6355" providerId="LiveId" clId="{86837C72-BC41-4E08-8D1C-04F1D9F8EDFB}" dt="2025-08-23T03:17:11.847" v="286" actId="1076"/>
          <ac:spMkLst>
            <pc:docMk/>
            <pc:sldMk cId="2554250324" sldId="328"/>
            <ac:spMk id="2" creationId="{E4B6EDC1-A2D0-15FF-81B8-BB2BBB490552}"/>
          </ac:spMkLst>
        </pc:spChg>
        <pc:spChg chg="add mod">
          <ac:chgData name="William Humberto Herrera Rey" userId="9ba9a9397a4c6355" providerId="LiveId" clId="{86837C72-BC41-4E08-8D1C-04F1D9F8EDFB}" dt="2025-08-23T03:17:16.291" v="287" actId="255"/>
          <ac:spMkLst>
            <pc:docMk/>
            <pc:sldMk cId="2554250324" sldId="328"/>
            <ac:spMk id="3" creationId="{19BD9146-09CD-CA49-D714-7A354EEA367B}"/>
          </ac:spMkLst>
        </pc:spChg>
        <pc:spChg chg="mod">
          <ac:chgData name="William Humberto Herrera Rey" userId="9ba9a9397a4c6355" providerId="LiveId" clId="{86837C72-BC41-4E08-8D1C-04F1D9F8EDFB}" dt="2025-08-23T03:17:08.659" v="285"/>
          <ac:spMkLst>
            <pc:docMk/>
            <pc:sldMk cId="2554250324" sldId="328"/>
            <ac:spMk id="5" creationId="{4B9C5202-CF35-85E0-904B-3611B01DA585}"/>
          </ac:spMkLst>
        </pc:spChg>
        <pc:spChg chg="mod">
          <ac:chgData name="William Humberto Herrera Rey" userId="9ba9a9397a4c6355" providerId="LiveId" clId="{86837C72-BC41-4E08-8D1C-04F1D9F8EDFB}" dt="2025-08-23T03:17:08.659" v="285"/>
          <ac:spMkLst>
            <pc:docMk/>
            <pc:sldMk cId="2554250324" sldId="328"/>
            <ac:spMk id="6" creationId="{80B0CE66-B94A-8188-6101-8AF873DBC449}"/>
          </ac:spMkLst>
        </pc:spChg>
        <pc:spChg chg="mod">
          <ac:chgData name="William Humberto Herrera Rey" userId="9ba9a9397a4c6355" providerId="LiveId" clId="{86837C72-BC41-4E08-8D1C-04F1D9F8EDFB}" dt="2025-08-23T03:17:08.659" v="285"/>
          <ac:spMkLst>
            <pc:docMk/>
            <pc:sldMk cId="2554250324" sldId="328"/>
            <ac:spMk id="7" creationId="{BD09D02D-3500-E2E0-D536-1D7EA24FE489}"/>
          </ac:spMkLst>
        </pc:spChg>
        <pc:spChg chg="mod">
          <ac:chgData name="William Humberto Herrera Rey" userId="9ba9a9397a4c6355" providerId="LiveId" clId="{86837C72-BC41-4E08-8D1C-04F1D9F8EDFB}" dt="2025-08-23T03:17:08.659" v="285"/>
          <ac:spMkLst>
            <pc:docMk/>
            <pc:sldMk cId="2554250324" sldId="328"/>
            <ac:spMk id="8" creationId="{BDBF7772-E5B9-75E5-2F9D-33BB3808A4A0}"/>
          </ac:spMkLst>
        </pc:spChg>
        <pc:spChg chg="mod">
          <ac:chgData name="William Humberto Herrera Rey" userId="9ba9a9397a4c6355" providerId="LiveId" clId="{86837C72-BC41-4E08-8D1C-04F1D9F8EDFB}" dt="2025-08-23T03:17:08.659" v="285"/>
          <ac:spMkLst>
            <pc:docMk/>
            <pc:sldMk cId="2554250324" sldId="328"/>
            <ac:spMk id="9" creationId="{30CFCCA9-9A9A-7D1E-0A6D-B43E2E4BEEDF}"/>
          </ac:spMkLst>
        </pc:spChg>
        <pc:grpChg chg="add mod">
          <ac:chgData name="William Humberto Herrera Rey" userId="9ba9a9397a4c6355" providerId="LiveId" clId="{86837C72-BC41-4E08-8D1C-04F1D9F8EDFB}" dt="2025-08-23T03:17:11.847" v="286" actId="1076"/>
          <ac:grpSpMkLst>
            <pc:docMk/>
            <pc:sldMk cId="2554250324" sldId="328"/>
            <ac:grpSpMk id="4" creationId="{08BEAE83-487E-FC98-E940-9A959CC69FFA}"/>
          </ac:grpSpMkLst>
        </pc:grpChg>
      </pc:sldChg>
      <pc:sldChg chg="addSp modSp add mod ord">
        <pc:chgData name="William Humberto Herrera Rey" userId="9ba9a9397a4c6355" providerId="LiveId" clId="{86837C72-BC41-4E08-8D1C-04F1D9F8EDFB}" dt="2025-08-23T03:18:57.153" v="321"/>
        <pc:sldMkLst>
          <pc:docMk/>
          <pc:sldMk cId="730839459" sldId="329"/>
        </pc:sldMkLst>
        <pc:spChg chg="add mod">
          <ac:chgData name="William Humberto Herrera Rey" userId="9ba9a9397a4c6355" providerId="LiveId" clId="{86837C72-BC41-4E08-8D1C-04F1D9F8EDFB}" dt="2025-08-23T03:18:39.949" v="312" actId="1076"/>
          <ac:spMkLst>
            <pc:docMk/>
            <pc:sldMk cId="730839459" sldId="329"/>
            <ac:spMk id="2" creationId="{D35558BF-E83C-B2AB-1D90-531A8A2F3B5A}"/>
          </ac:spMkLst>
        </pc:spChg>
        <pc:spChg chg="add mod">
          <ac:chgData name="William Humberto Herrera Rey" userId="9ba9a9397a4c6355" providerId="LiveId" clId="{86837C72-BC41-4E08-8D1C-04F1D9F8EDFB}" dt="2025-08-23T03:18:43.022" v="313"/>
          <ac:spMkLst>
            <pc:docMk/>
            <pc:sldMk cId="730839459" sldId="329"/>
            <ac:spMk id="3" creationId="{8106DDCA-DA0F-9CBB-401B-E7CC30CA5873}"/>
          </ac:spMkLst>
        </pc:spChg>
      </pc:sldChg>
      <pc:sldChg chg="delSp add mod ord">
        <pc:chgData name="William Humberto Herrera Rey" userId="9ba9a9397a4c6355" providerId="LiveId" clId="{86837C72-BC41-4E08-8D1C-04F1D9F8EDFB}" dt="2025-08-23T03:18:55.295" v="319"/>
        <pc:sldMkLst>
          <pc:docMk/>
          <pc:sldMk cId="1494123291" sldId="330"/>
        </pc:sldMkLst>
        <pc:spChg chg="del">
          <ac:chgData name="William Humberto Herrera Rey" userId="9ba9a9397a4c6355" providerId="LiveId" clId="{86837C72-BC41-4E08-8D1C-04F1D9F8EDFB}" dt="2025-08-23T03:18:49.878" v="315" actId="478"/>
          <ac:spMkLst>
            <pc:docMk/>
            <pc:sldMk cId="1494123291" sldId="330"/>
            <ac:spMk id="2" creationId="{227E05E2-BACB-0A0B-6DC7-3FD9D70F1F3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496327-ADAF-3C45-9EFF-4D887BAF313C}" type="datetimeFigureOut">
              <a:rPr lang="es-ES_tradnl" smtClean="0"/>
              <a:t>22/08/2025</a:t>
            </a:fld>
            <a:endParaRPr lang="es-ES_trad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579B1D-F5E4-8C44-9506-78E16F7F923F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54442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8AC979-33E8-1100-C0AE-F0991FE15B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F4EBA882-DA6C-F157-B888-AC952CFE8AE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02683FD9-99BA-D655-CCB3-0011C70856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28B2E9C-1FF9-257B-AF82-8A4319CDFE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579B1D-F5E4-8C44-9506-78E16F7F923F}" type="slidenum">
              <a:rPr lang="es-ES_tradnl" smtClean="0"/>
              <a:t>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02865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579B1D-F5E4-8C44-9506-78E16F7F923F}" type="slidenum">
              <a:rPr lang="es-ES_tradnl" smtClean="0"/>
              <a:t>18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39755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37937D-5BBA-B5E2-E1FE-8F7F0A18E0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621457A-F813-3D2D-8240-57217528E9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D7163C2-3975-B108-CDC4-8E1445708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B13B3-2D57-E449-83A1-E43465648892}" type="datetimeFigureOut">
              <a:rPr lang="es-ES_tradnl" smtClean="0"/>
              <a:t>22/08/2025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4FCFA37-D573-F9FB-0D72-FA5E0402A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413F1C-E52E-882B-AD0D-AA676EBA7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2E93F-AA68-B849-BC12-3C645B68B31E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47286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48C755-3423-C2A3-6C33-FE679F1A6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422ECDF-3CBF-9CBC-4F84-E29761566A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7068A96-7BD4-F787-7E73-2E263DCDE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B13B3-2D57-E449-83A1-E43465648892}" type="datetimeFigureOut">
              <a:rPr lang="es-ES_tradnl" smtClean="0"/>
              <a:t>22/08/2025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DE1966-7CAB-5C3D-F724-9108DEF89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5ED4880-433F-4EB4-1BB5-A425D1096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2E93F-AA68-B849-BC12-3C645B68B31E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07437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75ADCB2-9DCA-119F-074E-E80027AD02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ECEFF00-38DB-C28F-7BE0-73AB4EAA03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10ABFB-BABB-B4BF-868B-08A43F8B2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B13B3-2D57-E449-83A1-E43465648892}" type="datetimeFigureOut">
              <a:rPr lang="es-ES_tradnl" smtClean="0"/>
              <a:t>22/08/2025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ECC0575-F7F1-0F53-5813-D07AD2929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926BE56-8ABB-BF0A-3FAC-4F8BA84FC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2E93F-AA68-B849-BC12-3C645B68B31E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392482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27C0C3-D8D7-76CC-0F2A-AF1439A8D9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E94FDE3-31EC-A645-469C-F4D9053A7A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CD589E-C610-FD94-9800-323B7967E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AB9E1-4022-1542-B51D-1E5FEC637E6E}" type="datetimeFigureOut">
              <a:rPr lang="es-ES_tradnl" smtClean="0"/>
              <a:t>22/08/2025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E16947C-772F-16CD-D603-B61D5DE2A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F8DF84B-81FE-F63A-EE9E-007F6A551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EF5B3-6686-1148-89C1-C763968FB42D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577866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5A85CF-B184-A963-3351-1CB7B790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F00B11-5A30-AC3F-32DC-9F603DC44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6A9ABDE-FF1A-7261-DA34-79E77D08E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AB9E1-4022-1542-B51D-1E5FEC637E6E}" type="datetimeFigureOut">
              <a:rPr lang="es-ES_tradnl" smtClean="0"/>
              <a:t>22/08/2025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4B5026-9EDC-C237-0B75-9019D0A49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1E2D1F9-FA73-49D0-898B-80BA1560A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EF5B3-6686-1148-89C1-C763968FB42D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6175863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8D3BAF-7126-B69B-3C7E-EFB90DE5E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D6C2EA0-2DCA-C3C2-14AA-C2DE50D9AE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4145134-C507-A367-7FC2-905923BD1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AB9E1-4022-1542-B51D-1E5FEC637E6E}" type="datetimeFigureOut">
              <a:rPr lang="es-ES_tradnl" smtClean="0"/>
              <a:t>22/08/2025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A61FE1-C422-5830-8AC6-6E7DBD7DA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4AB58D3-438A-F3F6-6814-C3CD47F0C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EF5B3-6686-1148-89C1-C763968FB42D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8314662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F33BE9-D423-1E5B-C50A-0B5416D8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05EE07-61C4-79AB-B044-F9CD3C5A83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21F950A-A466-9A6C-6BAE-9616279D4D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56A1333-B3F5-61F1-0610-3A3D00B03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AB9E1-4022-1542-B51D-1E5FEC637E6E}" type="datetimeFigureOut">
              <a:rPr lang="es-ES_tradnl" smtClean="0"/>
              <a:t>22/08/2025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437C182-C3BD-1A75-1AEB-FB71BEA7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567DDAB-BD9F-9689-5A32-4C36405E3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EF5B3-6686-1148-89C1-C763968FB42D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5199638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0D82AA-AD96-0355-B1D4-FE1EA67A0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335DF04-3DED-24B5-AEAD-33B8E6D0D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BE5BE5C-4E51-54CC-16A4-C890967A4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7D361CD-8FBD-3A79-3D34-1C930BD02F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2B5996E-C6D1-0C29-E802-49ACED1DDE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1567D38-4B87-AF14-72D6-5D7042715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AB9E1-4022-1542-B51D-1E5FEC637E6E}" type="datetimeFigureOut">
              <a:rPr lang="es-ES_tradnl" smtClean="0"/>
              <a:t>22/08/2025</a:t>
            </a:fld>
            <a:endParaRPr lang="es-ES_tradn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155BB5B-C895-6D52-292C-08895A850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DEC97B1-EA6C-6764-BF06-1AE92CD22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EF5B3-6686-1148-89C1-C763968FB42D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080516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E47763-B929-EFB1-B6BB-D77BD5A57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260696D-D0C8-F448-2FBE-7CE1FE357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AB9E1-4022-1542-B51D-1E5FEC637E6E}" type="datetimeFigureOut">
              <a:rPr lang="es-ES_tradnl" smtClean="0"/>
              <a:t>22/08/2025</a:t>
            </a:fld>
            <a:endParaRPr lang="es-ES_tradn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FEA9468-E5BD-2D2F-E4DE-258960591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6E3B2D1-4CE3-F2B1-DE6C-8EE7C39EA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EF5B3-6686-1148-89C1-C763968FB42D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964965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59C2143-6BA1-AAF6-4B91-6694BA5BF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AB9E1-4022-1542-B51D-1E5FEC637E6E}" type="datetimeFigureOut">
              <a:rPr lang="es-ES_tradnl" smtClean="0"/>
              <a:t>22/08/2025</a:t>
            </a:fld>
            <a:endParaRPr lang="es-ES_tradn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76BC677-4A44-9D6A-0A36-CDB76DFDD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86CA90-2F86-D822-B856-A1C6F6686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EF5B3-6686-1148-89C1-C763968FB42D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5859550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20A5D7-A6C1-F777-D928-483A41207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74883C-635A-EBFE-E8B3-39C906BEA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8236BF9-B4B5-4D93-1A18-F6BA9C2CCA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7847D97-3D0C-ECA1-186E-1F1147F22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AB9E1-4022-1542-B51D-1E5FEC637E6E}" type="datetimeFigureOut">
              <a:rPr lang="es-ES_tradnl" smtClean="0"/>
              <a:t>22/08/2025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9E0EFA0-97C8-E182-2FDA-E2E412A73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326E64E-123B-6FCB-77F3-D8E204C88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EF5B3-6686-1148-89C1-C763968FB42D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79933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376E75-5A79-5A8D-59E5-F3571C19A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57AC2C-FC71-064F-B8E6-E87B0050A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E03994-6048-1154-4466-DDB5C42F0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B13B3-2D57-E449-83A1-E43465648892}" type="datetimeFigureOut">
              <a:rPr lang="es-ES_tradnl" smtClean="0"/>
              <a:t>22/08/2025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163F71-D35D-724E-847D-B231FB4FB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C5E79F-CC25-B388-FEA9-7466F74E8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2E93F-AA68-B849-BC12-3C645B68B31E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7657598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F00BCB-5E0F-FBBF-3A9F-BCAAEF60C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EFD641D-C619-69C2-F15C-3B35DFF73F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411EA37-C8D2-F22C-B810-E2D557CDAE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18C26C8-D345-323E-10C6-6F5D6D774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AB9E1-4022-1542-B51D-1E5FEC637E6E}" type="datetimeFigureOut">
              <a:rPr lang="es-ES_tradnl" smtClean="0"/>
              <a:t>22/08/2025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F8C7062-867B-2FC9-42CD-048459E22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53DCF47-0ECB-14D2-DDA0-E1083D51F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EF5B3-6686-1148-89C1-C763968FB42D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590670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02A2A3-E974-0666-543E-2916A20AB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D63946E-A451-E295-F3E5-D436C31AD3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F625D08-F76C-A4AC-297F-4114B71E1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AB9E1-4022-1542-B51D-1E5FEC637E6E}" type="datetimeFigureOut">
              <a:rPr lang="es-ES_tradnl" smtClean="0"/>
              <a:t>22/08/2025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B1A9D9-28B1-EB5A-8F0A-65D657CC8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380061-C1ED-BFFF-A49C-13FBA52BB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EF5B3-6686-1148-89C1-C763968FB42D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632389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5130C7F-CBCA-C2B6-CF88-B67C7489B2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81AAD83-1D39-27BF-5ED1-3036A80290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8C5C86-1509-4939-C47C-D67F9895C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AB9E1-4022-1542-B51D-1E5FEC637E6E}" type="datetimeFigureOut">
              <a:rPr lang="es-ES_tradnl" smtClean="0"/>
              <a:t>22/08/2025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2735265-BEC1-0F80-F2D8-69A7F6F8F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94EA118-2778-11E6-A1FD-A438FE58D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EF5B3-6686-1148-89C1-C763968FB42D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271515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E7BECB-9FBD-AF4E-37F4-4C30F77CB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CD289DF-92E1-D51D-21AD-B43009BA9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AB9E1-4022-1542-B51D-1E5FEC637E6E}" type="datetimeFigureOut">
              <a:rPr lang="es-ES_tradnl" smtClean="0"/>
              <a:t>22/08/2025</a:t>
            </a:fld>
            <a:endParaRPr lang="es-ES_tradn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08142C2-A895-49BD-1776-FBFA877AE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73B4912-F15A-052E-F135-F75B19E3D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EF5B3-6686-1148-89C1-C763968FB42D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95874308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B9A589-740F-2AA3-B456-C813AF992D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C394CB7-E896-5737-0EDE-E60F9C7543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BCD5FA7-1516-A9F0-7CC8-A6F505692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6CF1D-1B32-D14C-8461-6D59635A577F}" type="datetimeFigureOut">
              <a:rPr lang="es-ES_tradnl" smtClean="0"/>
              <a:t>22/08/2025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27E089-848E-7137-DE5E-22E57F213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8B0956-465B-4221-9061-855E62D8D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EEFC0-BC10-4B4C-B197-6AC4D16666ED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1256057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22F011-69AF-7CA4-9CF8-EDEE785FD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B8A6B23-9786-D985-D364-99C1071FB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A5E7542-0EAE-ECCD-50FD-51CA8BBC5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6CF1D-1B32-D14C-8461-6D59635A577F}" type="datetimeFigureOut">
              <a:rPr lang="es-ES_tradnl" smtClean="0"/>
              <a:t>22/08/2025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72C690F-B274-1404-2251-0D706A9AC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F38881-A499-8831-BC14-32095FB17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EEFC0-BC10-4B4C-B197-6AC4D16666ED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7777868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022948-CC4E-9AD9-E5FD-F80189B90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784AEAA-5991-1513-951C-3379F0F91E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D7357A-4ED6-7916-26D0-16A5AED00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6CF1D-1B32-D14C-8461-6D59635A577F}" type="datetimeFigureOut">
              <a:rPr lang="es-ES_tradnl" smtClean="0"/>
              <a:t>22/08/2025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2A1855-4869-DCA4-EFA5-11E69B8D6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EB7915-9F63-B0C7-4685-D4F25EA95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EEFC0-BC10-4B4C-B197-6AC4D16666ED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89048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506ECB-2AE4-47FC-1B37-84212A2AE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CB65BF-A5E6-8F8C-2CB2-BEA015DF4F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CCF53EA-5D71-1BED-DE21-46628031AB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74EA651-FA70-4AD9-052F-61C600533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6CF1D-1B32-D14C-8461-6D59635A577F}" type="datetimeFigureOut">
              <a:rPr lang="es-ES_tradnl" smtClean="0"/>
              <a:t>22/08/2025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FF03405-FFAC-67A8-5DC9-0492A36B3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3545DD8-20A9-AD31-6C25-E045AA076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EEFC0-BC10-4B4C-B197-6AC4D16666ED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7069847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C3C884-C831-BEC5-EDC1-1CDC0385E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8BC4AF2-C1DF-1D28-787D-61A6D0236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5E358CF-EF8D-34AE-66F6-898CD9C7D2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91B9EEF-FAEF-A05F-F2AF-118305EE11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E5F224C-EABC-3B88-AC07-86AB8B4056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F512037-E6EF-EC8F-6FC4-DE7B83E80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6CF1D-1B32-D14C-8461-6D59635A577F}" type="datetimeFigureOut">
              <a:rPr lang="es-ES_tradnl" smtClean="0"/>
              <a:t>22/08/2025</a:t>
            </a:fld>
            <a:endParaRPr lang="es-ES_tradn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DDAD7CD-C754-6EAE-54B7-424334F41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8AF65BF-650A-2127-FB92-5EE41D381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EEFC0-BC10-4B4C-B197-6AC4D16666ED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648759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497DDF-D233-8AF9-76B4-D2EDBF044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53578F8-7231-1BF3-7BAD-76A03BCC6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6CF1D-1B32-D14C-8461-6D59635A577F}" type="datetimeFigureOut">
              <a:rPr lang="es-ES_tradnl" smtClean="0"/>
              <a:t>22/08/2025</a:t>
            </a:fld>
            <a:endParaRPr lang="es-ES_tradn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459BA20-8594-31EF-44B0-661FFF1B0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CB250FB-43EB-486A-F92D-03581403D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EEFC0-BC10-4B4C-B197-6AC4D16666ED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80257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9110D2-4721-61D5-4DF7-97AD7F01B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32C423A-C314-B337-4F02-C1F5A89FE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AE3C194-2FF6-CC62-ABAB-1308C35B5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B13B3-2D57-E449-83A1-E43465648892}" type="datetimeFigureOut">
              <a:rPr lang="es-ES_tradnl" smtClean="0"/>
              <a:t>22/08/2025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FDE3C16-1AA1-07ED-9B50-4B0084584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578A187-5DF1-E947-8BDD-6C3B23775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2E93F-AA68-B849-BC12-3C645B68B31E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0959331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3EFAC5A-3EE1-D619-9F7B-B8AC4B680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6CF1D-1B32-D14C-8461-6D59635A577F}" type="datetimeFigureOut">
              <a:rPr lang="es-ES_tradnl" smtClean="0"/>
              <a:t>22/08/2025</a:t>
            </a:fld>
            <a:endParaRPr lang="es-ES_tradn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A39DC69-1825-F8D7-446E-FAC379D46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ADB9AD5-3D19-BBC4-CF7B-E018DA1F2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EEFC0-BC10-4B4C-B197-6AC4D16666ED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62278560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F53DA5-4280-8FCD-08D5-7E8B79470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F50D3A-1BE7-7022-EDB5-E91DE7629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EE3883D-FF80-E306-46D2-9725E52924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34F6345-87E5-B320-F527-6F765A545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6CF1D-1B32-D14C-8461-6D59635A577F}" type="datetimeFigureOut">
              <a:rPr lang="es-ES_tradnl" smtClean="0"/>
              <a:t>22/08/2025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438FB0D-7F25-1CFF-3B9A-38746ACB0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0AEE326-948A-766F-EB7A-EE84C5E53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EEFC0-BC10-4B4C-B197-6AC4D16666ED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6851781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4FE294-7595-E5C3-FA22-B4CCEC1A8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8F8F98C-9B6C-2BF1-723E-80F0C7E512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D025522-302C-1D96-E8FA-79E848FBE5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26C9943-198F-6AC1-560A-D5B6E92A6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6CF1D-1B32-D14C-8461-6D59635A577F}" type="datetimeFigureOut">
              <a:rPr lang="es-ES_tradnl" smtClean="0"/>
              <a:t>22/08/2025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4F9D713-F40A-0C3C-BF6E-86827A2B9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637272C-2373-F6C3-7F0B-A52FF09BB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EEFC0-BC10-4B4C-B197-6AC4D16666ED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4996874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32FC7B-343D-FB3A-8D42-24982AA58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0402982-5406-1B31-A9E5-CAD5DD9193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70F5455-D6DA-E8D2-B494-7F53EC3D2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6CF1D-1B32-D14C-8461-6D59635A577F}" type="datetimeFigureOut">
              <a:rPr lang="es-ES_tradnl" smtClean="0"/>
              <a:t>22/08/2025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7003701-33ED-AD33-5461-0CADF9AB6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3C5401-94A1-3B34-E120-88874B445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EEFC0-BC10-4B4C-B197-6AC4D16666ED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0762520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58CCD46-761B-8438-BC97-A9CBF7F862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00934C6-A36B-A401-CD53-7CA5C576DA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7D9E6F5-3366-3494-D896-A5204B78A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6CF1D-1B32-D14C-8461-6D59635A577F}" type="datetimeFigureOut">
              <a:rPr lang="es-ES_tradnl" smtClean="0"/>
              <a:t>22/08/2025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6130320-852B-3A67-0501-905B73A0C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4A6A8A3-063E-AB18-EE27-A75D1777A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EEFC0-BC10-4B4C-B197-6AC4D16666ED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9375310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6345DB-213F-1E45-6F52-8FA0EA1A4C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1049659-B493-7BF2-8ACF-058566D3A3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8530CF5-5F6D-5333-898F-D4EC19F77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23C04-FAF7-7C4B-9CFC-AA26CF255360}" type="datetimeFigureOut">
              <a:rPr lang="es-ES_tradnl" smtClean="0"/>
              <a:t>22/08/2025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BE4DA12-1B12-4526-BAC1-65CD62468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C6CCF7E-B2F2-7696-BB37-CBDAC3261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8F4E5-5F96-984C-9BF6-27A79C07A7FB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91754580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6A0214-662E-A3D7-8C63-154A088EA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775A5C-E7E5-FC0F-185E-51AD783BD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A08188A-0168-16F2-D60C-4DE6EF9DE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23C04-FAF7-7C4B-9CFC-AA26CF255360}" type="datetimeFigureOut">
              <a:rPr lang="es-ES_tradnl" smtClean="0"/>
              <a:t>22/08/2025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35EC57C-E596-05E2-B984-EEDC60EF2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479F658-EA29-3F38-4AB8-E30BC22C5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8F4E5-5F96-984C-9BF6-27A79C07A7FB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7059697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95D7EE-ED04-709B-E2E7-AD5FF19C0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97E1D8C-D461-1621-E9B9-217B628E26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DE2B0D-6FD4-A6DF-51B2-AA6073C4F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23C04-FAF7-7C4B-9CFC-AA26CF255360}" type="datetimeFigureOut">
              <a:rPr lang="es-ES_tradnl" smtClean="0"/>
              <a:t>22/08/2025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BF8445-BC0F-C77A-D2CB-EB89CEF38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549DB5-180A-925D-D31B-5A6E007FB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8F4E5-5F96-984C-9BF6-27A79C07A7FB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9163334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F5FEDC-868E-3D6B-6D4A-73B5AB87B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76A16B-E391-0D22-F004-9D44DC2223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89C341C-B18D-1D0A-EF2E-8437EA9224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33FE22B-4265-160E-D6BD-C96B6C5B0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23C04-FAF7-7C4B-9CFC-AA26CF255360}" type="datetimeFigureOut">
              <a:rPr lang="es-ES_tradnl" smtClean="0"/>
              <a:t>22/08/2025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4D5BE0E-3418-D37B-3196-FC54C8B7D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37B1A97-36FB-2048-B51E-FD8765274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8F4E5-5F96-984C-9BF6-27A79C07A7FB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1590069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7F1F22-448D-7AF3-7D8E-C27FEFCE5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2E37463-5DE0-3E17-09B2-A14606D4EA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3E5EDA2-B160-7394-1772-C28B83765A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8C25F4A-B819-B6B3-0983-5A8F5CA14D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B035B73-1E86-F04B-054C-1C4F9D1BC6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CB14FB4-81DA-1C99-AC1F-B0174172D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23C04-FAF7-7C4B-9CFC-AA26CF255360}" type="datetimeFigureOut">
              <a:rPr lang="es-ES_tradnl" smtClean="0"/>
              <a:t>22/08/2025</a:t>
            </a:fld>
            <a:endParaRPr lang="es-ES_tradn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F43B199-A74B-35B1-1EC5-523D02FD5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A163C73-4626-C31C-EC8C-42FF9D112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8F4E5-5F96-984C-9BF6-27A79C07A7FB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29328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5F81C8-876A-EE60-87FC-5DA4233F3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0E2AD5-7064-DA09-1A53-9F167179BD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9EC3F0D-63DC-D05F-DEB2-6CDD256F57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B091422-4A23-FFF3-75A1-63C81AD70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B13B3-2D57-E449-83A1-E43465648892}" type="datetimeFigureOut">
              <a:rPr lang="es-ES_tradnl" smtClean="0"/>
              <a:t>22/08/2025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8BA2B9C-C3C1-D5DA-2466-6F4482896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9A00DAC-3717-B080-7494-9AF365C4C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2E93F-AA68-B849-BC12-3C645B68B31E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85944411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8A99A5-8DE7-4E6C-E610-84590DC7A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2EBBF67-BC76-8418-487A-1BE96562F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23C04-FAF7-7C4B-9CFC-AA26CF255360}" type="datetimeFigureOut">
              <a:rPr lang="es-ES_tradnl" smtClean="0"/>
              <a:t>22/08/2025</a:t>
            </a:fld>
            <a:endParaRPr lang="es-ES_tradn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85A34F4-00AB-A55B-98DA-A2EE3AD6A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D96D532-6630-B610-B8FC-C3977E0C8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8F4E5-5F96-984C-9BF6-27A79C07A7FB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3650932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F0F70D8-27C1-2852-3872-35BAB84BB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23C04-FAF7-7C4B-9CFC-AA26CF255360}" type="datetimeFigureOut">
              <a:rPr lang="es-ES_tradnl" smtClean="0"/>
              <a:t>22/08/2025</a:t>
            </a:fld>
            <a:endParaRPr lang="es-ES_tradn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4C0A17C-2F0B-228A-B9E3-50312B702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7476AF4-B954-AEFD-44FA-69C789E4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8F4E5-5F96-984C-9BF6-27A79C07A7FB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721180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9CF684-4012-5C37-F3F6-E3E8FA3BC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5A4C8F-0E97-A9C0-1219-BB92F87F4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F2634FE-5E2C-3604-BF93-895BF1AD5A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7F69364-FB22-2E4B-ED2B-369058600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23C04-FAF7-7C4B-9CFC-AA26CF255360}" type="datetimeFigureOut">
              <a:rPr lang="es-ES_tradnl" smtClean="0"/>
              <a:t>22/08/2025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C10E2C0-1AF0-FCFE-2242-A8453B62D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BDB9950-B65F-9625-E1E2-ACF9433BE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8F4E5-5F96-984C-9BF6-27A79C07A7FB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44434579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71008A-CF12-C991-F091-C8CC1E29B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774DBC6-EF7C-E8A0-F8EC-96D1B086F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EA60F9B-039A-AE35-B6CA-3415B88FB2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347706A-EC91-5BE3-AE0A-E801CAAA5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23C04-FAF7-7C4B-9CFC-AA26CF255360}" type="datetimeFigureOut">
              <a:rPr lang="es-ES_tradnl" smtClean="0"/>
              <a:t>22/08/2025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BE1CEE0-CEC0-0910-C2AE-CFAC75133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7D3243D-8AC6-6527-C649-6C82E96A5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8F4E5-5F96-984C-9BF6-27A79C07A7FB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76420755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E89285-D5B0-43AC-87C8-6F33072A0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AA7D1B3-92D9-8CF8-51B0-D157C2CC7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BD7401-6FE7-F8C4-73BA-8024648C9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23C04-FAF7-7C4B-9CFC-AA26CF255360}" type="datetimeFigureOut">
              <a:rPr lang="es-ES_tradnl" smtClean="0"/>
              <a:t>22/08/2025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42857F1-2B17-67F3-A5B9-0912DD09E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2F8721-1FD9-399C-9866-5DF927C0E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8F4E5-5F96-984C-9BF6-27A79C07A7FB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6614618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2595D16-DFC8-60C4-2AC5-7C2ADD9DA6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D9FDF62-802D-F966-FAAA-5011B615B3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F12D90B-B9E8-9934-CEEC-9D77D0C3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23C04-FAF7-7C4B-9CFC-AA26CF255360}" type="datetimeFigureOut">
              <a:rPr lang="es-ES_tradnl" smtClean="0"/>
              <a:t>22/08/2025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9D1306-260B-D153-E74A-5123A7706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B91035-39D7-3291-207D-8BFF84444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8F4E5-5F96-984C-9BF6-27A79C07A7FB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5726122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7D5AAC-0CFA-D30D-56E8-89553F1FEE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ECE27CD-A577-31B6-DCD1-273CF6A9FC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73B070D-9D0A-44C7-0C3D-7915CBF7F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0348F-38BB-F14C-95F9-F38351ACBF15}" type="datetimeFigureOut">
              <a:rPr lang="es-ES_tradnl" smtClean="0"/>
              <a:t>22/08/2025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6C1BF71-2C80-F6F8-3202-3FD11616F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3D0888C-BC4D-696C-F366-79E6B4C10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383F5-E629-6F49-A897-B45D99AA4D4F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0159857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558A81-D6A0-A5E3-DE06-A6210E77A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FB787F7-090A-1AFE-B132-072FDDEC2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10420A7-ED1A-4EC1-92E0-C2C2D4A8B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0348F-38BB-F14C-95F9-F38351ACBF15}" type="datetimeFigureOut">
              <a:rPr lang="es-ES_tradnl" smtClean="0"/>
              <a:t>22/08/2025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AE038F8-1E8E-F09E-C50A-13FFCAE93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4688E0-7800-C4A6-C801-5F7B987DC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383F5-E629-6F49-A897-B45D99AA4D4F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6606074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AD592B-456F-9EF1-11EE-FE1375974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D33955D-3EA4-C6CC-D1E1-548605E7FA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A2DE7D-1810-6636-6667-C973A5D92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0348F-38BB-F14C-95F9-F38351ACBF15}" type="datetimeFigureOut">
              <a:rPr lang="es-ES_tradnl" smtClean="0"/>
              <a:t>22/08/2025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6349543-BDDE-D2EA-E008-6B25C1034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19E3778-D9D8-347F-9711-954730BCE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383F5-E629-6F49-A897-B45D99AA4D4F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0615567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F2C4B5-868D-8EFF-06E0-01A573AA4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F76FE5-977C-22A5-CC60-E7148119CC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2652DCC-F2FF-9A93-DBF4-920B34F706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EC75C50-14E1-966C-ADEA-E7050FA79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0348F-38BB-F14C-95F9-F38351ACBF15}" type="datetimeFigureOut">
              <a:rPr lang="es-ES_tradnl" smtClean="0"/>
              <a:t>22/08/2025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5758DDD-E7EE-ACCB-9BDC-DFEC09FD9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AF1054B-1211-811E-1D7D-241E08799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383F5-E629-6F49-A897-B45D99AA4D4F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89429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A4B4AE-E5EA-7944-B3EB-840353E3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7F41618-34CD-9688-05FF-B231F52DEF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DC812E8-0554-8A9F-5079-11FF6D13F0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996FF20-2D89-50AE-3A0B-08056BAAC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9EF3E4A-3D2F-C436-0821-AB0D8C5BC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06DB34A-1A52-5E42-308E-B12C24B00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B13B3-2D57-E449-83A1-E43465648892}" type="datetimeFigureOut">
              <a:rPr lang="es-ES_tradnl" smtClean="0"/>
              <a:t>22/08/2025</a:t>
            </a:fld>
            <a:endParaRPr lang="es-ES_tradn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B365584-ABF2-1937-3BBE-621B79030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18B5C72-3FFC-1D92-9EA3-4B701E432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2E93F-AA68-B849-BC12-3C645B68B31E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9235975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E4E438-9063-13B4-6483-6068E02A3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0616AA4-9819-8500-9034-229F148B3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8918EC5-D4B6-A2AC-3320-808A589173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EFB7EDA-01CF-768B-5595-8E5456F451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478E20B-BD9B-3ABF-DA36-3F949EE063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55018B3-BAC8-F393-94CE-DBF7CD44D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0348F-38BB-F14C-95F9-F38351ACBF15}" type="datetimeFigureOut">
              <a:rPr lang="es-ES_tradnl" smtClean="0"/>
              <a:t>22/08/2025</a:t>
            </a:fld>
            <a:endParaRPr lang="es-ES_tradn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23471A0-A94B-4E37-0070-327882064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3313713-374A-F4A6-4733-0544848DC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383F5-E629-6F49-A897-B45D99AA4D4F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9351270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C6E25B-0BA3-72EA-2395-8C2A6FE51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569BCD5-6FCE-D689-0788-E5BC7E454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0348F-38BB-F14C-95F9-F38351ACBF15}" type="datetimeFigureOut">
              <a:rPr lang="es-ES_tradnl" smtClean="0"/>
              <a:t>22/08/2025</a:t>
            </a:fld>
            <a:endParaRPr lang="es-ES_tradn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E76AFA7-CCAA-95D0-8020-48A1668E2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340C9FC-073A-E220-D3B3-0553D84BC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383F5-E629-6F49-A897-B45D99AA4D4F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4600014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D8FA886-6EA5-E1AF-04AD-1C2F7EC2B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0348F-38BB-F14C-95F9-F38351ACBF15}" type="datetimeFigureOut">
              <a:rPr lang="es-ES_tradnl" smtClean="0"/>
              <a:t>22/08/2025</a:t>
            </a:fld>
            <a:endParaRPr lang="es-ES_tradn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187E6E1-B40F-6C76-EE80-455DC7598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A54A20C-D7E7-EE93-5C46-3D83AAD9D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383F5-E629-6F49-A897-B45D99AA4D4F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9694366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8DA3C9-A295-3DA3-7DBC-C28FDD1F8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D74AD3-0FA9-27C5-6D98-62EB9714C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DE49772-0E80-E135-AC6F-09C7318F37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D5F015C-9664-95EA-84B9-CE3508240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0348F-38BB-F14C-95F9-F38351ACBF15}" type="datetimeFigureOut">
              <a:rPr lang="es-ES_tradnl" smtClean="0"/>
              <a:t>22/08/2025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2381A61-34B1-CB06-305B-DCB8539EB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0E478E7-6A3B-02AB-AF15-8321CB618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383F5-E629-6F49-A897-B45D99AA4D4F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0161520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EBD1D2-E213-80C7-75BE-C56A9AA7B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075F043-5D64-8B22-3C86-60B55DC32B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4018398-8326-6EEA-8E7A-5C0F4B6EC9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8C4DC0A-D6CC-2E34-6BB6-A6C20B377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0348F-38BB-F14C-95F9-F38351ACBF15}" type="datetimeFigureOut">
              <a:rPr lang="es-ES_tradnl" smtClean="0"/>
              <a:t>22/08/2025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1115FA2-17A1-0643-FDFC-D41F3E71E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59A1CF6-C062-32DC-4C19-7F9A137B2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383F5-E629-6F49-A897-B45D99AA4D4F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4613429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545574-AADF-A175-DF66-F2204C6D4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69BA01D-5416-C0A7-741B-B6C2796998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E7F7C1A-8A5F-31E2-4861-B7E45D7B6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0348F-38BB-F14C-95F9-F38351ACBF15}" type="datetimeFigureOut">
              <a:rPr lang="es-ES_tradnl" smtClean="0"/>
              <a:t>22/08/2025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F34B876-7711-438F-C05D-15FF0855B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A20B47C-347F-D5B5-1D81-F3E229D1E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383F5-E629-6F49-A897-B45D99AA4D4F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863304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EE2BD31-88BD-CC54-31A0-7B4A455FCC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C8186D2-8248-E286-1BFC-2ACD773B86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0FC2B64-6A81-F5BA-5668-AF8003846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0348F-38BB-F14C-95F9-F38351ACBF15}" type="datetimeFigureOut">
              <a:rPr lang="es-ES_tradnl" smtClean="0"/>
              <a:t>22/08/2025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276DF0B-9531-873F-1D3A-AA71EA222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433707-FBE4-C748-AA59-4C75E5314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383F5-E629-6F49-A897-B45D99AA4D4F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387217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907493-D5E5-B266-6351-8870D3736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4B37002-B4EC-2139-FC10-C21864B76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B13B3-2D57-E449-83A1-E43465648892}" type="datetimeFigureOut">
              <a:rPr lang="es-ES_tradnl" smtClean="0"/>
              <a:t>22/08/2025</a:t>
            </a:fld>
            <a:endParaRPr lang="es-ES_tradn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814E1D9-A1EF-C937-24EB-4FD437D3A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88CC56E-AC04-6F49-6ADF-5C492D79E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2E93F-AA68-B849-BC12-3C645B68B31E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41115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A2831C1-F087-91C8-2CB4-3DF3C12F6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B13B3-2D57-E449-83A1-E43465648892}" type="datetimeFigureOut">
              <a:rPr lang="es-ES_tradnl" smtClean="0"/>
              <a:t>22/08/2025</a:t>
            </a:fld>
            <a:endParaRPr lang="es-ES_tradn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B233EB4-EEBF-3132-8CD3-E46DF7E8E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ACAE7F8-0E25-7C3A-BCCB-13B887E51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2E93F-AA68-B849-BC12-3C645B68B31E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396370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1713F6-2EDD-9926-1248-75AE2DD29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B93D5D9-6978-723D-411A-33559D63F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1C9E883-E629-006B-0464-2051AE2BB3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E576E3A-43EC-3E42-6941-7E2959F70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B13B3-2D57-E449-83A1-E43465648892}" type="datetimeFigureOut">
              <a:rPr lang="es-ES_tradnl" smtClean="0"/>
              <a:t>22/08/2025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83D927A-F128-6DE7-D913-CF5D367C8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89FBE52-A492-50F9-3ABA-CB8B65BBF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2E93F-AA68-B849-BC12-3C645B68B31E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845227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24C403-036A-D77B-2062-868865C80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A19C9CC-EF8B-B0FE-9002-889C84804C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40D4FFD-8873-FEAD-2162-9C9499DE0D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BCBAA58-176E-3303-9562-9DE088961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B13B3-2D57-E449-83A1-E43465648892}" type="datetimeFigureOut">
              <a:rPr lang="es-ES_tradnl" smtClean="0"/>
              <a:t>22/08/2025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36D7A28-58DC-2CDE-4168-2E826F7F6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BBEE8D4-A5F5-413C-32BC-B2A35FBA8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2E93F-AA68-B849-BC12-3C645B68B31E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30183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4.jp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3.jp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5.jp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2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image" Target="../media/image6.jpg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image" Target="../media/image2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image" Target="../media/image8.jpg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2F818D5-3B82-A087-9497-5F72E0698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27F0E3D-5D68-D147-3DF1-B8EC9D7FAA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E38D49-231A-0183-238A-87F42E54FA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B13B3-2D57-E449-83A1-E43465648892}" type="datetimeFigureOut">
              <a:rPr lang="es-ES_tradnl" smtClean="0"/>
              <a:t>22/08/2025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4D0DF1F-5454-F122-7445-43C7BC8646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9C5CE2-EBA9-E577-7A8F-4073240F4B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2E93F-AA68-B849-BC12-3C645B68B31E}" type="slidenum">
              <a:rPr lang="es-ES_tradnl" smtClean="0"/>
              <a:t>‹Nº›</a:t>
            </a:fld>
            <a:endParaRPr lang="es-ES_tradnl"/>
          </a:p>
        </p:txBody>
      </p:sp>
      <p:pic>
        <p:nvPicPr>
          <p:cNvPr id="1026" name="Picture 2" descr="Universidad Pontificia Bolivariana | UPB">
            <a:extLst>
              <a:ext uri="{FF2B5EF4-FFF2-40B4-BE49-F238E27FC236}">
                <a16:creationId xmlns:a16="http://schemas.microsoft.com/office/drawing/2014/main" id="{4CE56E66-7EE4-40D7-B486-29733D249BE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85738"/>
            <a:ext cx="1942329" cy="652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0286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B669376-F0CE-FA07-987B-16031E55C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7E396EF-184E-08D4-DF94-BCC5C418B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35EC581-283F-84B0-4D78-EAFF22857E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AB9E1-4022-1542-B51D-1E5FEC637E6E}" type="datetimeFigureOut">
              <a:rPr lang="es-ES_tradnl" smtClean="0"/>
              <a:t>22/08/2025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A3251C-1ECB-70FB-D643-628E763083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AF7FE24-30B1-2531-955F-619E07D5A6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EF5B3-6686-1148-89C1-C763968FB42D}" type="slidenum">
              <a:rPr lang="es-ES_tradnl" smtClean="0"/>
              <a:t>‹Nº›</a:t>
            </a:fld>
            <a:endParaRPr lang="es-ES_tradnl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A5519A9-780B-4EF8-9C7C-12832C36F3D9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228600" y="230188"/>
            <a:ext cx="1828800" cy="61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458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6E59A57-04AB-EC4B-6B76-0E0E73C24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1934F7D-C32D-25E6-0D75-69ED6E24E5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A2291D-2E83-7540-FAFF-F8BF456A09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6CF1D-1B32-D14C-8461-6D59635A577F}" type="datetimeFigureOut">
              <a:rPr lang="es-ES_tradnl" smtClean="0"/>
              <a:t>22/08/2025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01C979-8F53-B318-4342-C353F321AD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C046D07-1FE8-1E52-C479-FDC0C2B44B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8EEFC0-BC10-4B4C-B197-6AC4D16666ED}" type="slidenum">
              <a:rPr lang="es-ES_tradnl" smtClean="0"/>
              <a:t>‹Nº›</a:t>
            </a:fld>
            <a:endParaRPr lang="es-ES_tradnl"/>
          </a:p>
        </p:txBody>
      </p:sp>
      <p:pic>
        <p:nvPicPr>
          <p:cNvPr id="8" name="Picture 2" descr="Universidad Pontificia Bolivariana | UPB">
            <a:extLst>
              <a:ext uri="{FF2B5EF4-FFF2-40B4-BE49-F238E27FC236}">
                <a16:creationId xmlns:a16="http://schemas.microsoft.com/office/drawing/2014/main" id="{CCE305A5-C306-4069-B6AE-57AAC9DA981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5191" y="6049826"/>
            <a:ext cx="1086949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8522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BED1F2D-BCF6-E920-6A0E-23902E8F9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F6BAC39-1435-F4FB-20BB-12434F9AE0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D4CE34-66B9-1FC2-D876-91715CBA94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23C04-FAF7-7C4B-9CFC-AA26CF255360}" type="datetimeFigureOut">
              <a:rPr lang="es-ES_tradnl" smtClean="0"/>
              <a:t>22/08/2025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8AF34F-2EE4-E132-4FC7-70496ED340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0FA925-E9F2-1554-C8AC-F9AF751979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8F4E5-5F96-984C-9BF6-27A79C07A7FB}" type="slidenum">
              <a:rPr lang="es-ES_tradnl" smtClean="0"/>
              <a:t>‹Nº›</a:t>
            </a:fld>
            <a:endParaRPr lang="es-ES_tradnl"/>
          </a:p>
        </p:txBody>
      </p:sp>
      <p:pic>
        <p:nvPicPr>
          <p:cNvPr id="7" name="Picture 2" descr="Universidad Pontificia Bolivariana | UPB">
            <a:extLst>
              <a:ext uri="{FF2B5EF4-FFF2-40B4-BE49-F238E27FC236}">
                <a16:creationId xmlns:a16="http://schemas.microsoft.com/office/drawing/2014/main" id="{7B8C3452-B5D2-4715-9047-7A3FB2D470E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9800" y="6051878"/>
            <a:ext cx="1086949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7197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68D36D0-D16F-F69D-CD94-547056EF2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07A5670-5C08-0A12-AF04-84D257355F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6A852E0-7F6C-F090-BD32-0521F855BA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0348F-38BB-F14C-95F9-F38351ACBF15}" type="datetimeFigureOut">
              <a:rPr lang="es-ES_tradnl" smtClean="0"/>
              <a:t>22/08/2025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227DAB1-E601-E030-C805-62414A1AAD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1E15BB-CDF5-B3CC-BF47-0AFCB2476D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383F5-E629-6F49-A897-B45D99AA4D4F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6068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.org/QA/Tips/Doctype.html.es" TargetMode="External"/><Relationship Id="rId1" Type="http://schemas.openxmlformats.org/officeDocument/2006/relationships/slideLayout" Target="../slideLayouts/slideLayout4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7825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661E82-3A14-0014-905F-173B9013BF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605;p71">
            <a:extLst>
              <a:ext uri="{FF2B5EF4-FFF2-40B4-BE49-F238E27FC236}">
                <a16:creationId xmlns:a16="http://schemas.microsoft.com/office/drawing/2014/main" id="{FDD0585F-A92A-C6B3-A76F-AD2BF18C3005}"/>
              </a:ext>
            </a:extLst>
          </p:cNvPr>
          <p:cNvSpPr txBox="1"/>
          <p:nvPr/>
        </p:nvSpPr>
        <p:spPr>
          <a:xfrm>
            <a:off x="1676400" y="1026500"/>
            <a:ext cx="81411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Sintaxis del código</a:t>
            </a:r>
            <a:endParaRPr sz="4000" b="1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" name="Google Shape;606;p71">
            <a:extLst>
              <a:ext uri="{FF2B5EF4-FFF2-40B4-BE49-F238E27FC236}">
                <a16:creationId xmlns:a16="http://schemas.microsoft.com/office/drawing/2014/main" id="{9F48F590-877D-198D-B3E4-FA7A7BE5BAFB}"/>
              </a:ext>
            </a:extLst>
          </p:cNvPr>
          <p:cNvSpPr/>
          <p:nvPr/>
        </p:nvSpPr>
        <p:spPr>
          <a:xfrm>
            <a:off x="4038600" y="4114800"/>
            <a:ext cx="467700" cy="4671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E0FF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43102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 dirty="0">
                <a:latin typeface="Anton"/>
                <a:ea typeface="Anton"/>
                <a:cs typeface="Anton"/>
                <a:sym typeface="Anton"/>
              </a:rPr>
              <a:t>👍</a:t>
            </a:r>
            <a:endParaRPr sz="1700" dirty="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9" name="Google Shape;607;p71">
            <a:extLst>
              <a:ext uri="{FF2B5EF4-FFF2-40B4-BE49-F238E27FC236}">
                <a16:creationId xmlns:a16="http://schemas.microsoft.com/office/drawing/2014/main" id="{86A3C3E2-DD4C-DB1F-968D-7EBF8C8E91D9}"/>
              </a:ext>
            </a:extLst>
          </p:cNvPr>
          <p:cNvSpPr txBox="1"/>
          <p:nvPr/>
        </p:nvSpPr>
        <p:spPr>
          <a:xfrm>
            <a:off x="1676400" y="1798057"/>
            <a:ext cx="8490150" cy="1415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Es importante mantener el orden dentro del código e incorporar buenas prácticas:</a:t>
            </a:r>
            <a:endParaRPr sz="2000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" name="Google Shape;608;p71">
            <a:extLst>
              <a:ext uri="{FF2B5EF4-FFF2-40B4-BE49-F238E27FC236}">
                <a16:creationId xmlns:a16="http://schemas.microsoft.com/office/drawing/2014/main" id="{EF913CA4-2071-B4AD-4ABE-AF089AC023FA}"/>
              </a:ext>
            </a:extLst>
          </p:cNvPr>
          <p:cNvSpPr txBox="1"/>
          <p:nvPr/>
        </p:nvSpPr>
        <p:spPr>
          <a:xfrm>
            <a:off x="2025450" y="4114800"/>
            <a:ext cx="8141100" cy="110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highlight>
                  <a:schemeClr val="accent6"/>
                </a:highlight>
                <a:latin typeface="DM Sans"/>
                <a:ea typeface="DM Sans"/>
                <a:cs typeface="DM Sans"/>
                <a:sym typeface="DM Sans"/>
              </a:rPr>
              <a:t>Manejo de tabulaciones.</a:t>
            </a:r>
            <a:endParaRPr sz="2000">
              <a:highlight>
                <a:schemeClr val="accent6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highlight>
                  <a:schemeClr val="accent6"/>
                </a:highlight>
                <a:latin typeface="DM Sans"/>
                <a:ea typeface="DM Sans"/>
                <a:cs typeface="DM Sans"/>
                <a:sym typeface="DM Sans"/>
              </a:rPr>
              <a:t>Bloques de código.</a:t>
            </a:r>
            <a:endParaRPr sz="2000">
              <a:highlight>
                <a:schemeClr val="accent6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DM Sans"/>
              <a:ea typeface="DM Sans"/>
              <a:cs typeface="DM Sans"/>
              <a:sym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3111058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1AFE3D-3B57-6431-50E7-1D02470D33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13;p72">
            <a:extLst>
              <a:ext uri="{FF2B5EF4-FFF2-40B4-BE49-F238E27FC236}">
                <a16:creationId xmlns:a16="http://schemas.microsoft.com/office/drawing/2014/main" id="{CA14AC3C-FD37-5829-CAAC-E0652620E023}"/>
              </a:ext>
            </a:extLst>
          </p:cNvPr>
          <p:cNvSpPr txBox="1"/>
          <p:nvPr/>
        </p:nvSpPr>
        <p:spPr>
          <a:xfrm>
            <a:off x="1322400" y="1094446"/>
            <a:ext cx="81411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Etiquetas cerradas y abiertas</a:t>
            </a:r>
            <a:endParaRPr sz="4000" b="1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" name="Google Shape;614;p72">
            <a:extLst>
              <a:ext uri="{FF2B5EF4-FFF2-40B4-BE49-F238E27FC236}">
                <a16:creationId xmlns:a16="http://schemas.microsoft.com/office/drawing/2014/main" id="{42B93880-4CD0-DA32-81F2-55C4F4822C11}"/>
              </a:ext>
            </a:extLst>
          </p:cNvPr>
          <p:cNvSpPr txBox="1"/>
          <p:nvPr/>
        </p:nvSpPr>
        <p:spPr>
          <a:xfrm>
            <a:off x="1322400" y="2620800"/>
            <a:ext cx="9345600" cy="110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Las etiquetas</a:t>
            </a:r>
            <a:r>
              <a:rPr lang="es" sz="2000" b="1" dirty="0">
                <a:solidFill>
                  <a:schemeClr val="dk1"/>
                </a:solidFill>
                <a:highlight>
                  <a:schemeClr val="accent6"/>
                </a:highlight>
                <a:latin typeface="DM Sans"/>
                <a:ea typeface="DM Sans"/>
                <a:cs typeface="DM Sans"/>
                <a:sym typeface="DM Sans"/>
              </a:rPr>
              <a:t> cerradas</a:t>
            </a:r>
            <a:r>
              <a:rPr lang="es" sz="20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encierran un contenido, por lo general texto.</a:t>
            </a:r>
            <a:endParaRPr sz="2000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Las etiquetas </a:t>
            </a:r>
            <a:r>
              <a:rPr lang="es" sz="2000" b="1" dirty="0">
                <a:solidFill>
                  <a:schemeClr val="dk1"/>
                </a:solidFill>
                <a:highlight>
                  <a:schemeClr val="accent6"/>
                </a:highlight>
                <a:latin typeface="DM Sans"/>
                <a:ea typeface="DM Sans"/>
                <a:cs typeface="DM Sans"/>
                <a:sym typeface="DM Sans"/>
              </a:rPr>
              <a:t>abiertas</a:t>
            </a:r>
            <a:r>
              <a:rPr lang="es" sz="2000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s" sz="20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sirven, entre otras cosas, para incluir elementos como imágenes, líneas, entre otros.</a:t>
            </a:r>
            <a:endParaRPr sz="2000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3419514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F2BE47-C7BE-88EA-8B58-69E4619D00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19;p73">
            <a:extLst>
              <a:ext uri="{FF2B5EF4-FFF2-40B4-BE49-F238E27FC236}">
                <a16:creationId xmlns:a16="http://schemas.microsoft.com/office/drawing/2014/main" id="{DD3F5153-E557-4D0A-A169-98A23C15E5C3}"/>
              </a:ext>
            </a:extLst>
          </p:cNvPr>
          <p:cNvSpPr txBox="1"/>
          <p:nvPr/>
        </p:nvSpPr>
        <p:spPr>
          <a:xfrm>
            <a:off x="1398600" y="1195075"/>
            <a:ext cx="81411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Etiquetas cerradas y abiertas</a:t>
            </a:r>
            <a:endParaRPr sz="4000" b="1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" name="Google Shape;620;p73">
            <a:extLst>
              <a:ext uri="{FF2B5EF4-FFF2-40B4-BE49-F238E27FC236}">
                <a16:creationId xmlns:a16="http://schemas.microsoft.com/office/drawing/2014/main" id="{618B9359-EF87-2122-DDDD-9D401A66C1DB}"/>
              </a:ext>
            </a:extLst>
          </p:cNvPr>
          <p:cNvSpPr txBox="1"/>
          <p:nvPr/>
        </p:nvSpPr>
        <p:spPr>
          <a:xfrm>
            <a:off x="1382259" y="2362200"/>
            <a:ext cx="9427481" cy="1723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En el ejemplo tenemos una etiqueta cerrada llamada Párrafo &lt;</a:t>
            </a:r>
            <a:r>
              <a:rPr lang="es" sz="2000" dirty="0">
                <a:solidFill>
                  <a:srgbClr val="FF0000"/>
                </a:solidFill>
                <a:latin typeface="DM Sans"/>
                <a:ea typeface="DM Sans"/>
                <a:cs typeface="DM Sans"/>
                <a:sym typeface="DM Sans"/>
              </a:rPr>
              <a:t>p</a:t>
            </a:r>
            <a:r>
              <a:rPr lang="es" sz="20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&gt;&lt;/</a:t>
            </a:r>
            <a:r>
              <a:rPr lang="es" sz="2000" dirty="0">
                <a:solidFill>
                  <a:srgbClr val="FF0000"/>
                </a:solidFill>
                <a:latin typeface="DM Sans"/>
                <a:ea typeface="DM Sans"/>
                <a:cs typeface="DM Sans"/>
                <a:sym typeface="DM Sans"/>
              </a:rPr>
              <a:t>p</a:t>
            </a:r>
            <a:r>
              <a:rPr lang="es" sz="20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&gt;, que engloba un texto y una etiqueta abierta &lt;</a:t>
            </a:r>
            <a:r>
              <a:rPr lang="es" sz="2000" dirty="0">
                <a:solidFill>
                  <a:srgbClr val="FF0000"/>
                </a:solidFill>
                <a:latin typeface="DM Sans"/>
                <a:ea typeface="DM Sans"/>
                <a:cs typeface="DM Sans"/>
                <a:sym typeface="DM Sans"/>
              </a:rPr>
              <a:t>hr</a:t>
            </a:r>
            <a:r>
              <a:rPr lang="es" sz="20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/&gt; para incluir una línea horizontal. El signo “/” se utiliza para las etiquetas de cierre. En estas últimas se pone a continuación del signo “&lt;”, mientras que en las abiertas delante del signo “&gt;”. </a:t>
            </a:r>
            <a:endParaRPr sz="2000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aphicFrame>
        <p:nvGraphicFramePr>
          <p:cNvPr id="4" name="Google Shape;621;p73">
            <a:extLst>
              <a:ext uri="{FF2B5EF4-FFF2-40B4-BE49-F238E27FC236}">
                <a16:creationId xmlns:a16="http://schemas.microsoft.com/office/drawing/2014/main" id="{8610F68C-453D-883F-2708-2C96C79EBF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23785496"/>
              </p:ext>
            </p:extLst>
          </p:nvPr>
        </p:nvGraphicFramePr>
        <p:xfrm>
          <a:off x="2025450" y="4495800"/>
          <a:ext cx="8141100" cy="1301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141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01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" sz="2000" u="none" strike="noStrike" cap="none" dirty="0">
                          <a:solidFill>
                            <a:srgbClr val="CCCCCC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&lt;</a:t>
                      </a:r>
                      <a:r>
                        <a:rPr lang="es" sz="2000" u="none" strike="noStrike" cap="none" dirty="0">
                          <a:solidFill>
                            <a:srgbClr val="E06666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p</a:t>
                      </a:r>
                      <a:r>
                        <a:rPr lang="es" sz="2000" u="none" strike="noStrike" cap="none" dirty="0">
                          <a:solidFill>
                            <a:srgbClr val="CCCCCC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&gt;Este es un párrafo con texto en su interior - Etiqueta Cerrada &lt;/</a:t>
                      </a:r>
                      <a:r>
                        <a:rPr lang="es" sz="2000" u="none" strike="noStrike" cap="none" dirty="0">
                          <a:solidFill>
                            <a:srgbClr val="E06666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p</a:t>
                      </a:r>
                      <a:r>
                        <a:rPr lang="es" sz="2000" u="none" strike="noStrike" cap="none" dirty="0">
                          <a:solidFill>
                            <a:srgbClr val="CCCCCC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&gt;</a:t>
                      </a:r>
                      <a:endParaRPr sz="2000" u="none" strike="noStrike" cap="none" dirty="0">
                        <a:solidFill>
                          <a:srgbClr val="CCCCCC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2000" u="none" strike="noStrike" cap="none" dirty="0">
                        <a:solidFill>
                          <a:srgbClr val="CCCCCC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" sz="2000" u="none" strike="noStrike" cap="none" dirty="0">
                          <a:solidFill>
                            <a:srgbClr val="CCCCCC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&lt;</a:t>
                      </a:r>
                      <a:r>
                        <a:rPr lang="es" sz="2000" u="none" strike="noStrike" cap="none" dirty="0">
                          <a:solidFill>
                            <a:srgbClr val="E06666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hr</a:t>
                      </a:r>
                      <a:r>
                        <a:rPr lang="es" sz="2000" u="none" strike="noStrike" cap="none" dirty="0">
                          <a:solidFill>
                            <a:srgbClr val="CCCCCC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/&gt; &lt;!-- Esto es una línea horizontal - Etiqueta abierta --&gt;</a:t>
                      </a:r>
                      <a:endParaRPr sz="2000" u="none" strike="noStrike" cap="none" dirty="0">
                        <a:solidFill>
                          <a:srgbClr val="666666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L="63500" marR="63500" marT="63500" marB="63500">
                    <a:solidFill>
                      <a:srgbClr val="0C34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8769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0973BF-1641-F4BD-D9DA-CF18A8A55F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626;p74">
            <a:extLst>
              <a:ext uri="{FF2B5EF4-FFF2-40B4-BE49-F238E27FC236}">
                <a16:creationId xmlns:a16="http://schemas.microsoft.com/office/drawing/2014/main" id="{8C1CB60A-10D8-F17A-2880-547693DE9EEB}"/>
              </a:ext>
            </a:extLst>
          </p:cNvPr>
          <p:cNvGrpSpPr/>
          <p:nvPr/>
        </p:nvGrpSpPr>
        <p:grpSpPr>
          <a:xfrm>
            <a:off x="1371588" y="1390911"/>
            <a:ext cx="431100" cy="431100"/>
            <a:chOff x="4616400" y="1950761"/>
            <a:chExt cx="431100" cy="431100"/>
          </a:xfrm>
        </p:grpSpPr>
        <p:sp>
          <p:nvSpPr>
            <p:cNvPr id="3" name="Google Shape;627;p74">
              <a:extLst>
                <a:ext uri="{FF2B5EF4-FFF2-40B4-BE49-F238E27FC236}">
                  <a16:creationId xmlns:a16="http://schemas.microsoft.com/office/drawing/2014/main" id="{ED07B2E4-052A-D642-A2A9-C365032BD946}"/>
                </a:ext>
              </a:extLst>
            </p:cNvPr>
            <p:cNvSpPr/>
            <p:nvPr/>
          </p:nvSpPr>
          <p:spPr>
            <a:xfrm>
              <a:off x="4616400" y="1950761"/>
              <a:ext cx="431100" cy="431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4" name="Google Shape;628;p74" title="ícono para recordar">
              <a:extLst>
                <a:ext uri="{FF2B5EF4-FFF2-40B4-BE49-F238E27FC236}">
                  <a16:creationId xmlns:a16="http://schemas.microsoft.com/office/drawing/2014/main" id="{1D07A66F-8073-2482-A8D1-A90C968EDA5A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699911" y="2034249"/>
              <a:ext cx="264076" cy="26407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" name="Google Shape;629;p74">
            <a:extLst>
              <a:ext uri="{FF2B5EF4-FFF2-40B4-BE49-F238E27FC236}">
                <a16:creationId xmlns:a16="http://schemas.microsoft.com/office/drawing/2014/main" id="{4F314BFA-4DCC-75BE-0FD0-408BBA026129}"/>
              </a:ext>
            </a:extLst>
          </p:cNvPr>
          <p:cNvSpPr txBox="1"/>
          <p:nvPr/>
        </p:nvSpPr>
        <p:spPr>
          <a:xfrm>
            <a:off x="2511300" y="3429000"/>
            <a:ext cx="7169400" cy="17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Ya no es una obligación poner el signo “</a:t>
            </a:r>
            <a:r>
              <a:rPr lang="es" sz="2500" b="1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 / </a:t>
            </a:r>
            <a:r>
              <a:rPr lang="es" sz="2500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”.  Por ejemplo, </a:t>
            </a:r>
            <a:r>
              <a:rPr lang="es" sz="2500" b="1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&lt;img src=””&gt;</a:t>
            </a:r>
            <a:r>
              <a:rPr lang="es" sz="2500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 funcionará correctamente, y lo mismo sucederá con </a:t>
            </a:r>
            <a:r>
              <a:rPr lang="es" sz="2500" b="1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&lt;br&gt;</a:t>
            </a:r>
            <a:r>
              <a:rPr lang="es" sz="2500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, </a:t>
            </a:r>
            <a:r>
              <a:rPr lang="es" sz="2500" b="1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&lt;hr&gt;</a:t>
            </a:r>
            <a:r>
              <a:rPr lang="es" sz="2500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, los meta tag.</a:t>
            </a:r>
            <a:endParaRPr sz="2500" dirty="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" name="Google Shape;630;p74">
            <a:extLst>
              <a:ext uri="{FF2B5EF4-FFF2-40B4-BE49-F238E27FC236}">
                <a16:creationId xmlns:a16="http://schemas.microsoft.com/office/drawing/2014/main" id="{CEC99838-EB88-7506-E53A-6B6029CC0896}"/>
              </a:ext>
            </a:extLst>
          </p:cNvPr>
          <p:cNvSpPr txBox="1"/>
          <p:nvPr/>
        </p:nvSpPr>
        <p:spPr>
          <a:xfrm>
            <a:off x="2012400" y="2271371"/>
            <a:ext cx="81672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 b="1" dirty="0">
                <a:solidFill>
                  <a:srgbClr val="EAFF6A"/>
                </a:solidFill>
                <a:latin typeface="DM Sans"/>
                <a:ea typeface="DM Sans"/>
                <a:cs typeface="DM Sans"/>
                <a:sym typeface="DM Sans"/>
              </a:rPr>
              <a:t>Etiquetas abiertas en  HTML5</a:t>
            </a:r>
            <a:endParaRPr sz="4000" b="1" dirty="0">
              <a:solidFill>
                <a:srgbClr val="EAFF6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" name="Google Shape;631;p74">
            <a:extLst>
              <a:ext uri="{FF2B5EF4-FFF2-40B4-BE49-F238E27FC236}">
                <a16:creationId xmlns:a16="http://schemas.microsoft.com/office/drawing/2014/main" id="{B8336FB6-F6C2-0675-B207-0E08727062ED}"/>
              </a:ext>
            </a:extLst>
          </p:cNvPr>
          <p:cNvSpPr txBox="1"/>
          <p:nvPr/>
        </p:nvSpPr>
        <p:spPr>
          <a:xfrm>
            <a:off x="1824457" y="1360231"/>
            <a:ext cx="29175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PARA RECORDAR</a:t>
            </a:r>
            <a:endParaRPr sz="2000" dirty="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2034034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BE488B-8C24-A218-C434-98245ECA23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36;p75">
            <a:extLst>
              <a:ext uri="{FF2B5EF4-FFF2-40B4-BE49-F238E27FC236}">
                <a16:creationId xmlns:a16="http://schemas.microsoft.com/office/drawing/2014/main" id="{CF757D75-132B-87C4-D84D-BC1E834B1275}"/>
              </a:ext>
            </a:extLst>
          </p:cNvPr>
          <p:cNvSpPr txBox="1"/>
          <p:nvPr/>
        </p:nvSpPr>
        <p:spPr>
          <a:xfrm>
            <a:off x="1369150" y="1043250"/>
            <a:ext cx="81411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Estructura básica</a:t>
            </a:r>
            <a:endParaRPr sz="4000" b="1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" name="Google Shape;637;p75">
            <a:extLst>
              <a:ext uri="{FF2B5EF4-FFF2-40B4-BE49-F238E27FC236}">
                <a16:creationId xmlns:a16="http://schemas.microsoft.com/office/drawing/2014/main" id="{9951379A-1FDB-B35A-ECFD-9943F7D09798}"/>
              </a:ext>
            </a:extLst>
          </p:cNvPr>
          <p:cNvSpPr txBox="1"/>
          <p:nvPr/>
        </p:nvSpPr>
        <p:spPr>
          <a:xfrm>
            <a:off x="3124200" y="1981200"/>
            <a:ext cx="6415800" cy="2031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dirty="0">
                <a:latin typeface="DM Sans"/>
                <a:ea typeface="DM Sans"/>
                <a:cs typeface="DM Sans"/>
                <a:sym typeface="DM Sans"/>
              </a:rPr>
              <a:t>es la parte privada del documento, que se utiliza como un espacio de comunicación entre el sitio web y el navegador. Esta etiqueta envuelve otras  importantes como &lt;title&gt;, las etiquetas &lt;meta&gt; y aquellas relacionadas con la importación de documentos CSS y JS.</a:t>
            </a:r>
            <a:endParaRPr sz="2000" dirty="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" name="Google Shape;638;p75">
            <a:extLst>
              <a:ext uri="{FF2B5EF4-FFF2-40B4-BE49-F238E27FC236}">
                <a16:creationId xmlns:a16="http://schemas.microsoft.com/office/drawing/2014/main" id="{23F888CC-F05B-B04D-D776-56A218191C61}"/>
              </a:ext>
            </a:extLst>
          </p:cNvPr>
          <p:cNvSpPr/>
          <p:nvPr/>
        </p:nvSpPr>
        <p:spPr>
          <a:xfrm>
            <a:off x="1371300" y="1981188"/>
            <a:ext cx="1752900" cy="281400"/>
          </a:xfrm>
          <a:prstGeom prst="roundRect">
            <a:avLst>
              <a:gd name="adj" fmla="val 17816"/>
            </a:avLst>
          </a:prstGeom>
          <a:solidFill>
            <a:srgbClr val="EAFF6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algn="l" rtl="0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 sz="1550" b="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&lt;head&gt;</a:t>
            </a:r>
            <a:endParaRPr sz="1550" dirty="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" name="Google Shape;639;p75">
            <a:extLst>
              <a:ext uri="{FF2B5EF4-FFF2-40B4-BE49-F238E27FC236}">
                <a16:creationId xmlns:a16="http://schemas.microsoft.com/office/drawing/2014/main" id="{2ADC230C-CACF-6D7C-9D66-1042E27BF839}"/>
              </a:ext>
            </a:extLst>
          </p:cNvPr>
          <p:cNvSpPr/>
          <p:nvPr/>
        </p:nvSpPr>
        <p:spPr>
          <a:xfrm>
            <a:off x="1371300" y="3954263"/>
            <a:ext cx="1752900" cy="281400"/>
          </a:xfrm>
          <a:prstGeom prst="roundRect">
            <a:avLst>
              <a:gd name="adj" fmla="val 17816"/>
            </a:avLst>
          </a:prstGeom>
          <a:solidFill>
            <a:srgbClr val="EAFF6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algn="l" rtl="0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 sz="1550" b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&lt;body&gt;</a:t>
            </a:r>
            <a:endParaRPr sz="155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" name="Google Shape;640;p75">
            <a:extLst>
              <a:ext uri="{FF2B5EF4-FFF2-40B4-BE49-F238E27FC236}">
                <a16:creationId xmlns:a16="http://schemas.microsoft.com/office/drawing/2014/main" id="{72FEFF63-7243-4809-F2CB-7C9A5B99F765}"/>
              </a:ext>
            </a:extLst>
          </p:cNvPr>
          <p:cNvSpPr txBox="1"/>
          <p:nvPr/>
        </p:nvSpPr>
        <p:spPr>
          <a:xfrm>
            <a:off x="3124200" y="3898763"/>
            <a:ext cx="4987800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encierra el contenido propiamente dicho del sitio. </a:t>
            </a:r>
            <a:endParaRPr sz="2000"/>
          </a:p>
        </p:txBody>
      </p:sp>
      <p:sp>
        <p:nvSpPr>
          <p:cNvPr id="7" name="Google Shape;641;p75">
            <a:extLst>
              <a:ext uri="{FF2B5EF4-FFF2-40B4-BE49-F238E27FC236}">
                <a16:creationId xmlns:a16="http://schemas.microsoft.com/office/drawing/2014/main" id="{C59F40BF-B2FF-75AD-287B-6EDF3DA1F445}"/>
              </a:ext>
            </a:extLst>
          </p:cNvPr>
          <p:cNvSpPr txBox="1"/>
          <p:nvPr/>
        </p:nvSpPr>
        <p:spPr>
          <a:xfrm>
            <a:off x="3435250" y="4731609"/>
            <a:ext cx="6075000" cy="1033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s" sz="2000" dirty="0">
                <a:solidFill>
                  <a:schemeClr val="dk1"/>
                </a:solidFill>
                <a:highlight>
                  <a:srgbClr val="EAFF6A"/>
                </a:highlight>
                <a:latin typeface="DM Sans"/>
                <a:ea typeface="DM Sans"/>
                <a:cs typeface="DM Sans"/>
                <a:sym typeface="DM Sans"/>
              </a:rPr>
              <a:t>Ambos deben estar dentro de un elemento principal: la etiqueta &lt;html&gt;</a:t>
            </a:r>
            <a:r>
              <a:rPr lang="es" sz="2000" i="1" dirty="0">
                <a:solidFill>
                  <a:schemeClr val="dk1"/>
                </a:solidFill>
                <a:highlight>
                  <a:srgbClr val="EAFF6A"/>
                </a:highlight>
                <a:latin typeface="DM Sans"/>
                <a:ea typeface="DM Sans"/>
                <a:cs typeface="DM Sans"/>
                <a:sym typeface="DM Sans"/>
              </a:rPr>
              <a:t>.</a:t>
            </a:r>
            <a:endParaRPr sz="2000" dirty="0">
              <a:solidFill>
                <a:schemeClr val="dk2"/>
              </a:solidFill>
              <a:highlight>
                <a:srgbClr val="EAFF6A"/>
              </a:highlight>
              <a:latin typeface="DM Sans"/>
              <a:ea typeface="DM Sans"/>
              <a:cs typeface="DM Sans"/>
              <a:sym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31256995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06660A-67DD-E16E-7C3D-14CB5D4112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46;p76">
            <a:extLst>
              <a:ext uri="{FF2B5EF4-FFF2-40B4-BE49-F238E27FC236}">
                <a16:creationId xmlns:a16="http://schemas.microsoft.com/office/drawing/2014/main" id="{5D76A768-CC18-8EEF-4229-0CF7153573AD}"/>
              </a:ext>
            </a:extLst>
          </p:cNvPr>
          <p:cNvSpPr txBox="1"/>
          <p:nvPr/>
        </p:nvSpPr>
        <p:spPr>
          <a:xfrm>
            <a:off x="1445350" y="890850"/>
            <a:ext cx="81411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Estructura básica</a:t>
            </a:r>
            <a:endParaRPr sz="4000" b="1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" name="Google Shape;647;p76">
            <a:extLst>
              <a:ext uri="{FF2B5EF4-FFF2-40B4-BE49-F238E27FC236}">
                <a16:creationId xmlns:a16="http://schemas.microsoft.com/office/drawing/2014/main" id="{2B8AD98F-A3FC-EB6E-630D-0F84A2522CE8}"/>
              </a:ext>
            </a:extLst>
          </p:cNvPr>
          <p:cNvSpPr txBox="1"/>
          <p:nvPr/>
        </p:nvSpPr>
        <p:spPr>
          <a:xfrm>
            <a:off x="3200400" y="1828800"/>
            <a:ext cx="7924800" cy="1415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dirty="0">
                <a:latin typeface="DM Sans"/>
                <a:ea typeface="DM Sans"/>
                <a:cs typeface="DM Sans"/>
                <a:sym typeface="DM Sans"/>
              </a:rPr>
              <a:t>etiqueta inicial, que define que el documento está bajo el estándar de HTML. Abre y cierra, por lo tanto es fundamental no olvidar la etiqueta &lt;/html&gt; al finalizar el documento, pues sino no cargará correctamente el contenido de mi sitio.</a:t>
            </a:r>
            <a:endParaRPr sz="2000" dirty="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" name="Google Shape;648;p76">
            <a:extLst>
              <a:ext uri="{FF2B5EF4-FFF2-40B4-BE49-F238E27FC236}">
                <a16:creationId xmlns:a16="http://schemas.microsoft.com/office/drawing/2014/main" id="{3A54F057-8F3D-73BA-2C3E-6F35ECD818DD}"/>
              </a:ext>
            </a:extLst>
          </p:cNvPr>
          <p:cNvSpPr txBox="1"/>
          <p:nvPr/>
        </p:nvSpPr>
        <p:spPr>
          <a:xfrm>
            <a:off x="3196100" y="3568039"/>
            <a:ext cx="6415800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la etiqueta title define el título de la página, el cual será visualizado en la solapa del navegador.</a:t>
            </a:r>
            <a:endParaRPr sz="2000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" name="Google Shape;649;p76">
            <a:extLst>
              <a:ext uri="{FF2B5EF4-FFF2-40B4-BE49-F238E27FC236}">
                <a16:creationId xmlns:a16="http://schemas.microsoft.com/office/drawing/2014/main" id="{8C1E34E3-6CD1-E2E8-0A09-0EB0AB62145F}"/>
              </a:ext>
            </a:extLst>
          </p:cNvPr>
          <p:cNvSpPr txBox="1"/>
          <p:nvPr/>
        </p:nvSpPr>
        <p:spPr>
          <a:xfrm>
            <a:off x="3196100" y="4461660"/>
            <a:ext cx="7721743" cy="1741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s" sz="20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se utiliza para añadir información sobre la página (ya sean palabras clave, el autor, la descripción del sitio, etcétera), la cual pueden valerse los buscadores. También puede definir el idioma y la codificación en la cual está escrita la página.</a:t>
            </a:r>
            <a:endParaRPr sz="2000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" name="Google Shape;650;p76">
            <a:extLst>
              <a:ext uri="{FF2B5EF4-FFF2-40B4-BE49-F238E27FC236}">
                <a16:creationId xmlns:a16="http://schemas.microsoft.com/office/drawing/2014/main" id="{762D2C5B-A645-F6C1-6A3E-8FDFBA8E6CB9}"/>
              </a:ext>
            </a:extLst>
          </p:cNvPr>
          <p:cNvSpPr/>
          <p:nvPr/>
        </p:nvSpPr>
        <p:spPr>
          <a:xfrm>
            <a:off x="1445350" y="1929075"/>
            <a:ext cx="1752900" cy="281400"/>
          </a:xfrm>
          <a:prstGeom prst="roundRect">
            <a:avLst>
              <a:gd name="adj" fmla="val 17816"/>
            </a:avLst>
          </a:prstGeom>
          <a:solidFill>
            <a:srgbClr val="EAFF6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algn="l" rtl="0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 sz="1550" b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&lt;html&gt;</a:t>
            </a:r>
            <a:endParaRPr sz="155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" name="Google Shape;651;p76">
            <a:extLst>
              <a:ext uri="{FF2B5EF4-FFF2-40B4-BE49-F238E27FC236}">
                <a16:creationId xmlns:a16="http://schemas.microsoft.com/office/drawing/2014/main" id="{95E19621-8919-5E88-93A0-11B98F727AF7}"/>
              </a:ext>
            </a:extLst>
          </p:cNvPr>
          <p:cNvSpPr/>
          <p:nvPr/>
        </p:nvSpPr>
        <p:spPr>
          <a:xfrm>
            <a:off x="1443200" y="3686734"/>
            <a:ext cx="1752900" cy="281400"/>
          </a:xfrm>
          <a:prstGeom prst="roundRect">
            <a:avLst>
              <a:gd name="adj" fmla="val 17816"/>
            </a:avLst>
          </a:prstGeom>
          <a:solidFill>
            <a:srgbClr val="EAFF6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algn="l" rtl="0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 sz="1550" b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&lt;title&gt;</a:t>
            </a:r>
            <a:endParaRPr sz="155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" name="Google Shape;652;p76">
            <a:extLst>
              <a:ext uri="{FF2B5EF4-FFF2-40B4-BE49-F238E27FC236}">
                <a16:creationId xmlns:a16="http://schemas.microsoft.com/office/drawing/2014/main" id="{1EA3507A-C388-0963-AEC0-B142A68F2A9E}"/>
              </a:ext>
            </a:extLst>
          </p:cNvPr>
          <p:cNvSpPr/>
          <p:nvPr/>
        </p:nvSpPr>
        <p:spPr>
          <a:xfrm>
            <a:off x="1478007" y="4647526"/>
            <a:ext cx="1752900" cy="281400"/>
          </a:xfrm>
          <a:prstGeom prst="roundRect">
            <a:avLst>
              <a:gd name="adj" fmla="val 17816"/>
            </a:avLst>
          </a:prstGeom>
          <a:solidFill>
            <a:srgbClr val="EAFF6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algn="l" rtl="0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" sz="1550" b="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&lt;meta&gt;</a:t>
            </a:r>
            <a:endParaRPr sz="1550" dirty="0">
              <a:latin typeface="DM Sans"/>
              <a:ea typeface="DM Sans"/>
              <a:cs typeface="DM Sans"/>
              <a:sym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41665431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57;p77">
            <a:extLst>
              <a:ext uri="{FF2B5EF4-FFF2-40B4-BE49-F238E27FC236}">
                <a16:creationId xmlns:a16="http://schemas.microsoft.com/office/drawing/2014/main" id="{6C5A497B-DC18-F4B8-DF8D-4E9C1740860C}"/>
              </a:ext>
            </a:extLst>
          </p:cNvPr>
          <p:cNvSpPr txBox="1"/>
          <p:nvPr/>
        </p:nvSpPr>
        <p:spPr>
          <a:xfrm>
            <a:off x="2209800" y="1219200"/>
            <a:ext cx="81411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 b="1">
                <a:solidFill>
                  <a:srgbClr val="EAFF6A"/>
                </a:solidFill>
                <a:latin typeface="DM Sans"/>
                <a:ea typeface="DM Sans"/>
                <a:cs typeface="DM Sans"/>
                <a:sym typeface="DM Sans"/>
              </a:rPr>
              <a:t>DOCTYPE</a:t>
            </a:r>
            <a:endParaRPr sz="4000" b="1">
              <a:solidFill>
                <a:srgbClr val="EAFF6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" name="Google Shape;658;p77">
            <a:extLst>
              <a:ext uri="{FF2B5EF4-FFF2-40B4-BE49-F238E27FC236}">
                <a16:creationId xmlns:a16="http://schemas.microsoft.com/office/drawing/2014/main" id="{5BAF8AE7-2C49-BC65-7D45-82CE4B2972E2}"/>
              </a:ext>
            </a:extLst>
          </p:cNvPr>
          <p:cNvSpPr txBox="1"/>
          <p:nvPr/>
        </p:nvSpPr>
        <p:spPr>
          <a:xfrm>
            <a:off x="2211950" y="1881900"/>
            <a:ext cx="8141100" cy="32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5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Cuando escribes tu documento </a:t>
            </a:r>
            <a:r>
              <a:rPr lang="es" sz="2500">
                <a:solidFill>
                  <a:schemeClr val="accent6"/>
                </a:solidFill>
                <a:latin typeface="DM Sans"/>
                <a:ea typeface="DM Sans"/>
                <a:cs typeface="DM Sans"/>
                <a:sym typeface="DM Sans"/>
              </a:rPr>
              <a:t>HTML</a:t>
            </a:r>
            <a:r>
              <a:rPr lang="es" sz="25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, lo primero que debes hacer es escribir el </a:t>
            </a:r>
            <a:r>
              <a:rPr lang="es" sz="2500">
                <a:solidFill>
                  <a:schemeClr val="accent6"/>
                </a:solidFill>
                <a:latin typeface="DM Sans"/>
                <a:ea typeface="DM Sans"/>
                <a:cs typeface="DM Sans"/>
                <a:sym typeface="DM Sans"/>
              </a:rPr>
              <a:t>DOCTYPE</a:t>
            </a:r>
            <a:r>
              <a:rPr lang="es" sz="25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, el cual declara el tipo de documento. Es decir, sirve para indicar que tu documento está escrito siguiendo la estructura determinada por un </a:t>
            </a:r>
            <a:r>
              <a:rPr lang="es" sz="2500">
                <a:solidFill>
                  <a:schemeClr val="accent6"/>
                </a:solidFill>
                <a:latin typeface="DM Sans"/>
                <a:ea typeface="DM Sans"/>
                <a:cs typeface="DM Sans"/>
                <a:sym typeface="DM Sans"/>
              </a:rPr>
              <a:t>DTD </a:t>
            </a:r>
            <a:r>
              <a:rPr lang="es" sz="25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concreto. Un </a:t>
            </a:r>
            <a:r>
              <a:rPr lang="es" sz="2500">
                <a:solidFill>
                  <a:schemeClr val="accent6"/>
                </a:solidFill>
                <a:latin typeface="DM Sans"/>
                <a:ea typeface="DM Sans"/>
                <a:cs typeface="DM Sans"/>
                <a:sym typeface="DM Sans"/>
              </a:rPr>
              <a:t>DTD </a:t>
            </a:r>
            <a:r>
              <a:rPr lang="es" sz="25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es la definición del tipo de documento. </a:t>
            </a:r>
            <a:endParaRPr sz="25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5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aphicFrame>
        <p:nvGraphicFramePr>
          <p:cNvPr id="4" name="Google Shape;659;p77">
            <a:extLst>
              <a:ext uri="{FF2B5EF4-FFF2-40B4-BE49-F238E27FC236}">
                <a16:creationId xmlns:a16="http://schemas.microsoft.com/office/drawing/2014/main" id="{C3DBE8BA-6636-176D-E2E6-E8788DD5B4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34284080"/>
              </p:ext>
            </p:extLst>
          </p:nvPr>
        </p:nvGraphicFramePr>
        <p:xfrm>
          <a:off x="4194563" y="4441550"/>
          <a:ext cx="4175875" cy="4927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175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" sz="2400" u="none" strike="noStrike" cap="none">
                          <a:solidFill>
                            <a:srgbClr val="CCCCCC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&lt;!DOCTYPE html&gt;</a:t>
                      </a:r>
                      <a:endParaRPr sz="2400" u="none" strike="noStrike" cap="none">
                        <a:solidFill>
                          <a:srgbClr val="CCCCCC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63500" marR="63500" marT="63500" marB="63500">
                    <a:solidFill>
                      <a:srgbClr val="0C34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Google Shape;660;p77">
            <a:extLst>
              <a:ext uri="{FF2B5EF4-FFF2-40B4-BE49-F238E27FC236}">
                <a16:creationId xmlns:a16="http://schemas.microsoft.com/office/drawing/2014/main" id="{AC665A91-650E-51C0-3D0C-2A35AA69E76B}"/>
              </a:ext>
            </a:extLst>
          </p:cNvPr>
          <p:cNvSpPr txBox="1"/>
          <p:nvPr/>
        </p:nvSpPr>
        <p:spPr>
          <a:xfrm>
            <a:off x="2209800" y="5191275"/>
            <a:ext cx="81411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 b="1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Tips: </a:t>
            </a:r>
            <a:r>
              <a:rPr lang="es" sz="1700" u="sng">
                <a:solidFill>
                  <a:schemeClr val="accent5"/>
                </a:solidFill>
                <a:latin typeface="DM Sans"/>
                <a:ea typeface="DM Sans"/>
                <a:cs typeface="DM Sans"/>
                <a:sym typeface="DM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https://www.w3.org/QA/Tips/Doctype.html.es</a:t>
            </a:r>
            <a:endParaRPr sz="1700">
              <a:solidFill>
                <a:schemeClr val="accent5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7060154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319939-780B-AAB0-3544-1334E3B4CE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18;p86">
            <a:extLst>
              <a:ext uri="{FF2B5EF4-FFF2-40B4-BE49-F238E27FC236}">
                <a16:creationId xmlns:a16="http://schemas.microsoft.com/office/drawing/2014/main" id="{E4B6EDC1-A2D0-15FF-81B8-BB2BBB490552}"/>
              </a:ext>
            </a:extLst>
          </p:cNvPr>
          <p:cNvSpPr txBox="1"/>
          <p:nvPr/>
        </p:nvSpPr>
        <p:spPr>
          <a:xfrm>
            <a:off x="1371600" y="1752600"/>
            <a:ext cx="81411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HTML5</a:t>
            </a:r>
            <a:endParaRPr sz="4000" b="1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" name="Google Shape;719;p86">
            <a:extLst>
              <a:ext uri="{FF2B5EF4-FFF2-40B4-BE49-F238E27FC236}">
                <a16:creationId xmlns:a16="http://schemas.microsoft.com/office/drawing/2014/main" id="{19BD9146-09CD-CA49-D714-7A354EEA367B}"/>
              </a:ext>
            </a:extLst>
          </p:cNvPr>
          <p:cNvSpPr txBox="1"/>
          <p:nvPr/>
        </p:nvSpPr>
        <p:spPr>
          <a:xfrm>
            <a:off x="1371600" y="3041250"/>
            <a:ext cx="3834600" cy="1415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dirty="0">
                <a:latin typeface="DM Sans"/>
                <a:ea typeface="DM Sans"/>
                <a:cs typeface="DM Sans"/>
                <a:sym typeface="DM Sans"/>
              </a:rPr>
              <a:t>HTML5 incorpora </a:t>
            </a:r>
            <a:r>
              <a:rPr lang="es" sz="2000" b="1" dirty="0">
                <a:latin typeface="DM Sans"/>
                <a:ea typeface="DM Sans"/>
                <a:cs typeface="DM Sans"/>
                <a:sym typeface="DM Sans"/>
              </a:rPr>
              <a:t>etiquetas semánticas</a:t>
            </a:r>
            <a:r>
              <a:rPr lang="es" sz="2000" dirty="0">
                <a:latin typeface="DM Sans"/>
                <a:ea typeface="DM Sans"/>
                <a:cs typeface="DM Sans"/>
                <a:sym typeface="DM Sans"/>
              </a:rPr>
              <a:t> que no sólo generan estructura, sino que también definen su contenido.</a:t>
            </a:r>
            <a:endParaRPr sz="2000" dirty="0"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4" name="Google Shape;720;p86">
            <a:extLst>
              <a:ext uri="{FF2B5EF4-FFF2-40B4-BE49-F238E27FC236}">
                <a16:creationId xmlns:a16="http://schemas.microsoft.com/office/drawing/2014/main" id="{08BEAE83-487E-FC98-E940-9A959CC69FFA}"/>
              </a:ext>
            </a:extLst>
          </p:cNvPr>
          <p:cNvGrpSpPr/>
          <p:nvPr/>
        </p:nvGrpSpPr>
        <p:grpSpPr>
          <a:xfrm>
            <a:off x="5596250" y="1929800"/>
            <a:ext cx="4134300" cy="3613375"/>
            <a:chOff x="4698000" y="796725"/>
            <a:chExt cx="4134300" cy="3613375"/>
          </a:xfrm>
        </p:grpSpPr>
        <p:sp>
          <p:nvSpPr>
            <p:cNvPr id="5" name="Google Shape;721;p86">
              <a:extLst>
                <a:ext uri="{FF2B5EF4-FFF2-40B4-BE49-F238E27FC236}">
                  <a16:creationId xmlns:a16="http://schemas.microsoft.com/office/drawing/2014/main" id="{4B9C5202-CF35-85E0-904B-3611B01DA585}"/>
                </a:ext>
              </a:extLst>
            </p:cNvPr>
            <p:cNvSpPr/>
            <p:nvPr/>
          </p:nvSpPr>
          <p:spPr>
            <a:xfrm>
              <a:off x="4698125" y="796725"/>
              <a:ext cx="4066200" cy="281400"/>
            </a:xfrm>
            <a:prstGeom prst="roundRect">
              <a:avLst>
                <a:gd name="adj" fmla="val 17816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457200" algn="ctr" rtl="0">
                <a:lnSpc>
                  <a:spcPct val="150000"/>
                </a:lnSpc>
                <a:spcBef>
                  <a:spcPts val="110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s" sz="1800" b="1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&lt;header&gt; &lt;/header&gt;</a:t>
              </a:r>
              <a:endParaRPr/>
            </a:p>
          </p:txBody>
        </p:sp>
        <p:sp>
          <p:nvSpPr>
            <p:cNvPr id="6" name="Google Shape;722;p86">
              <a:extLst>
                <a:ext uri="{FF2B5EF4-FFF2-40B4-BE49-F238E27FC236}">
                  <a16:creationId xmlns:a16="http://schemas.microsoft.com/office/drawing/2014/main" id="{80B0CE66-B94A-8188-6101-8AF873DBC449}"/>
                </a:ext>
              </a:extLst>
            </p:cNvPr>
            <p:cNvSpPr/>
            <p:nvPr/>
          </p:nvSpPr>
          <p:spPr>
            <a:xfrm>
              <a:off x="4698000" y="1173000"/>
              <a:ext cx="4066200" cy="281400"/>
            </a:xfrm>
            <a:prstGeom prst="roundRect">
              <a:avLst>
                <a:gd name="adj" fmla="val 17816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457200" algn="ctr" rtl="0">
                <a:lnSpc>
                  <a:spcPct val="150000"/>
                </a:lnSpc>
                <a:spcBef>
                  <a:spcPts val="110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s" sz="1800" b="1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&lt;nav&gt; &lt;/nav&gt;</a:t>
              </a:r>
              <a:endParaRPr/>
            </a:p>
          </p:txBody>
        </p:sp>
        <p:sp>
          <p:nvSpPr>
            <p:cNvPr id="7" name="Google Shape;723;p86">
              <a:extLst>
                <a:ext uri="{FF2B5EF4-FFF2-40B4-BE49-F238E27FC236}">
                  <a16:creationId xmlns:a16="http://schemas.microsoft.com/office/drawing/2014/main" id="{BD09D02D-3500-E2E0-D536-1D7EA24FE489}"/>
                </a:ext>
              </a:extLst>
            </p:cNvPr>
            <p:cNvSpPr/>
            <p:nvPr/>
          </p:nvSpPr>
          <p:spPr>
            <a:xfrm>
              <a:off x="4698000" y="1524650"/>
              <a:ext cx="2097600" cy="2533800"/>
            </a:xfrm>
            <a:prstGeom prst="roundRect">
              <a:avLst>
                <a:gd name="adj" fmla="val 17816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50000"/>
                </a:lnSpc>
                <a:spcBef>
                  <a:spcPts val="110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s" sz="1800" b="1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&lt;section&gt;</a:t>
              </a:r>
              <a:endParaRPr sz="1800" b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marL="0" lvl="0" indent="457200" algn="l" rtl="0">
                <a:lnSpc>
                  <a:spcPct val="150000"/>
                </a:lnSpc>
                <a:spcBef>
                  <a:spcPts val="110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s" sz="1800" b="1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&lt;article&gt; </a:t>
              </a:r>
              <a:endParaRPr sz="1800" b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marL="0" lvl="0" indent="457200" algn="l" rtl="0">
                <a:lnSpc>
                  <a:spcPct val="150000"/>
                </a:lnSpc>
                <a:spcBef>
                  <a:spcPts val="110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s" sz="1800" b="1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&lt;/article&gt; </a:t>
              </a:r>
              <a:endParaRPr sz="1800" b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marL="0" lvl="0" indent="0" algn="l" rtl="0">
                <a:lnSpc>
                  <a:spcPct val="150000"/>
                </a:lnSpc>
                <a:spcBef>
                  <a:spcPts val="110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s" sz="1800" b="1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&lt;/section&gt;</a:t>
              </a:r>
              <a:endParaRPr/>
            </a:p>
          </p:txBody>
        </p:sp>
        <p:sp>
          <p:nvSpPr>
            <p:cNvPr id="8" name="Google Shape;724;p86">
              <a:extLst>
                <a:ext uri="{FF2B5EF4-FFF2-40B4-BE49-F238E27FC236}">
                  <a16:creationId xmlns:a16="http://schemas.microsoft.com/office/drawing/2014/main" id="{BDBF7772-E5B9-75E5-2F9D-33BB3808A4A0}"/>
                </a:ext>
              </a:extLst>
            </p:cNvPr>
            <p:cNvSpPr/>
            <p:nvPr/>
          </p:nvSpPr>
          <p:spPr>
            <a:xfrm>
              <a:off x="6996875" y="1524650"/>
              <a:ext cx="1835400" cy="2533800"/>
            </a:xfrm>
            <a:prstGeom prst="roundRect">
              <a:avLst>
                <a:gd name="adj" fmla="val 17816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50000"/>
                </a:lnSpc>
                <a:spcBef>
                  <a:spcPts val="110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s" sz="1800" b="1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&lt;aside&gt;</a:t>
              </a:r>
              <a:endParaRPr sz="1800" b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marL="0" lvl="0" indent="0" algn="l" rtl="0">
                <a:lnSpc>
                  <a:spcPct val="150000"/>
                </a:lnSpc>
                <a:spcBef>
                  <a:spcPts val="110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s" sz="1800" b="1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&lt;/aside&gt;</a:t>
              </a:r>
              <a:endParaRPr/>
            </a:p>
          </p:txBody>
        </p:sp>
        <p:sp>
          <p:nvSpPr>
            <p:cNvPr id="9" name="Google Shape;725;p86">
              <a:extLst>
                <a:ext uri="{FF2B5EF4-FFF2-40B4-BE49-F238E27FC236}">
                  <a16:creationId xmlns:a16="http://schemas.microsoft.com/office/drawing/2014/main" id="{30CFCCA9-9A9A-7D1E-0A6D-B43E2E4BEEDF}"/>
                </a:ext>
              </a:extLst>
            </p:cNvPr>
            <p:cNvSpPr/>
            <p:nvPr/>
          </p:nvSpPr>
          <p:spPr>
            <a:xfrm>
              <a:off x="4766100" y="4128700"/>
              <a:ext cx="4066200" cy="281400"/>
            </a:xfrm>
            <a:prstGeom prst="roundRect">
              <a:avLst>
                <a:gd name="adj" fmla="val 17816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457200" algn="ctr" rtl="0">
                <a:lnSpc>
                  <a:spcPct val="150000"/>
                </a:lnSpc>
                <a:spcBef>
                  <a:spcPts val="110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s" sz="1800" b="1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&lt;footer&gt; &lt;/footer&gt;</a:t>
              </a: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542503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30;p87">
            <a:extLst>
              <a:ext uri="{FF2B5EF4-FFF2-40B4-BE49-F238E27FC236}">
                <a16:creationId xmlns:a16="http://schemas.microsoft.com/office/drawing/2014/main" id="{F99842E3-F592-880E-C3AE-9A5127EC11CC}"/>
              </a:ext>
            </a:extLst>
          </p:cNvPr>
          <p:cNvSpPr txBox="1"/>
          <p:nvPr/>
        </p:nvSpPr>
        <p:spPr>
          <a:xfrm>
            <a:off x="5486400" y="1108509"/>
            <a:ext cx="6221400" cy="23313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500" dirty="0">
                <a:solidFill>
                  <a:srgbClr val="E8E7E3"/>
                </a:solidFill>
              </a:rPr>
              <a:t>☕</a:t>
            </a:r>
            <a:endParaRPr sz="11500" dirty="0">
              <a:solidFill>
                <a:srgbClr val="E8E7E3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 b="1" dirty="0">
                <a:solidFill>
                  <a:srgbClr val="EAFF6A"/>
                </a:solidFill>
                <a:latin typeface="DM Sans"/>
                <a:ea typeface="DM Sans"/>
                <a:cs typeface="DM Sans"/>
                <a:sym typeface="DM Sans"/>
              </a:rPr>
              <a:t>Break</a:t>
            </a:r>
            <a:endParaRPr sz="4000" b="1" dirty="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" name="Google Shape;731;p87">
            <a:extLst>
              <a:ext uri="{FF2B5EF4-FFF2-40B4-BE49-F238E27FC236}">
                <a16:creationId xmlns:a16="http://schemas.microsoft.com/office/drawing/2014/main" id="{9D2B250B-A41A-82B7-BD4F-811234CCDCC5}"/>
              </a:ext>
            </a:extLst>
          </p:cNvPr>
          <p:cNvSpPr txBox="1"/>
          <p:nvPr/>
        </p:nvSpPr>
        <p:spPr>
          <a:xfrm>
            <a:off x="7023300" y="3371025"/>
            <a:ext cx="3147600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 dirty="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¡15 minutos y volvemos!</a:t>
            </a:r>
            <a:endParaRPr sz="3600" dirty="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8838264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CF9AEC-01DF-AB8B-8381-0F6D741026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36;p88">
            <a:extLst>
              <a:ext uri="{FF2B5EF4-FFF2-40B4-BE49-F238E27FC236}">
                <a16:creationId xmlns:a16="http://schemas.microsoft.com/office/drawing/2014/main" id="{D35558BF-E83C-B2AB-1D90-531A8A2F3B5A}"/>
              </a:ext>
            </a:extLst>
          </p:cNvPr>
          <p:cNvSpPr txBox="1"/>
          <p:nvPr/>
        </p:nvSpPr>
        <p:spPr>
          <a:xfrm>
            <a:off x="2985300" y="2879634"/>
            <a:ext cx="6221400" cy="1098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6600" b="1" dirty="0">
                <a:solidFill>
                  <a:srgbClr val="EAFF6A"/>
                </a:solidFill>
                <a:latin typeface="DM Sans"/>
                <a:ea typeface="DM Sans"/>
                <a:cs typeface="DM Sans"/>
                <a:sym typeface="DM Sans"/>
              </a:rPr>
              <a:t>¿Preguntas?</a:t>
            </a:r>
            <a:endParaRPr sz="6600" b="1" dirty="0">
              <a:solidFill>
                <a:srgbClr val="EAFF6A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730839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41;p62">
            <a:extLst>
              <a:ext uri="{FF2B5EF4-FFF2-40B4-BE49-F238E27FC236}">
                <a16:creationId xmlns:a16="http://schemas.microsoft.com/office/drawing/2014/main" id="{78BFFB5F-EF9C-8B55-22C8-9A12738A997C}"/>
              </a:ext>
            </a:extLst>
          </p:cNvPr>
          <p:cNvSpPr txBox="1"/>
          <p:nvPr/>
        </p:nvSpPr>
        <p:spPr>
          <a:xfrm>
            <a:off x="0" y="2228686"/>
            <a:ext cx="12192000" cy="2400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0" b="1" dirty="0">
                <a:solidFill>
                  <a:srgbClr val="F2E2F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M Sans"/>
                <a:ea typeface="DM Sans"/>
                <a:cs typeface="DM Sans"/>
                <a:sym typeface="DM Sans"/>
              </a:rPr>
              <a:t>Lección 01: Conceptos Básicos de HTML</a:t>
            </a:r>
            <a:endParaRPr sz="8000" b="1" dirty="0">
              <a:solidFill>
                <a:srgbClr val="F2E2F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M Sans"/>
              <a:ea typeface="DM Sans"/>
              <a:cs typeface="DM Sans"/>
              <a:sym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39545896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 13">
            <a:extLst>
              <a:ext uri="{FF2B5EF4-FFF2-40B4-BE49-F238E27FC236}">
                <a16:creationId xmlns:a16="http://schemas.microsoft.com/office/drawing/2014/main" id="{83F6C4B2-B8EE-F38F-C7AC-DC959F041BD4}"/>
              </a:ext>
            </a:extLst>
          </p:cNvPr>
          <p:cNvSpPr/>
          <p:nvPr/>
        </p:nvSpPr>
        <p:spPr>
          <a:xfrm>
            <a:off x="0" y="0"/>
            <a:ext cx="5723367" cy="7086600"/>
          </a:xfrm>
          <a:prstGeom prst="rect">
            <a:avLst/>
          </a:prstGeom>
          <a:solidFill>
            <a:srgbClr val="5A47D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32000" rIns="684000" rtlCol="0" anchor="ctr"/>
          <a:lstStyle/>
          <a:p>
            <a:pPr algn="ctr">
              <a:lnSpc>
                <a:spcPts val="3110"/>
              </a:lnSpc>
            </a:pPr>
            <a:endParaRPr lang="es-ES_tradnl" sz="2800" b="1" dirty="0">
              <a:solidFill>
                <a:schemeClr val="bg1"/>
              </a:solidFill>
              <a:latin typeface="Calibri" panose="020F0502020204030204" pitchFamily="34" charset="0"/>
              <a:ea typeface="Arimo" pitchFamily="34" charset="-122"/>
              <a:cs typeface="Calibri" panose="020F0502020204030204" pitchFamily="34" charset="0"/>
            </a:endParaRPr>
          </a:p>
          <a:p>
            <a:pPr algn="ctr">
              <a:lnSpc>
                <a:spcPts val="3110"/>
              </a:lnSpc>
            </a:pPr>
            <a:endParaRPr lang="es-ES_tradnl" sz="2800" b="1" dirty="0">
              <a:solidFill>
                <a:schemeClr val="bg1"/>
              </a:solidFill>
              <a:latin typeface="Calibri" panose="020F0502020204030204" pitchFamily="34" charset="0"/>
              <a:ea typeface="Arimo" pitchFamily="34" charset="-122"/>
              <a:cs typeface="Calibri" panose="020F0502020204030204" pitchFamily="34" charset="0"/>
            </a:endParaRPr>
          </a:p>
          <a:p>
            <a:pPr algn="ctr">
              <a:lnSpc>
                <a:spcPts val="3110"/>
              </a:lnSpc>
            </a:pPr>
            <a:endParaRPr lang="es-ES_tradnl" sz="28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0671859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 13">
            <a:extLst>
              <a:ext uri="{FF2B5EF4-FFF2-40B4-BE49-F238E27FC236}">
                <a16:creationId xmlns:a16="http://schemas.microsoft.com/office/drawing/2014/main" id="{83F6C4B2-B8EE-F38F-C7AC-DC959F041BD4}"/>
              </a:ext>
            </a:extLst>
          </p:cNvPr>
          <p:cNvSpPr/>
          <p:nvPr/>
        </p:nvSpPr>
        <p:spPr>
          <a:xfrm>
            <a:off x="0" y="0"/>
            <a:ext cx="5417127" cy="6858000"/>
          </a:xfrm>
          <a:prstGeom prst="rect">
            <a:avLst/>
          </a:prstGeom>
          <a:solidFill>
            <a:srgbClr val="A6F4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7999" tIns="216000" rIns="684000" rtlCol="0" anchor="ctr"/>
          <a:lstStyle/>
          <a:p>
            <a:pPr algn="ctr">
              <a:lnSpc>
                <a:spcPts val="3110"/>
              </a:lnSpc>
            </a:pPr>
            <a:endParaRPr lang="es-ES_tradnl" sz="2800" b="1" dirty="0">
              <a:solidFill>
                <a:schemeClr val="bg1"/>
              </a:solidFill>
              <a:latin typeface="Calibri" panose="020F0502020204030204" pitchFamily="34" charset="0"/>
              <a:ea typeface="Arimo" pitchFamily="34" charset="-122"/>
              <a:cs typeface="Calibri" panose="020F0502020204030204" pitchFamily="34" charset="0"/>
            </a:endParaRPr>
          </a:p>
          <a:p>
            <a:pPr algn="ctr">
              <a:lnSpc>
                <a:spcPts val="3110"/>
              </a:lnSpc>
            </a:pPr>
            <a:endParaRPr lang="es-ES_tradnl" sz="2800" b="1" dirty="0">
              <a:solidFill>
                <a:schemeClr val="bg1"/>
              </a:solidFill>
              <a:latin typeface="Calibri" panose="020F0502020204030204" pitchFamily="34" charset="0"/>
              <a:ea typeface="Arimo" pitchFamily="34" charset="-122"/>
              <a:cs typeface="Calibri" panose="020F0502020204030204" pitchFamily="34" charset="0"/>
            </a:endParaRPr>
          </a:p>
          <a:p>
            <a:pPr algn="ctr">
              <a:lnSpc>
                <a:spcPts val="3110"/>
              </a:lnSpc>
            </a:pPr>
            <a:endParaRPr lang="es-ES_tradnl" sz="2800" b="1" dirty="0">
              <a:solidFill>
                <a:schemeClr val="bg1"/>
              </a:solidFill>
              <a:latin typeface="Calibri" panose="020F0502020204030204" pitchFamily="34" charset="0"/>
              <a:ea typeface="Arimo" pitchFamily="34" charset="-122"/>
              <a:cs typeface="Calibri" panose="020F0502020204030204" pitchFamily="34" charset="0"/>
            </a:endParaRPr>
          </a:p>
          <a:p>
            <a:pPr algn="ctr"/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4434554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8361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F84D8F-0F0B-9273-FAB7-BE411600C6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41232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5993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552;p64">
            <a:extLst>
              <a:ext uri="{FF2B5EF4-FFF2-40B4-BE49-F238E27FC236}">
                <a16:creationId xmlns:a16="http://schemas.microsoft.com/office/drawing/2014/main" id="{EE08EA4E-FDC7-2C49-FE03-E465F2EB4A6B}"/>
              </a:ext>
            </a:extLst>
          </p:cNvPr>
          <p:cNvSpPr txBox="1"/>
          <p:nvPr/>
        </p:nvSpPr>
        <p:spPr>
          <a:xfrm>
            <a:off x="839788" y="457200"/>
            <a:ext cx="3932237" cy="1219200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dirty="0">
                <a:latin typeface="+mj-lt"/>
                <a:ea typeface="+mj-ea"/>
                <a:cs typeface="+mj-cs"/>
              </a:rPr>
              <a:t>HTML</a:t>
            </a:r>
          </a:p>
        </p:txBody>
      </p:sp>
      <p:pic>
        <p:nvPicPr>
          <p:cNvPr id="4" name="Google Shape;553;p64">
            <a:extLst>
              <a:ext uri="{FF2B5EF4-FFF2-40B4-BE49-F238E27FC236}">
                <a16:creationId xmlns:a16="http://schemas.microsoft.com/office/drawing/2014/main" id="{190D24D0-A1CE-02B6-A576-D7518E68F9B9}"/>
              </a:ext>
            </a:extLst>
          </p:cNvPr>
          <p:cNvPicPr preferRelativeResize="0"/>
          <p:nvPr/>
        </p:nvPicPr>
        <p:blipFill rotWithShape="1">
          <a:blip r:embed="rId2"/>
          <a:srcRect r="-3" b="1048"/>
          <a:stretch>
            <a:fillRect/>
          </a:stretch>
        </p:blipFill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551;p64">
            <a:extLst>
              <a:ext uri="{FF2B5EF4-FFF2-40B4-BE49-F238E27FC236}">
                <a16:creationId xmlns:a16="http://schemas.microsoft.com/office/drawing/2014/main" id="{4D03E34A-A859-F8A7-7F21-C43CF7549DBB}"/>
              </a:ext>
            </a:extLst>
          </p:cNvPr>
          <p:cNvSpPr txBox="1"/>
          <p:nvPr/>
        </p:nvSpPr>
        <p:spPr>
          <a:xfrm>
            <a:off x="839788" y="1600200"/>
            <a:ext cx="3932237" cy="4268788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 fontScale="92500" lnSpcReduction="10000"/>
          </a:bodyPr>
          <a:lstStyle/>
          <a:p>
            <a:pPr defTabSz="914400">
              <a:lnSpc>
                <a:spcPct val="110000"/>
              </a:lnSpc>
              <a:spcAft>
                <a:spcPts val="0"/>
              </a:spcAft>
            </a:pPr>
            <a:r>
              <a:rPr lang="es-MX" sz="2400" kern="1200" dirty="0">
                <a:latin typeface="+mn-lt"/>
                <a:ea typeface="+mn-ea"/>
                <a:cs typeface="+mn-cs"/>
              </a:rPr>
              <a:t>Es un</a:t>
            </a:r>
            <a:r>
              <a:rPr lang="es-MX" sz="2400" b="1" kern="1200" dirty="0">
                <a:latin typeface="+mn-lt"/>
                <a:ea typeface="+mn-ea"/>
                <a:cs typeface="+mn-cs"/>
              </a:rPr>
              <a:t> "lenguaje" de marcado de etiquetas,</a:t>
            </a:r>
            <a:r>
              <a:rPr lang="es-MX" sz="2400" kern="1200" dirty="0">
                <a:latin typeface="+mn-lt"/>
                <a:ea typeface="+mn-ea"/>
                <a:cs typeface="+mn-cs"/>
              </a:rPr>
              <a:t> que permite </a:t>
            </a:r>
            <a:r>
              <a:rPr lang="es-MX" sz="2400" kern="1200" dirty="0">
                <a:highlight>
                  <a:schemeClr val="accent6"/>
                </a:highlight>
                <a:latin typeface="+mn-lt"/>
                <a:ea typeface="+mn-ea"/>
                <a:cs typeface="+mn-cs"/>
              </a:rPr>
              <a:t>crear documentos para web. </a:t>
            </a:r>
          </a:p>
          <a:p>
            <a:pPr defTabSz="914400">
              <a:lnSpc>
                <a:spcPct val="110000"/>
              </a:lnSpc>
              <a:spcAft>
                <a:spcPts val="0"/>
              </a:spcAft>
            </a:pPr>
            <a:r>
              <a:rPr lang="es-MX" sz="2400" kern="1200" dirty="0">
                <a:latin typeface="+mn-lt"/>
                <a:ea typeface="+mn-ea"/>
                <a:cs typeface="+mn-cs"/>
              </a:rPr>
              <a:t>Durante el curso estaremos viendo HTML, incluyendo toda su estructura y etiquetas. Los siguientes términos serán de uso frecuente:</a:t>
            </a:r>
          </a:p>
          <a:p>
            <a:pPr defTabSz="914400">
              <a:lnSpc>
                <a:spcPct val="110000"/>
              </a:lnSpc>
              <a:spcAft>
                <a:spcPts val="0"/>
              </a:spcAft>
            </a:pPr>
            <a:endParaRPr lang="es-MX" sz="2400" kern="1200" dirty="0">
              <a:latin typeface="+mn-lt"/>
              <a:ea typeface="+mn-ea"/>
              <a:cs typeface="+mn-cs"/>
            </a:endParaRPr>
          </a:p>
          <a:p>
            <a:pPr marL="342900" indent="-342900" defTabSz="914400">
              <a:lnSpc>
                <a:spcPct val="110000"/>
              </a:lnSpc>
              <a:spcAft>
                <a:spcPts val="0"/>
              </a:spcAft>
              <a:buClr>
                <a:schemeClr val="accent4"/>
              </a:buClr>
              <a:buSzPts val="1350"/>
              <a:buFont typeface="Wingdings" panose="05000000000000000000" pitchFamily="2" charset="2"/>
              <a:buChar char="ü"/>
            </a:pPr>
            <a:r>
              <a:rPr lang="es-MX" sz="2400" kern="1200" dirty="0">
                <a:latin typeface="+mn-lt"/>
                <a:ea typeface="+mn-ea"/>
                <a:cs typeface="+mn-cs"/>
              </a:rPr>
              <a:t>Etiqueta.</a:t>
            </a:r>
          </a:p>
          <a:p>
            <a:pPr marL="342900" indent="-342900" defTabSz="914400">
              <a:lnSpc>
                <a:spcPct val="110000"/>
              </a:lnSpc>
              <a:spcAft>
                <a:spcPts val="0"/>
              </a:spcAft>
              <a:buClr>
                <a:schemeClr val="accent4"/>
              </a:buClr>
              <a:buSzPts val="1350"/>
              <a:buFont typeface="Wingdings" panose="05000000000000000000" pitchFamily="2" charset="2"/>
              <a:buChar char="ü"/>
            </a:pPr>
            <a:r>
              <a:rPr lang="es-MX" sz="2400" kern="1200" dirty="0">
                <a:latin typeface="+mn-lt"/>
                <a:ea typeface="+mn-ea"/>
                <a:cs typeface="+mn-cs"/>
              </a:rPr>
              <a:t>Atributo.</a:t>
            </a:r>
          </a:p>
          <a:p>
            <a:pPr marL="342900" indent="-342900" defTabSz="914400">
              <a:lnSpc>
                <a:spcPct val="110000"/>
              </a:lnSpc>
              <a:spcAft>
                <a:spcPts val="0"/>
              </a:spcAft>
              <a:buClr>
                <a:schemeClr val="accent4"/>
              </a:buClr>
              <a:buSzPts val="1350"/>
              <a:buFont typeface="Wingdings" panose="05000000000000000000" pitchFamily="2" charset="2"/>
              <a:buChar char="ü"/>
            </a:pPr>
            <a:r>
              <a:rPr lang="es-MX" sz="2400" kern="1200" dirty="0">
                <a:latin typeface="+mn-lt"/>
                <a:ea typeface="+mn-ea"/>
                <a:cs typeface="+mn-cs"/>
              </a:rPr>
              <a:t>Estructura.</a:t>
            </a:r>
          </a:p>
        </p:txBody>
      </p:sp>
    </p:spTree>
    <p:extLst>
      <p:ext uri="{BB962C8B-B14F-4D97-AF65-F5344CB8AC3E}">
        <p14:creationId xmlns:p14="http://schemas.microsoft.com/office/powerpoint/2010/main" val="3686846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B89BA2-41B3-1FB7-7DC0-6A0088DF2D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58;p65">
            <a:extLst>
              <a:ext uri="{FF2B5EF4-FFF2-40B4-BE49-F238E27FC236}">
                <a16:creationId xmlns:a16="http://schemas.microsoft.com/office/drawing/2014/main" id="{FB02AE28-3018-76A9-9C13-17F125FDF775}"/>
              </a:ext>
            </a:extLst>
          </p:cNvPr>
          <p:cNvSpPr txBox="1"/>
          <p:nvPr/>
        </p:nvSpPr>
        <p:spPr>
          <a:xfrm>
            <a:off x="2819400" y="1883850"/>
            <a:ext cx="7621800" cy="5147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No</a:t>
            </a:r>
            <a:r>
              <a:rPr lang="es" sz="20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deben tener </a:t>
            </a:r>
            <a:r>
              <a:rPr lang="es" sz="2000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espacios</a:t>
            </a:r>
            <a:r>
              <a:rPr lang="es" sz="20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</a:t>
            </a:r>
            <a:r>
              <a:rPr lang="es" sz="2000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acentos</a:t>
            </a:r>
            <a:r>
              <a:rPr lang="es" sz="20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</a:t>
            </a:r>
            <a:r>
              <a:rPr lang="es" sz="2000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eñes</a:t>
            </a:r>
            <a:r>
              <a:rPr lang="es" sz="20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ni </a:t>
            </a:r>
            <a:r>
              <a:rPr lang="es" sz="2000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símbolos</a:t>
            </a:r>
            <a:r>
              <a:rPr lang="es" sz="20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o si son varias palabras </a:t>
            </a:r>
            <a:r>
              <a:rPr lang="es" sz="2000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usar guiones</a:t>
            </a:r>
            <a:r>
              <a:rPr lang="es" sz="20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“ - “ o “ _ “ ej: “mi-pagina-web”</a:t>
            </a:r>
            <a:endParaRPr sz="2000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s" sz="20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Tienen que estar escritos en </a:t>
            </a:r>
            <a:r>
              <a:rPr lang="es" sz="2000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minúsculas.</a:t>
            </a:r>
            <a:endParaRPr sz="2000" b="1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s" sz="20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Deben tener la extensión “</a:t>
            </a:r>
            <a:r>
              <a:rPr lang="es" sz="2000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.html</a:t>
            </a:r>
            <a:r>
              <a:rPr lang="es" sz="20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” (es la forma en que el servidor web sabe que se trata un documento web).</a:t>
            </a:r>
            <a:endParaRPr sz="2000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ctr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000" b="1" dirty="0">
                <a:solidFill>
                  <a:schemeClr val="dk1"/>
                </a:solidFill>
                <a:highlight>
                  <a:schemeClr val="accent6"/>
                </a:highlight>
                <a:latin typeface="DM Sans"/>
                <a:ea typeface="DM Sans"/>
                <a:cs typeface="DM Sans"/>
                <a:sym typeface="DM Sans"/>
              </a:rPr>
              <a:t>Atención</a:t>
            </a:r>
            <a:r>
              <a:rPr lang="es" sz="2000" dirty="0">
                <a:solidFill>
                  <a:schemeClr val="dk1"/>
                </a:solidFill>
                <a:highlight>
                  <a:schemeClr val="accent6"/>
                </a:highlight>
                <a:latin typeface="DM Sans"/>
                <a:ea typeface="DM Sans"/>
                <a:cs typeface="DM Sans"/>
                <a:sym typeface="DM Sans"/>
              </a:rPr>
              <a:t>: al guardar archivos en Windows, verificar que no se guarden con la doble extensión de archivos (</a:t>
            </a:r>
            <a:r>
              <a:rPr lang="es" sz="2000" b="1" dirty="0">
                <a:solidFill>
                  <a:schemeClr val="dk1"/>
                </a:solidFill>
                <a:highlight>
                  <a:schemeClr val="accent6"/>
                </a:highlight>
                <a:latin typeface="DM Sans"/>
                <a:ea typeface="DM Sans"/>
                <a:cs typeface="DM Sans"/>
                <a:sym typeface="DM Sans"/>
              </a:rPr>
              <a:t>archivo.html.txt</a:t>
            </a:r>
            <a:r>
              <a:rPr lang="es" sz="2000" dirty="0">
                <a:solidFill>
                  <a:schemeClr val="dk1"/>
                </a:solidFill>
                <a:highlight>
                  <a:schemeClr val="accent6"/>
                </a:highlight>
                <a:latin typeface="DM Sans"/>
                <a:ea typeface="DM Sans"/>
                <a:cs typeface="DM Sans"/>
                <a:sym typeface="DM Sans"/>
              </a:rPr>
              <a:t>).</a:t>
            </a:r>
            <a:endParaRPr sz="2000" dirty="0">
              <a:solidFill>
                <a:schemeClr val="dk1"/>
              </a:solidFill>
              <a:highlight>
                <a:schemeClr val="accent6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1100"/>
              </a:spcBef>
              <a:spcAft>
                <a:spcPts val="1100"/>
              </a:spcAft>
              <a:buNone/>
            </a:pPr>
            <a:endParaRPr sz="2000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" name="Google Shape;559;p65">
            <a:extLst>
              <a:ext uri="{FF2B5EF4-FFF2-40B4-BE49-F238E27FC236}">
                <a16:creationId xmlns:a16="http://schemas.microsoft.com/office/drawing/2014/main" id="{B2B79DDF-63B1-9F86-B8C0-8567E4ABFBA6}"/>
              </a:ext>
            </a:extLst>
          </p:cNvPr>
          <p:cNvSpPr txBox="1"/>
          <p:nvPr/>
        </p:nvSpPr>
        <p:spPr>
          <a:xfrm>
            <a:off x="876700" y="1144950"/>
            <a:ext cx="78867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Convenio de archivos</a:t>
            </a:r>
            <a:endParaRPr sz="4000" b="1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" name="Google Shape;560;p65">
            <a:extLst>
              <a:ext uri="{FF2B5EF4-FFF2-40B4-BE49-F238E27FC236}">
                <a16:creationId xmlns:a16="http://schemas.microsoft.com/office/drawing/2014/main" id="{A8D49456-DE64-76F7-A022-068E5C0A8F28}"/>
              </a:ext>
            </a:extLst>
          </p:cNvPr>
          <p:cNvSpPr/>
          <p:nvPr/>
        </p:nvSpPr>
        <p:spPr>
          <a:xfrm>
            <a:off x="2209800" y="2057050"/>
            <a:ext cx="467700" cy="4671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E0FF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latin typeface="Anton"/>
                <a:ea typeface="Anton"/>
                <a:cs typeface="Anton"/>
                <a:sym typeface="Anton"/>
              </a:rPr>
              <a:t>🙅</a:t>
            </a:r>
            <a:endParaRPr dirty="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8" name="Google Shape;561;p65">
            <a:extLst>
              <a:ext uri="{FF2B5EF4-FFF2-40B4-BE49-F238E27FC236}">
                <a16:creationId xmlns:a16="http://schemas.microsoft.com/office/drawing/2014/main" id="{FB4D8C8C-69F2-972A-3928-6AB17B8CEDE4}"/>
              </a:ext>
            </a:extLst>
          </p:cNvPr>
          <p:cNvSpPr/>
          <p:nvPr/>
        </p:nvSpPr>
        <p:spPr>
          <a:xfrm>
            <a:off x="2209800" y="3048000"/>
            <a:ext cx="467700" cy="4671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E0FF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Anton"/>
                <a:ea typeface="Anton"/>
                <a:cs typeface="Anton"/>
                <a:sym typeface="Anton"/>
              </a:rPr>
              <a:t>💁</a:t>
            </a:r>
            <a:endParaRPr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9" name="Google Shape;562;p65">
            <a:extLst>
              <a:ext uri="{FF2B5EF4-FFF2-40B4-BE49-F238E27FC236}">
                <a16:creationId xmlns:a16="http://schemas.microsoft.com/office/drawing/2014/main" id="{6FFDA0D2-665A-B19A-9D57-7F5AD82317D2}"/>
              </a:ext>
            </a:extLst>
          </p:cNvPr>
          <p:cNvSpPr/>
          <p:nvPr/>
        </p:nvSpPr>
        <p:spPr>
          <a:xfrm>
            <a:off x="2209800" y="4100301"/>
            <a:ext cx="467700" cy="4671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E0FF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Anton"/>
                <a:ea typeface="Anton"/>
                <a:cs typeface="Anton"/>
                <a:sym typeface="Anton"/>
              </a:rPr>
              <a:t>🙆</a:t>
            </a:r>
            <a:endParaRPr>
              <a:latin typeface="Anton"/>
              <a:ea typeface="Anton"/>
              <a:cs typeface="Anton"/>
              <a:sym typeface="Anton"/>
            </a:endParaRPr>
          </a:p>
        </p:txBody>
      </p:sp>
    </p:spTree>
    <p:extLst>
      <p:ext uri="{BB962C8B-B14F-4D97-AF65-F5344CB8AC3E}">
        <p14:creationId xmlns:p14="http://schemas.microsoft.com/office/powerpoint/2010/main" val="2525559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F0C6A2-27B9-9CF3-C765-4C0705815B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67;p66">
            <a:extLst>
              <a:ext uri="{FF2B5EF4-FFF2-40B4-BE49-F238E27FC236}">
                <a16:creationId xmlns:a16="http://schemas.microsoft.com/office/drawing/2014/main" id="{CE62120C-618B-67BD-1A4B-EDD50A9565D5}"/>
              </a:ext>
            </a:extLst>
          </p:cNvPr>
          <p:cNvSpPr txBox="1"/>
          <p:nvPr/>
        </p:nvSpPr>
        <p:spPr>
          <a:xfrm>
            <a:off x="2514600" y="4106976"/>
            <a:ext cx="8193000" cy="2146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👉Es el archivo que se carga cuando todavía no has hecho click en ningún link (por ejemplo, al pedir </a:t>
            </a:r>
            <a:r>
              <a:rPr lang="es" sz="2000" u="sng" dirty="0">
                <a:solidFill>
                  <a:schemeClr val="hlink"/>
                </a:solidFill>
                <a:latin typeface="DM Sans"/>
                <a:ea typeface="DM Sans"/>
                <a:cs typeface="DM Sans"/>
                <a:sym typeface="DM Sans"/>
              </a:rPr>
              <a:t>willedtech.io</a:t>
            </a:r>
            <a:r>
              <a:rPr lang="es" sz="20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no dice qué archivo quieres). </a:t>
            </a:r>
            <a:endParaRPr sz="2000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ctr" rtl="0">
              <a:lnSpc>
                <a:spcPct val="100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es" sz="2000" dirty="0">
                <a:solidFill>
                  <a:schemeClr val="dk1"/>
                </a:solidFill>
                <a:highlight>
                  <a:schemeClr val="accent6"/>
                </a:highlight>
                <a:latin typeface="DM Sans"/>
                <a:ea typeface="DM Sans"/>
                <a:cs typeface="DM Sans"/>
                <a:sym typeface="DM Sans"/>
              </a:rPr>
              <a:t>Debe llamarse </a:t>
            </a:r>
            <a:r>
              <a:rPr lang="es" sz="2000" b="1" dirty="0">
                <a:solidFill>
                  <a:schemeClr val="dk1"/>
                </a:solidFill>
                <a:highlight>
                  <a:schemeClr val="accent6"/>
                </a:highlight>
                <a:latin typeface="DM Sans"/>
                <a:ea typeface="DM Sans"/>
                <a:cs typeface="DM Sans"/>
                <a:sym typeface="DM Sans"/>
              </a:rPr>
              <a:t>index.html</a:t>
            </a:r>
            <a:r>
              <a:rPr lang="es" sz="2000" dirty="0">
                <a:solidFill>
                  <a:schemeClr val="dk1"/>
                </a:solidFill>
                <a:highlight>
                  <a:schemeClr val="accent6"/>
                </a:highlight>
                <a:latin typeface="DM Sans"/>
                <a:ea typeface="DM Sans"/>
                <a:cs typeface="DM Sans"/>
                <a:sym typeface="DM Sans"/>
              </a:rPr>
              <a:t>, ya que es el nombre estandarizado.</a:t>
            </a:r>
            <a:endParaRPr sz="2000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" name="Google Shape;568;p66">
            <a:extLst>
              <a:ext uri="{FF2B5EF4-FFF2-40B4-BE49-F238E27FC236}">
                <a16:creationId xmlns:a16="http://schemas.microsoft.com/office/drawing/2014/main" id="{9A0CA619-4302-84DB-2BA4-2AFAA09E5BAD}"/>
              </a:ext>
            </a:extLst>
          </p:cNvPr>
          <p:cNvSpPr txBox="1"/>
          <p:nvPr/>
        </p:nvSpPr>
        <p:spPr>
          <a:xfrm>
            <a:off x="2514600" y="609600"/>
            <a:ext cx="78867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Documento predeterminado</a:t>
            </a:r>
            <a:endParaRPr sz="4000" b="1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4" name="Google Shape;569;p66">
            <a:extLst>
              <a:ext uri="{FF2B5EF4-FFF2-40B4-BE49-F238E27FC236}">
                <a16:creationId xmlns:a16="http://schemas.microsoft.com/office/drawing/2014/main" id="{11139EDA-BD83-2A0B-C044-E06886A994B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b="47349"/>
          <a:stretch/>
        </p:blipFill>
        <p:spPr>
          <a:xfrm>
            <a:off x="2943981" y="1143000"/>
            <a:ext cx="7027938" cy="2963976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570;p66">
            <a:extLst>
              <a:ext uri="{FF2B5EF4-FFF2-40B4-BE49-F238E27FC236}">
                <a16:creationId xmlns:a16="http://schemas.microsoft.com/office/drawing/2014/main" id="{1A3B6D8E-3859-4433-1C46-CF5A6F0BCE4F}"/>
              </a:ext>
            </a:extLst>
          </p:cNvPr>
          <p:cNvSpPr/>
          <p:nvPr/>
        </p:nvSpPr>
        <p:spPr>
          <a:xfrm>
            <a:off x="4419600" y="2514600"/>
            <a:ext cx="914400" cy="15240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11062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78E0364-417B-80A0-BDC0-11307293E9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75;p67">
            <a:extLst>
              <a:ext uri="{FF2B5EF4-FFF2-40B4-BE49-F238E27FC236}">
                <a16:creationId xmlns:a16="http://schemas.microsoft.com/office/drawing/2014/main" id="{D746613A-BF7F-3F31-7E0B-8F79EF1F0404}"/>
              </a:ext>
            </a:extLst>
          </p:cNvPr>
          <p:cNvSpPr txBox="1"/>
          <p:nvPr/>
        </p:nvSpPr>
        <p:spPr>
          <a:xfrm>
            <a:off x="5029200" y="2838084"/>
            <a:ext cx="6221400" cy="1181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7200" b="1" dirty="0">
                <a:solidFill>
                  <a:srgbClr val="F2E2F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M Sans"/>
                <a:ea typeface="DM Sans"/>
                <a:cs typeface="DM Sans"/>
                <a:sym typeface="DM Sans"/>
              </a:rPr>
              <a:t>Etiquetas</a:t>
            </a:r>
            <a:endParaRPr sz="7200" b="1" dirty="0">
              <a:solidFill>
                <a:srgbClr val="F2E2F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M Sans"/>
              <a:ea typeface="DM Sans"/>
              <a:cs typeface="DM Sans"/>
              <a:sym typeface="DM Sans"/>
            </a:endParaRPr>
          </a:p>
        </p:txBody>
      </p:sp>
    </p:spTree>
    <p:extLst>
      <p:ext uri="{BB962C8B-B14F-4D97-AF65-F5344CB8AC3E}">
        <p14:creationId xmlns:p14="http://schemas.microsoft.com/office/powerpoint/2010/main" val="1585135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9F4EE1-DD4C-7AE5-C5D8-76863D8464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580;p68">
            <a:extLst>
              <a:ext uri="{FF2B5EF4-FFF2-40B4-BE49-F238E27FC236}">
                <a16:creationId xmlns:a16="http://schemas.microsoft.com/office/drawing/2014/main" id="{DA68C539-3A2B-D4F4-1A27-AEDBFF09E4D8}"/>
              </a:ext>
            </a:extLst>
          </p:cNvPr>
          <p:cNvSpPr txBox="1"/>
          <p:nvPr/>
        </p:nvSpPr>
        <p:spPr>
          <a:xfrm>
            <a:off x="886300" y="1000975"/>
            <a:ext cx="81411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Etiquetas HTML</a:t>
            </a:r>
            <a:endParaRPr sz="4000" b="1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" name="Google Shape;581;p68">
            <a:extLst>
              <a:ext uri="{FF2B5EF4-FFF2-40B4-BE49-F238E27FC236}">
                <a16:creationId xmlns:a16="http://schemas.microsoft.com/office/drawing/2014/main" id="{8DF7D046-2236-4E8F-28AD-24B4A9157CE7}"/>
              </a:ext>
            </a:extLst>
          </p:cNvPr>
          <p:cNvSpPr txBox="1"/>
          <p:nvPr/>
        </p:nvSpPr>
        <p:spPr>
          <a:xfrm>
            <a:off x="914400" y="2057400"/>
            <a:ext cx="10439400" cy="2769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400" dirty="0">
                <a:latin typeface="DM Sans"/>
                <a:ea typeface="DM Sans"/>
                <a:cs typeface="DM Sans"/>
                <a:sym typeface="DM Sans"/>
              </a:rPr>
              <a:t>Las etiquetas HTML están delimitadas por un inicio y un final de cada elemento. Lo que se encuentra dentro de la etiqueta (el contenido) es lo que estás formateando. </a:t>
            </a:r>
            <a:endParaRPr sz="2400" dirty="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dirty="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400" dirty="0">
                <a:highlight>
                  <a:schemeClr val="accent6"/>
                </a:highlight>
                <a:latin typeface="DM Sans"/>
                <a:ea typeface="DM Sans"/>
                <a:cs typeface="DM Sans"/>
                <a:sym typeface="DM Sans"/>
              </a:rPr>
              <a:t>Toda etiqueta es un juego de pares: una etiqueta abre, otra cierra. </a:t>
            </a:r>
            <a:endParaRPr sz="2400" dirty="0">
              <a:highlight>
                <a:schemeClr val="accent6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dirty="0">
              <a:highlight>
                <a:schemeClr val="accent6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DM Sans"/>
              <a:ea typeface="DM Sans"/>
              <a:cs typeface="DM Sans"/>
              <a:sym typeface="DM Sans"/>
            </a:endParaRPr>
          </a:p>
        </p:txBody>
      </p:sp>
      <p:graphicFrame>
        <p:nvGraphicFramePr>
          <p:cNvPr id="7" name="Google Shape;582;p68">
            <a:extLst>
              <a:ext uri="{FF2B5EF4-FFF2-40B4-BE49-F238E27FC236}">
                <a16:creationId xmlns:a16="http://schemas.microsoft.com/office/drawing/2014/main" id="{CD47E314-0E2F-F7CE-892A-8694DD35AA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05241396"/>
              </p:ext>
            </p:extLst>
          </p:nvPr>
        </p:nvGraphicFramePr>
        <p:xfrm>
          <a:off x="2885987" y="4572296"/>
          <a:ext cx="6496225" cy="11451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496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45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" sz="2000" u="none" strike="noStrike" cap="none" dirty="0">
                          <a:solidFill>
                            <a:srgbClr val="D9D9D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&lt;</a:t>
                      </a:r>
                      <a:r>
                        <a:rPr lang="es" sz="2000" u="none" strike="noStrike" cap="none" dirty="0">
                          <a:solidFill>
                            <a:srgbClr val="E06666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etiqueta</a:t>
                      </a:r>
                      <a:r>
                        <a:rPr lang="es" sz="2000" u="none" strike="noStrike" cap="none" dirty="0">
                          <a:solidFill>
                            <a:srgbClr val="D9D9D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&gt;</a:t>
                      </a:r>
                      <a:br>
                        <a:rPr lang="es" sz="2000" u="none" strike="noStrike" cap="none" dirty="0">
                          <a:solidFill>
                            <a:srgbClr val="D9D9D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</a:br>
                      <a:r>
                        <a:rPr lang="es" sz="2000" u="none" strike="noStrike" cap="none" dirty="0">
                          <a:solidFill>
                            <a:srgbClr val="D9D9D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 Contenido</a:t>
                      </a:r>
                      <a:endParaRPr sz="2000" u="none" strike="noStrike" cap="none" dirty="0">
                        <a:solidFill>
                          <a:srgbClr val="D9D9D9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" sz="2000" u="none" strike="noStrike" cap="none" dirty="0">
                          <a:solidFill>
                            <a:srgbClr val="D9D9D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&lt;/</a:t>
                      </a:r>
                      <a:r>
                        <a:rPr lang="es" sz="2000" u="none" strike="noStrike" cap="none" dirty="0">
                          <a:solidFill>
                            <a:srgbClr val="E06666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etiqueta</a:t>
                      </a:r>
                      <a:r>
                        <a:rPr lang="es" sz="2000" u="none" strike="noStrike" cap="none" dirty="0">
                          <a:solidFill>
                            <a:srgbClr val="D9D9D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&gt;</a:t>
                      </a:r>
                      <a:endParaRPr sz="2000" u="none" strike="noStrike" cap="none" dirty="0">
                        <a:solidFill>
                          <a:srgbClr val="666666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63500" marR="63500" marT="63500" marB="63500">
                    <a:solidFill>
                      <a:srgbClr val="0C34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0913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753261-BCF9-0891-7EAB-1D210B68F2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87;p69">
            <a:extLst>
              <a:ext uri="{FF2B5EF4-FFF2-40B4-BE49-F238E27FC236}">
                <a16:creationId xmlns:a16="http://schemas.microsoft.com/office/drawing/2014/main" id="{2D126CB3-8F88-80E9-5DA4-20E5F93C02B7}"/>
              </a:ext>
            </a:extLst>
          </p:cNvPr>
          <p:cNvSpPr txBox="1"/>
          <p:nvPr/>
        </p:nvSpPr>
        <p:spPr>
          <a:xfrm>
            <a:off x="1524000" y="972500"/>
            <a:ext cx="81411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Atributos de las etiquetas</a:t>
            </a:r>
            <a:endParaRPr sz="4000" b="1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" name="Google Shape;588;p69">
            <a:extLst>
              <a:ext uri="{FF2B5EF4-FFF2-40B4-BE49-F238E27FC236}">
                <a16:creationId xmlns:a16="http://schemas.microsoft.com/office/drawing/2014/main" id="{987CE409-FC95-1393-F683-154F166B6008}"/>
              </a:ext>
            </a:extLst>
          </p:cNvPr>
          <p:cNvSpPr txBox="1"/>
          <p:nvPr/>
        </p:nvSpPr>
        <p:spPr>
          <a:xfrm>
            <a:off x="2518500" y="2555588"/>
            <a:ext cx="7626600" cy="2031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dirty="0">
                <a:highlight>
                  <a:schemeClr val="accent6"/>
                </a:highlight>
                <a:latin typeface="DM Sans"/>
                <a:ea typeface="DM Sans"/>
                <a:cs typeface="DM Sans"/>
                <a:sym typeface="DM Sans"/>
              </a:rPr>
              <a:t>Cualquier característica que pueda ser diferente entre una etiqueta y la otra. </a:t>
            </a:r>
            <a:r>
              <a:rPr lang="es" sz="2000" dirty="0">
                <a:latin typeface="DM Sans"/>
                <a:ea typeface="DM Sans"/>
                <a:cs typeface="DM Sans"/>
                <a:sym typeface="DM Sans"/>
              </a:rPr>
              <a:t> </a:t>
            </a:r>
            <a:endParaRPr sz="2000" dirty="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dirty="0">
                <a:latin typeface="DM Sans"/>
                <a:ea typeface="DM Sans"/>
                <a:cs typeface="DM Sans"/>
                <a:sym typeface="DM Sans"/>
              </a:rPr>
              <a:t>El valor que tendrá va entre comillas y cada una puede tener más de un atributo, separados entre sí por espacios. Los mismos sólo van en la de apertura. </a:t>
            </a:r>
            <a:endParaRPr sz="2000" b="1" dirty="0"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" name="Google Shape;589;p69">
            <a:extLst>
              <a:ext uri="{FF2B5EF4-FFF2-40B4-BE49-F238E27FC236}">
                <a16:creationId xmlns:a16="http://schemas.microsoft.com/office/drawing/2014/main" id="{9CC4F0D7-3515-F0DF-82E6-EDB19C93A12B}"/>
              </a:ext>
            </a:extLst>
          </p:cNvPr>
          <p:cNvSpPr/>
          <p:nvPr/>
        </p:nvSpPr>
        <p:spPr>
          <a:xfrm>
            <a:off x="2061686" y="2555588"/>
            <a:ext cx="467700" cy="4671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E0FF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43102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latin typeface="Anton"/>
                <a:ea typeface="Anton"/>
                <a:cs typeface="Anton"/>
                <a:sym typeface="Anton"/>
              </a:rPr>
              <a:t>⇄</a:t>
            </a:r>
            <a:endParaRPr sz="17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" name="Google Shape;590;p69">
            <a:extLst>
              <a:ext uri="{FF2B5EF4-FFF2-40B4-BE49-F238E27FC236}">
                <a16:creationId xmlns:a16="http://schemas.microsoft.com/office/drawing/2014/main" id="{742CB00B-A655-1234-896E-6DF81478C56C}"/>
              </a:ext>
            </a:extLst>
          </p:cNvPr>
          <p:cNvSpPr txBox="1"/>
          <p:nvPr/>
        </p:nvSpPr>
        <p:spPr>
          <a:xfrm>
            <a:off x="1524000" y="1887288"/>
            <a:ext cx="49434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Todas las etiquetas aceptan atributos:</a:t>
            </a:r>
            <a:endParaRPr sz="2000" dirty="0"/>
          </a:p>
        </p:txBody>
      </p:sp>
      <p:graphicFrame>
        <p:nvGraphicFramePr>
          <p:cNvPr id="6" name="Google Shape;591;p69">
            <a:extLst>
              <a:ext uri="{FF2B5EF4-FFF2-40B4-BE49-F238E27FC236}">
                <a16:creationId xmlns:a16="http://schemas.microsoft.com/office/drawing/2014/main" id="{D865F82B-EEFE-8E1C-85B8-13FA1F8A84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63358497"/>
              </p:ext>
            </p:extLst>
          </p:nvPr>
        </p:nvGraphicFramePr>
        <p:xfrm>
          <a:off x="4399100" y="4495800"/>
          <a:ext cx="3393800" cy="13042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39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04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" sz="2000" u="none" strike="noStrike" cap="none" dirty="0">
                          <a:solidFill>
                            <a:srgbClr val="D9D9D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&lt;</a:t>
                      </a:r>
                      <a:r>
                        <a:rPr lang="es" sz="2000" u="none" strike="noStrike" cap="none" dirty="0">
                          <a:solidFill>
                            <a:srgbClr val="E06666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etiqueta </a:t>
                      </a:r>
                      <a:r>
                        <a:rPr lang="es" sz="2000" u="none" strike="noStrike" cap="none" dirty="0">
                          <a:solidFill>
                            <a:srgbClr val="FF9900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atributo</a:t>
                      </a:r>
                      <a:r>
                        <a:rPr lang="es" sz="2000" u="none" strike="noStrike" cap="none" dirty="0">
                          <a:solidFill>
                            <a:srgbClr val="E06666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=</a:t>
                      </a:r>
                      <a:r>
                        <a:rPr lang="es" sz="2000" u="none" strike="noStrike" cap="none" dirty="0">
                          <a:solidFill>
                            <a:srgbClr val="93C47D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”valor”</a:t>
                      </a:r>
                      <a:r>
                        <a:rPr lang="es" sz="2000" u="none" strike="noStrike" cap="none" dirty="0">
                          <a:solidFill>
                            <a:srgbClr val="D9D9D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&gt;</a:t>
                      </a:r>
                      <a:br>
                        <a:rPr lang="es" sz="2000" u="none" strike="noStrike" cap="none" dirty="0">
                          <a:solidFill>
                            <a:srgbClr val="D9D9D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</a:br>
                      <a:r>
                        <a:rPr lang="es" sz="2000" u="none" strike="noStrike" cap="none" dirty="0">
                          <a:solidFill>
                            <a:srgbClr val="D9D9D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 Contenido</a:t>
                      </a:r>
                      <a:endParaRPr sz="2000" u="none" strike="noStrike" cap="none" dirty="0">
                        <a:solidFill>
                          <a:srgbClr val="D9D9D9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" sz="2000" u="none" strike="noStrike" cap="none" dirty="0">
                          <a:solidFill>
                            <a:srgbClr val="D9D9D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&lt;/</a:t>
                      </a:r>
                      <a:r>
                        <a:rPr lang="es" sz="2000" u="none" strike="noStrike" cap="none" dirty="0">
                          <a:solidFill>
                            <a:srgbClr val="E06666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etiqueta</a:t>
                      </a:r>
                      <a:r>
                        <a:rPr lang="es" sz="2000" u="none" strike="noStrike" cap="none" dirty="0">
                          <a:solidFill>
                            <a:srgbClr val="D9D9D9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&gt;</a:t>
                      </a:r>
                      <a:endParaRPr sz="2000" u="none" strike="noStrike" cap="none" dirty="0">
                        <a:solidFill>
                          <a:srgbClr val="666666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L="63500" marR="63500" marT="63500" marB="63500">
                    <a:solidFill>
                      <a:srgbClr val="0C34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5284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00631F-511C-0A20-48B5-4CCCF07EFB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96;p70">
            <a:extLst>
              <a:ext uri="{FF2B5EF4-FFF2-40B4-BE49-F238E27FC236}">
                <a16:creationId xmlns:a16="http://schemas.microsoft.com/office/drawing/2014/main" id="{59F23438-370E-2658-61BE-0B3A841171C6}"/>
              </a:ext>
            </a:extLst>
          </p:cNvPr>
          <p:cNvSpPr txBox="1"/>
          <p:nvPr/>
        </p:nvSpPr>
        <p:spPr>
          <a:xfrm>
            <a:off x="1051875" y="1132454"/>
            <a:ext cx="81411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 b="1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Anidar etiquetas</a:t>
            </a:r>
            <a:endParaRPr sz="4000" b="1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" name="Google Shape;597;p70">
            <a:extLst>
              <a:ext uri="{FF2B5EF4-FFF2-40B4-BE49-F238E27FC236}">
                <a16:creationId xmlns:a16="http://schemas.microsoft.com/office/drawing/2014/main" id="{54D53298-9DBC-703D-54A2-6880D612CC34}"/>
              </a:ext>
            </a:extLst>
          </p:cNvPr>
          <p:cNvSpPr txBox="1"/>
          <p:nvPr/>
        </p:nvSpPr>
        <p:spPr>
          <a:xfrm>
            <a:off x="1647604" y="3074721"/>
            <a:ext cx="7626600" cy="110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dirty="0">
                <a:highlight>
                  <a:schemeClr val="accent6"/>
                </a:highlight>
                <a:latin typeface="DM Sans"/>
                <a:ea typeface="DM Sans"/>
                <a:cs typeface="DM Sans"/>
                <a:sym typeface="DM Sans"/>
              </a:rPr>
              <a:t>   Siempre se cierran en orden inverso a la apertura.</a:t>
            </a:r>
            <a:endParaRPr sz="2000" dirty="0">
              <a:highlight>
                <a:schemeClr val="accent6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highlight>
                <a:schemeClr val="accent6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" name="Google Shape;598;p70">
            <a:extLst>
              <a:ext uri="{FF2B5EF4-FFF2-40B4-BE49-F238E27FC236}">
                <a16:creationId xmlns:a16="http://schemas.microsoft.com/office/drawing/2014/main" id="{509112ED-E80F-0CA3-4CCA-F2657016EF59}"/>
              </a:ext>
            </a:extLst>
          </p:cNvPr>
          <p:cNvSpPr/>
          <p:nvPr/>
        </p:nvSpPr>
        <p:spPr>
          <a:xfrm>
            <a:off x="1179904" y="3095485"/>
            <a:ext cx="467700" cy="4671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E0FF00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43102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 dirty="0">
                <a:latin typeface="Anton"/>
                <a:ea typeface="Anton"/>
                <a:cs typeface="Anton"/>
                <a:sym typeface="Anton"/>
              </a:rPr>
              <a:t>👀</a:t>
            </a:r>
            <a:endParaRPr sz="1700" dirty="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5" name="Google Shape;599;p70">
            <a:extLst>
              <a:ext uri="{FF2B5EF4-FFF2-40B4-BE49-F238E27FC236}">
                <a16:creationId xmlns:a16="http://schemas.microsoft.com/office/drawing/2014/main" id="{1FCB4EFE-12DE-3656-8876-EB7618669413}"/>
              </a:ext>
            </a:extLst>
          </p:cNvPr>
          <p:cNvSpPr txBox="1"/>
          <p:nvPr/>
        </p:nvSpPr>
        <p:spPr>
          <a:xfrm>
            <a:off x="1051875" y="2200100"/>
            <a:ext cx="10013350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Es posible meter una etiqueta dentro de la otra, de hecho, esto es más común de lo que parece. Lo más importante es tener presente que:</a:t>
            </a:r>
            <a:endParaRPr sz="2000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6" name="Google Shape;600;p70">
            <a:extLst>
              <a:ext uri="{FF2B5EF4-FFF2-40B4-BE49-F238E27FC236}">
                <a16:creationId xmlns:a16="http://schemas.microsoft.com/office/drawing/2014/main" id="{5B967462-F1B4-30AC-8733-7CEFBE570DB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970924" y="4285093"/>
            <a:ext cx="6250151" cy="19207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59569564"/>
      </p:ext>
    </p:extLst>
  </p:cSld>
  <p:clrMapOvr>
    <a:masterClrMapping/>
  </p:clrMapOvr>
</p:sld>
</file>

<file path=ppt/theme/theme1.xml><?xml version="1.0" encoding="utf-8"?>
<a:theme xmlns:a="http://schemas.openxmlformats.org/drawingml/2006/main" name="1_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4_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1045</TotalTime>
  <Words>913</Words>
  <Application>Microsoft Office PowerPoint</Application>
  <PresentationFormat>Panorámica</PresentationFormat>
  <Paragraphs>95</Paragraphs>
  <Slides>24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5</vt:i4>
      </vt:variant>
      <vt:variant>
        <vt:lpstr>Títulos de diapositiva</vt:lpstr>
      </vt:variant>
      <vt:variant>
        <vt:i4>24</vt:i4>
      </vt:variant>
    </vt:vector>
  </HeadingPairs>
  <TitlesOfParts>
    <vt:vector size="39" baseType="lpstr">
      <vt:lpstr>Anton</vt:lpstr>
      <vt:lpstr>Aptos</vt:lpstr>
      <vt:lpstr>Arial</vt:lpstr>
      <vt:lpstr>Calibri</vt:lpstr>
      <vt:lpstr>Calibri Light</vt:lpstr>
      <vt:lpstr>Didact Gothic</vt:lpstr>
      <vt:lpstr>DM Sans</vt:lpstr>
      <vt:lpstr>Helvetica Neue</vt:lpstr>
      <vt:lpstr>Helvetica Neue Light</vt:lpstr>
      <vt:lpstr>Wingdings</vt:lpstr>
      <vt:lpstr>1_Diseño personalizado</vt:lpstr>
      <vt:lpstr>Diseño personalizado</vt:lpstr>
      <vt:lpstr>4_Diseño personalizado</vt:lpstr>
      <vt:lpstr>2_Diseño personalizado</vt:lpstr>
      <vt:lpstr>3_Diseño personalizado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Fernando Bedoya</dc:creator>
  <cp:lastModifiedBy>William Humberto Herrera Rey</cp:lastModifiedBy>
  <cp:revision>49</cp:revision>
  <dcterms:created xsi:type="dcterms:W3CDTF">2024-07-16T01:42:47Z</dcterms:created>
  <dcterms:modified xsi:type="dcterms:W3CDTF">2025-08-23T03:19:02Z</dcterms:modified>
</cp:coreProperties>
</file>