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2" r:id="rId1"/>
    <p:sldMasterId id="2147483669" r:id="rId2"/>
    <p:sldMasterId id="2147483718" r:id="rId3"/>
    <p:sldMasterId id="2147483694" r:id="rId4"/>
    <p:sldMasterId id="2147483706" r:id="rId5"/>
  </p:sldMasterIdLst>
  <p:notesMasterIdLst>
    <p:notesMasterId r:id="rId15"/>
  </p:notesMasterIdLst>
  <p:sldIdLst>
    <p:sldId id="256" r:id="rId6"/>
    <p:sldId id="292" r:id="rId7"/>
    <p:sldId id="284" r:id="rId8"/>
    <p:sldId id="285" r:id="rId9"/>
    <p:sldId id="286" r:id="rId10"/>
    <p:sldId id="312" r:id="rId11"/>
    <p:sldId id="315" r:id="rId12"/>
    <p:sldId id="268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B8FF"/>
    <a:srgbClr val="487781"/>
    <a:srgbClr val="9DF3FE"/>
    <a:srgbClr val="9AE5EC"/>
    <a:srgbClr val="F2E2F6"/>
    <a:srgbClr val="DCBAFF"/>
    <a:srgbClr val="79B2B6"/>
    <a:srgbClr val="8BCED4"/>
    <a:srgbClr val="A1EFF7"/>
    <a:srgbClr val="9FEF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04"/>
    <p:restoredTop sz="94640"/>
  </p:normalViewPr>
  <p:slideViewPr>
    <p:cSldViewPr>
      <p:cViewPr varScale="1">
        <p:scale>
          <a:sx n="70" d="100"/>
          <a:sy n="70" d="100"/>
        </p:scale>
        <p:origin x="1286" y="2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3264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496327-ADAF-3C45-9EFF-4D887BAF313C}" type="datetimeFigureOut">
              <a:rPr lang="es-ES_tradnl" smtClean="0"/>
              <a:t>23/08/2025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79B1D-F5E4-8C44-9506-78E16F7F923F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54442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79B1D-F5E4-8C44-9506-78E16F7F923F}" type="slidenum">
              <a:rPr lang="es-ES_tradnl" smtClean="0"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39755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37937D-5BBA-B5E2-E1FE-8F7F0A18E0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621457A-F813-3D2D-8240-57217528E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7163C2-3975-B108-CDC4-8E1445708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13B3-2D57-E449-83A1-E43465648892}" type="datetimeFigureOut">
              <a:rPr lang="es-ES_tradnl" smtClean="0"/>
              <a:t>23/08/2025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FCFA37-D573-F9FB-0D72-FA5E0402A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413F1C-E52E-882B-AD0D-AA676EBA7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E93F-AA68-B849-BC12-3C645B68B31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47286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8C755-3423-C2A3-6C33-FE679F1A6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422ECDF-3CBF-9CBC-4F84-E29761566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068A96-7BD4-F787-7E73-2E263DCDE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13B3-2D57-E449-83A1-E43465648892}" type="datetimeFigureOut">
              <a:rPr lang="es-ES_tradnl" smtClean="0"/>
              <a:t>23/08/2025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DE1966-7CAB-5C3D-F724-9108DEF89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ED4880-433F-4EB4-1BB5-A425D1096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E93F-AA68-B849-BC12-3C645B68B31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07437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75ADCB2-9DCA-119F-074E-E80027AD02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ECEFF00-38DB-C28F-7BE0-73AB4EAA0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10ABFB-BABB-B4BF-868B-08A43F8B2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13B3-2D57-E449-83A1-E43465648892}" type="datetimeFigureOut">
              <a:rPr lang="es-ES_tradnl" smtClean="0"/>
              <a:t>23/08/2025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CC0575-F7F1-0F53-5813-D07AD2929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26BE56-8ABB-BF0A-3FAC-4F8BA84FC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E93F-AA68-B849-BC12-3C645B68B31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92482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27C0C3-D8D7-76CC-0F2A-AF1439A8D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94FDE3-31EC-A645-469C-F4D9053A7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CD589E-C610-FD94-9800-323B7967E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AB9E1-4022-1542-B51D-1E5FEC637E6E}" type="datetimeFigureOut">
              <a:rPr lang="es-ES_tradnl" smtClean="0"/>
              <a:t>23/08/2025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16947C-772F-16CD-D603-B61D5DE2A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8DF84B-81FE-F63A-EE9E-007F6A551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EF5B3-6686-1148-89C1-C763968FB42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577866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5A85CF-B184-A963-3351-1CB7B790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F00B11-5A30-AC3F-32DC-9F603DC44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A9ABDE-FF1A-7261-DA34-79E77D08E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AB9E1-4022-1542-B51D-1E5FEC637E6E}" type="datetimeFigureOut">
              <a:rPr lang="es-ES_tradnl" smtClean="0"/>
              <a:t>23/08/2025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4B5026-9EDC-C237-0B75-9019D0A49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E2D1F9-FA73-49D0-898B-80BA1560A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EF5B3-6686-1148-89C1-C763968FB42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17586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D3BAF-7126-B69B-3C7E-EFB90DE5E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D6C2EA0-2DCA-C3C2-14AA-C2DE50D9A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145134-C507-A367-7FC2-905923BD1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AB9E1-4022-1542-B51D-1E5FEC637E6E}" type="datetimeFigureOut">
              <a:rPr lang="es-ES_tradnl" smtClean="0"/>
              <a:t>23/08/2025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A61FE1-C422-5830-8AC6-6E7DBD7DA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AB58D3-438A-F3F6-6814-C3CD47F0C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EF5B3-6686-1148-89C1-C763968FB42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314662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F33BE9-D423-1E5B-C50A-0B5416D8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05EE07-61C4-79AB-B044-F9CD3C5A83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21F950A-A466-9A6C-6BAE-9616279D4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56A1333-B3F5-61F1-0610-3A3D00B03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AB9E1-4022-1542-B51D-1E5FEC637E6E}" type="datetimeFigureOut">
              <a:rPr lang="es-ES_tradnl" smtClean="0"/>
              <a:t>23/08/2025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437C182-C3BD-1A75-1AEB-FB71BEA7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567DDAB-BD9F-9689-5A32-4C36405E3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EF5B3-6686-1148-89C1-C763968FB42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199638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0D82AA-AD96-0355-B1D4-FE1EA67A0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335DF04-3DED-24B5-AEAD-33B8E6D0D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BE5BE5C-4E51-54CC-16A4-C890967A4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7D361CD-8FBD-3A79-3D34-1C930BD02F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2B5996E-C6D1-0C29-E802-49ACED1DDE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1567D38-4B87-AF14-72D6-5D7042715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AB9E1-4022-1542-B51D-1E5FEC637E6E}" type="datetimeFigureOut">
              <a:rPr lang="es-ES_tradnl" smtClean="0"/>
              <a:t>23/08/2025</a:t>
            </a:fld>
            <a:endParaRPr lang="es-ES_tradn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155BB5B-C895-6D52-292C-08895A850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DEC97B1-EA6C-6764-BF06-1AE92CD22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EF5B3-6686-1148-89C1-C763968FB42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080516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E47763-B929-EFB1-B6BB-D77BD5A57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260696D-D0C8-F448-2FBE-7CE1FE357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AB9E1-4022-1542-B51D-1E5FEC637E6E}" type="datetimeFigureOut">
              <a:rPr lang="es-ES_tradnl" smtClean="0"/>
              <a:t>23/08/2025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FEA9468-E5BD-2D2F-E4DE-258960591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6E3B2D1-4CE3-F2B1-DE6C-8EE7C39EA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EF5B3-6686-1148-89C1-C763968FB42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964965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59C2143-6BA1-AAF6-4B91-6694BA5BF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AB9E1-4022-1542-B51D-1E5FEC637E6E}" type="datetimeFigureOut">
              <a:rPr lang="es-ES_tradnl" smtClean="0"/>
              <a:t>23/08/2025</a:t>
            </a:fld>
            <a:endParaRPr lang="es-ES_tradn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76BC677-4A44-9D6A-0A36-CDB76DFDD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86CA90-2F86-D822-B856-A1C6F6686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EF5B3-6686-1148-89C1-C763968FB42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859550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20A5D7-A6C1-F777-D928-483A41207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74883C-635A-EBFE-E8B3-39C906BEA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8236BF9-B4B5-4D93-1A18-F6BA9C2CC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7847D97-3D0C-ECA1-186E-1F1147F22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AB9E1-4022-1542-B51D-1E5FEC637E6E}" type="datetimeFigureOut">
              <a:rPr lang="es-ES_tradnl" smtClean="0"/>
              <a:t>23/08/2025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E0EFA0-97C8-E182-2FDA-E2E412A73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26E64E-123B-6FCB-77F3-D8E204C88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EF5B3-6686-1148-89C1-C763968FB42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79933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376E75-5A79-5A8D-59E5-F3571C19A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57AC2C-FC71-064F-B8E6-E87B0050A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E03994-6048-1154-4466-DDB5C42F0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13B3-2D57-E449-83A1-E43465648892}" type="datetimeFigureOut">
              <a:rPr lang="es-ES_tradnl" smtClean="0"/>
              <a:t>23/08/2025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163F71-D35D-724E-847D-B231FB4FB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C5E79F-CC25-B388-FEA9-7466F74E8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E93F-AA68-B849-BC12-3C645B68B31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657598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F00BCB-5E0F-FBBF-3A9F-BCAAEF60C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EFD641D-C619-69C2-F15C-3B35DFF73F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411EA37-C8D2-F22C-B810-E2D557CDA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8C26C8-D345-323E-10C6-6F5D6D774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AB9E1-4022-1542-B51D-1E5FEC637E6E}" type="datetimeFigureOut">
              <a:rPr lang="es-ES_tradnl" smtClean="0"/>
              <a:t>23/08/2025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F8C7062-867B-2FC9-42CD-048459E22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53DCF47-0ECB-14D2-DDA0-E1083D51F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EF5B3-6686-1148-89C1-C763968FB42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590670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02A2A3-E974-0666-543E-2916A20AB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D63946E-A451-E295-F3E5-D436C31AD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625D08-F76C-A4AC-297F-4114B71E1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AB9E1-4022-1542-B51D-1E5FEC637E6E}" type="datetimeFigureOut">
              <a:rPr lang="es-ES_tradnl" smtClean="0"/>
              <a:t>23/08/2025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B1A9D9-28B1-EB5A-8F0A-65D657CC8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380061-C1ED-BFFF-A49C-13FBA52BB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EF5B3-6686-1148-89C1-C763968FB42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632389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5130C7F-CBCA-C2B6-CF88-B67C7489B2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81AAD83-1D39-27BF-5ED1-3036A8029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8C5C86-1509-4939-C47C-D67F9895C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AB9E1-4022-1542-B51D-1E5FEC637E6E}" type="datetimeFigureOut">
              <a:rPr lang="es-ES_tradnl" smtClean="0"/>
              <a:t>23/08/2025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735265-BEC1-0F80-F2D8-69A7F6F8F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4EA118-2778-11E6-A1FD-A438FE58D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EF5B3-6686-1148-89C1-C763968FB42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271515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E7BECB-9FBD-AF4E-37F4-4C30F77CB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CD289DF-92E1-D51D-21AD-B43009BA9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AB9E1-4022-1542-B51D-1E5FEC637E6E}" type="datetimeFigureOut">
              <a:rPr lang="es-ES_tradnl" smtClean="0"/>
              <a:t>23/08/2025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08142C2-A895-49BD-1776-FBFA877AE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73B4912-F15A-052E-F135-F75B19E3D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EF5B3-6686-1148-89C1-C763968FB42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587430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B9A589-740F-2AA3-B456-C813AF992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C394CB7-E896-5737-0EDE-E60F9C7543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CD5FA7-1516-A9F0-7CC8-A6F505692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CF1D-1B32-D14C-8461-6D59635A577F}" type="datetimeFigureOut">
              <a:rPr lang="es-ES_tradnl" smtClean="0"/>
              <a:t>23/08/2025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27E089-848E-7137-DE5E-22E57F213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8B0956-465B-4221-9061-855E62D8D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EFC0-BC10-4B4C-B197-6AC4D16666E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125605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22F011-69AF-7CA4-9CF8-EDEE785FD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8A6B23-9786-D985-D364-99C1071FB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5E7542-0EAE-ECCD-50FD-51CA8BBC5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CF1D-1B32-D14C-8461-6D59635A577F}" type="datetimeFigureOut">
              <a:rPr lang="es-ES_tradnl" smtClean="0"/>
              <a:t>23/08/2025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2C690F-B274-1404-2251-0D706A9AC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F38881-A499-8831-BC14-32095FB17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EFC0-BC10-4B4C-B197-6AC4D16666E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77786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022948-CC4E-9AD9-E5FD-F80189B90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784AEAA-5991-1513-951C-3379F0F91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D7357A-4ED6-7916-26D0-16A5AED00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CF1D-1B32-D14C-8461-6D59635A577F}" type="datetimeFigureOut">
              <a:rPr lang="es-ES_tradnl" smtClean="0"/>
              <a:t>23/08/2025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2A1855-4869-DCA4-EFA5-11E69B8D6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EB7915-9F63-B0C7-4685-D4F25EA95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EFC0-BC10-4B4C-B197-6AC4D16666E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89048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506ECB-2AE4-47FC-1B37-84212A2AE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CB65BF-A5E6-8F8C-2CB2-BEA015DF4F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CCF53EA-5D71-1BED-DE21-46628031A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74EA651-FA70-4AD9-052F-61C600533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CF1D-1B32-D14C-8461-6D59635A577F}" type="datetimeFigureOut">
              <a:rPr lang="es-ES_tradnl" smtClean="0"/>
              <a:t>23/08/2025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FF03405-FFAC-67A8-5DC9-0492A36B3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3545DD8-20A9-AD31-6C25-E045AA076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EFC0-BC10-4B4C-B197-6AC4D16666E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706984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C3C884-C831-BEC5-EDC1-1CDC0385E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8BC4AF2-C1DF-1D28-787D-61A6D0236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5E358CF-EF8D-34AE-66F6-898CD9C7D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91B9EEF-FAEF-A05F-F2AF-118305EE11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E5F224C-EABC-3B88-AC07-86AB8B4056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F512037-E6EF-EC8F-6FC4-DE7B83E80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CF1D-1B32-D14C-8461-6D59635A577F}" type="datetimeFigureOut">
              <a:rPr lang="es-ES_tradnl" smtClean="0"/>
              <a:t>23/08/2025</a:t>
            </a:fld>
            <a:endParaRPr lang="es-ES_tradn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DDAD7CD-C754-6EAE-54B7-424334F41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8AF65BF-650A-2127-FB92-5EE41D381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EFC0-BC10-4B4C-B197-6AC4D16666E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64875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497DDF-D233-8AF9-76B4-D2EDBF044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53578F8-7231-1BF3-7BAD-76A03BCC6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CF1D-1B32-D14C-8461-6D59635A577F}" type="datetimeFigureOut">
              <a:rPr lang="es-ES_tradnl" smtClean="0"/>
              <a:t>23/08/2025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459BA20-8594-31EF-44B0-661FFF1B0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CB250FB-43EB-486A-F92D-03581403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EFC0-BC10-4B4C-B197-6AC4D16666E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80257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9110D2-4721-61D5-4DF7-97AD7F01B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32C423A-C314-B337-4F02-C1F5A89FE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E3C194-2FF6-CC62-ABAB-1308C35B5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13B3-2D57-E449-83A1-E43465648892}" type="datetimeFigureOut">
              <a:rPr lang="es-ES_tradnl" smtClean="0"/>
              <a:t>23/08/2025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DE3C16-1AA1-07ED-9B50-4B0084584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78A187-5DF1-E947-8BDD-6C3B23775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E93F-AA68-B849-BC12-3C645B68B31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095933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3EFAC5A-3EE1-D619-9F7B-B8AC4B680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CF1D-1B32-D14C-8461-6D59635A577F}" type="datetimeFigureOut">
              <a:rPr lang="es-ES_tradnl" smtClean="0"/>
              <a:t>23/08/2025</a:t>
            </a:fld>
            <a:endParaRPr lang="es-ES_tradn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A39DC69-1825-F8D7-446E-FAC379D46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ADB9AD5-3D19-BBC4-CF7B-E018DA1F2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EFC0-BC10-4B4C-B197-6AC4D16666E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227856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F53DA5-4280-8FCD-08D5-7E8B79470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F50D3A-1BE7-7022-EDB5-E91DE7629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EE3883D-FF80-E306-46D2-9725E5292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34F6345-87E5-B320-F527-6F765A545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CF1D-1B32-D14C-8461-6D59635A577F}" type="datetimeFigureOut">
              <a:rPr lang="es-ES_tradnl" smtClean="0"/>
              <a:t>23/08/2025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438FB0D-7F25-1CFF-3B9A-38746ACB0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0AEE326-948A-766F-EB7A-EE84C5E53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EFC0-BC10-4B4C-B197-6AC4D16666E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685178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4FE294-7595-E5C3-FA22-B4CCEC1A8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8F8F98C-9B6C-2BF1-723E-80F0C7E512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D025522-302C-1D96-E8FA-79E848FBE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26C9943-198F-6AC1-560A-D5B6E92A6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CF1D-1B32-D14C-8461-6D59635A577F}" type="datetimeFigureOut">
              <a:rPr lang="es-ES_tradnl" smtClean="0"/>
              <a:t>23/08/2025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4F9D713-F40A-0C3C-BF6E-86827A2B9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637272C-2373-F6C3-7F0B-A52FF09BB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EFC0-BC10-4B4C-B197-6AC4D16666E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499687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32FC7B-343D-FB3A-8D42-24982AA58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0402982-5406-1B31-A9E5-CAD5DD9193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0F5455-D6DA-E8D2-B494-7F53EC3D2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CF1D-1B32-D14C-8461-6D59635A577F}" type="datetimeFigureOut">
              <a:rPr lang="es-ES_tradnl" smtClean="0"/>
              <a:t>23/08/2025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003701-33ED-AD33-5461-0CADF9AB6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3C5401-94A1-3B34-E120-88874B445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EFC0-BC10-4B4C-B197-6AC4D16666E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0762520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58CCD46-761B-8438-BC97-A9CBF7F862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00934C6-A36B-A401-CD53-7CA5C576D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D9E6F5-3366-3494-D896-A5204B78A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CF1D-1B32-D14C-8461-6D59635A577F}" type="datetimeFigureOut">
              <a:rPr lang="es-ES_tradnl" smtClean="0"/>
              <a:t>23/08/2025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130320-852B-3A67-0501-905B73A0C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A6A8A3-063E-AB18-EE27-A75D1777A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EFC0-BC10-4B4C-B197-6AC4D16666E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9375310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6345DB-213F-1E45-6F52-8FA0EA1A4C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049659-B493-7BF2-8ACF-058566D3A3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530CF5-5F6D-5333-898F-D4EC19F77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23C04-FAF7-7C4B-9CFC-AA26CF255360}" type="datetimeFigureOut">
              <a:rPr lang="es-ES_tradnl" smtClean="0"/>
              <a:t>23/08/2025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E4DA12-1B12-4526-BAC1-65CD62468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6CCF7E-B2F2-7696-BB37-CBDAC3261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8F4E5-5F96-984C-9BF6-27A79C07A7F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1754580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A0214-662E-A3D7-8C63-154A088EA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775A5C-E7E5-FC0F-185E-51AD783BD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08188A-0168-16F2-D60C-4DE6EF9DE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23C04-FAF7-7C4B-9CFC-AA26CF255360}" type="datetimeFigureOut">
              <a:rPr lang="es-ES_tradnl" smtClean="0"/>
              <a:t>23/08/2025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5EC57C-E596-05E2-B984-EEDC60EF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79F658-EA29-3F38-4AB8-E30BC22C5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8F4E5-5F96-984C-9BF6-27A79C07A7F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705969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95D7EE-ED04-709B-E2E7-AD5FF19C0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7E1D8C-D461-1621-E9B9-217B628E2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DE2B0D-6FD4-A6DF-51B2-AA6073C4F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23C04-FAF7-7C4B-9CFC-AA26CF255360}" type="datetimeFigureOut">
              <a:rPr lang="es-ES_tradnl" smtClean="0"/>
              <a:t>23/08/2025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BF8445-BC0F-C77A-D2CB-EB89CEF38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549DB5-180A-925D-D31B-5A6E007FB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8F4E5-5F96-984C-9BF6-27A79C07A7F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916333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F5FEDC-868E-3D6B-6D4A-73B5AB87B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76A16B-E391-0D22-F004-9D44DC2223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89C341C-B18D-1D0A-EF2E-8437EA922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33FE22B-4265-160E-D6BD-C96B6C5B0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23C04-FAF7-7C4B-9CFC-AA26CF255360}" type="datetimeFigureOut">
              <a:rPr lang="es-ES_tradnl" smtClean="0"/>
              <a:t>23/08/2025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4D5BE0E-3418-D37B-3196-FC54C8B7D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7B1A97-36FB-2048-B51E-FD8765274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8F4E5-5F96-984C-9BF6-27A79C07A7F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1590069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7F1F22-448D-7AF3-7D8E-C27FEFCE5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E37463-5DE0-3E17-09B2-A14606D4E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3E5EDA2-B160-7394-1772-C28B83765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8C25F4A-B819-B6B3-0983-5A8F5CA14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B035B73-1E86-F04B-054C-1C4F9D1BC6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CB14FB4-81DA-1C99-AC1F-B0174172D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23C04-FAF7-7C4B-9CFC-AA26CF255360}" type="datetimeFigureOut">
              <a:rPr lang="es-ES_tradnl" smtClean="0"/>
              <a:t>23/08/2025</a:t>
            </a:fld>
            <a:endParaRPr lang="es-ES_tradn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F43B199-A74B-35B1-1EC5-523D02FD5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A163C73-4626-C31C-EC8C-42FF9D112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8F4E5-5F96-984C-9BF6-27A79C07A7F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2932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5F81C8-876A-EE60-87FC-5DA4233F3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0E2AD5-7064-DA09-1A53-9F167179BD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9EC3F0D-63DC-D05F-DEB2-6CDD256F5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B091422-4A23-FFF3-75A1-63C81AD70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13B3-2D57-E449-83A1-E43465648892}" type="datetimeFigureOut">
              <a:rPr lang="es-ES_tradnl" smtClean="0"/>
              <a:t>23/08/2025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8BA2B9C-C3C1-D5DA-2466-6F4482896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9A00DAC-3717-B080-7494-9AF365C4C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E93F-AA68-B849-BC12-3C645B68B31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5944411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8A99A5-8DE7-4E6C-E610-84590DC7A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2EBBF67-BC76-8418-487A-1BE96562F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23C04-FAF7-7C4B-9CFC-AA26CF255360}" type="datetimeFigureOut">
              <a:rPr lang="es-ES_tradnl" smtClean="0"/>
              <a:t>23/08/2025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85A34F4-00AB-A55B-98DA-A2EE3AD6A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D96D532-6630-B610-B8FC-C3977E0C8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8F4E5-5F96-984C-9BF6-27A79C07A7F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3650932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F0F70D8-27C1-2852-3872-35BAB84BB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23C04-FAF7-7C4B-9CFC-AA26CF255360}" type="datetimeFigureOut">
              <a:rPr lang="es-ES_tradnl" smtClean="0"/>
              <a:t>23/08/2025</a:t>
            </a:fld>
            <a:endParaRPr lang="es-ES_tradn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4C0A17C-2F0B-228A-B9E3-50312B702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7476AF4-B954-AEFD-44FA-69C789E4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8F4E5-5F96-984C-9BF6-27A79C07A7F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721180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9CF684-4012-5C37-F3F6-E3E8FA3BC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5A4C8F-0E97-A9C0-1219-BB92F87F4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F2634FE-5E2C-3604-BF93-895BF1AD5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7F69364-FB22-2E4B-ED2B-369058600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23C04-FAF7-7C4B-9CFC-AA26CF255360}" type="datetimeFigureOut">
              <a:rPr lang="es-ES_tradnl" smtClean="0"/>
              <a:t>23/08/2025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C10E2C0-1AF0-FCFE-2242-A8453B62D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BDB9950-B65F-9625-E1E2-ACF9433BE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8F4E5-5F96-984C-9BF6-27A79C07A7F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4434579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71008A-CF12-C991-F091-C8CC1E29B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774DBC6-EF7C-E8A0-F8EC-96D1B086F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EA60F9B-039A-AE35-B6CA-3415B88FB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347706A-EC91-5BE3-AE0A-E801CAAA5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23C04-FAF7-7C4B-9CFC-AA26CF255360}" type="datetimeFigureOut">
              <a:rPr lang="es-ES_tradnl" smtClean="0"/>
              <a:t>23/08/2025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E1CEE0-CEC0-0910-C2AE-CFAC75133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7D3243D-8AC6-6527-C649-6C82E96A5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8F4E5-5F96-984C-9BF6-27A79C07A7F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6420755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E89285-D5B0-43AC-87C8-6F33072A0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AA7D1B3-92D9-8CF8-51B0-D157C2CC7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BD7401-6FE7-F8C4-73BA-8024648C9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23C04-FAF7-7C4B-9CFC-AA26CF255360}" type="datetimeFigureOut">
              <a:rPr lang="es-ES_tradnl" smtClean="0"/>
              <a:t>23/08/2025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2857F1-2B17-67F3-A5B9-0912DD09E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2F8721-1FD9-399C-9866-5DF927C0E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8F4E5-5F96-984C-9BF6-27A79C07A7F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6614618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2595D16-DFC8-60C4-2AC5-7C2ADD9DA6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D9FDF62-802D-F966-FAAA-5011B615B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12D90B-B9E8-9934-CEEC-9D77D0C3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23C04-FAF7-7C4B-9CFC-AA26CF255360}" type="datetimeFigureOut">
              <a:rPr lang="es-ES_tradnl" smtClean="0"/>
              <a:t>23/08/2025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9D1306-260B-D153-E74A-5123A7706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B91035-39D7-3291-207D-8BFF84444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8F4E5-5F96-984C-9BF6-27A79C07A7F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5726122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7D5AAC-0CFA-D30D-56E8-89553F1FEE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CE27CD-A577-31B6-DCD1-273CF6A9FC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3B070D-9D0A-44C7-0C3D-7915CBF7F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0348F-38BB-F14C-95F9-F38351ACBF15}" type="datetimeFigureOut">
              <a:rPr lang="es-ES_tradnl" smtClean="0"/>
              <a:t>23/08/2025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C1BF71-2C80-F6F8-3202-3FD11616F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D0888C-BC4D-696C-F366-79E6B4C10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383F5-E629-6F49-A897-B45D99AA4D4F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0159857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558A81-D6A0-A5E3-DE06-A6210E77A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B787F7-090A-1AFE-B132-072FDDEC2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0420A7-ED1A-4EC1-92E0-C2C2D4A8B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0348F-38BB-F14C-95F9-F38351ACBF15}" type="datetimeFigureOut">
              <a:rPr lang="es-ES_tradnl" smtClean="0"/>
              <a:t>23/08/2025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E038F8-1E8E-F09E-C50A-13FFCAE93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4688E0-7800-C4A6-C801-5F7B987DC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383F5-E629-6F49-A897-B45D99AA4D4F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6606074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AD592B-456F-9EF1-11EE-FE1375974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33955D-3EA4-C6CC-D1E1-548605E7F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A2DE7D-1810-6636-6667-C973A5D92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0348F-38BB-F14C-95F9-F38351ACBF15}" type="datetimeFigureOut">
              <a:rPr lang="es-ES_tradnl" smtClean="0"/>
              <a:t>23/08/2025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349543-BDDE-D2EA-E008-6B25C1034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9E3778-D9D8-347F-9711-954730BCE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383F5-E629-6F49-A897-B45D99AA4D4F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0615567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F2C4B5-868D-8EFF-06E0-01A573AA4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F76FE5-977C-22A5-CC60-E7148119CC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2652DCC-F2FF-9A93-DBF4-920B34F70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EC75C50-14E1-966C-ADEA-E7050FA79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0348F-38BB-F14C-95F9-F38351ACBF15}" type="datetimeFigureOut">
              <a:rPr lang="es-ES_tradnl" smtClean="0"/>
              <a:t>23/08/2025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5758DDD-E7EE-ACCB-9BDC-DFEC09FD9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AF1054B-1211-811E-1D7D-241E08799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383F5-E629-6F49-A897-B45D99AA4D4F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89429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A4B4AE-E5EA-7944-B3EB-840353E3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7F41618-34CD-9688-05FF-B231F52DE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DC812E8-0554-8A9F-5079-11FF6D13F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996FF20-2D89-50AE-3A0B-08056BAAC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9EF3E4A-3D2F-C436-0821-AB0D8C5BC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06DB34A-1A52-5E42-308E-B12C24B00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13B3-2D57-E449-83A1-E43465648892}" type="datetimeFigureOut">
              <a:rPr lang="es-ES_tradnl" smtClean="0"/>
              <a:t>23/08/2025</a:t>
            </a:fld>
            <a:endParaRPr lang="es-ES_tradn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B365584-ABF2-1937-3BBE-621B79030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18B5C72-3FFC-1D92-9EA3-4B701E432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E93F-AA68-B849-BC12-3C645B68B31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9235975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E4E438-9063-13B4-6483-6068E02A3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616AA4-9819-8500-9034-229F148B3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8918EC5-D4B6-A2AC-3320-808A58917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EFB7EDA-01CF-768B-5595-8E5456F451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478E20B-BD9B-3ABF-DA36-3F949EE063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55018B3-BAC8-F393-94CE-DBF7CD44D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0348F-38BB-F14C-95F9-F38351ACBF15}" type="datetimeFigureOut">
              <a:rPr lang="es-ES_tradnl" smtClean="0"/>
              <a:t>23/08/2025</a:t>
            </a:fld>
            <a:endParaRPr lang="es-ES_tradn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23471A0-A94B-4E37-0070-327882064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3313713-374A-F4A6-4733-0544848DC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383F5-E629-6F49-A897-B45D99AA4D4F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9351270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C6E25B-0BA3-72EA-2395-8C2A6FE51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569BCD5-6FCE-D689-0788-E5BC7E454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0348F-38BB-F14C-95F9-F38351ACBF15}" type="datetimeFigureOut">
              <a:rPr lang="es-ES_tradnl" smtClean="0"/>
              <a:t>23/08/2025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E76AFA7-CCAA-95D0-8020-48A1668E2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340C9FC-073A-E220-D3B3-0553D84BC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383F5-E629-6F49-A897-B45D99AA4D4F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4600014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D8FA886-6EA5-E1AF-04AD-1C2F7EC2B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0348F-38BB-F14C-95F9-F38351ACBF15}" type="datetimeFigureOut">
              <a:rPr lang="es-ES_tradnl" smtClean="0"/>
              <a:t>23/08/2025</a:t>
            </a:fld>
            <a:endParaRPr lang="es-ES_tradn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187E6E1-B40F-6C76-EE80-455DC7598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A54A20C-D7E7-EE93-5C46-3D83AAD9D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383F5-E629-6F49-A897-B45D99AA4D4F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9694366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8DA3C9-A295-3DA3-7DBC-C28FDD1F8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D74AD3-0FA9-27C5-6D98-62EB9714C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DE49772-0E80-E135-AC6F-09C7318F3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D5F015C-9664-95EA-84B9-CE3508240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0348F-38BB-F14C-95F9-F38351ACBF15}" type="datetimeFigureOut">
              <a:rPr lang="es-ES_tradnl" smtClean="0"/>
              <a:t>23/08/2025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2381A61-34B1-CB06-305B-DCB8539EB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0E478E7-6A3B-02AB-AF15-8321CB618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383F5-E629-6F49-A897-B45D99AA4D4F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0161520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EBD1D2-E213-80C7-75BE-C56A9AA7B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075F043-5D64-8B22-3C86-60B55DC32B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4018398-8326-6EEA-8E7A-5C0F4B6EC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8C4DC0A-D6CC-2E34-6BB6-A6C20B377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0348F-38BB-F14C-95F9-F38351ACBF15}" type="datetimeFigureOut">
              <a:rPr lang="es-ES_tradnl" smtClean="0"/>
              <a:t>23/08/2025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115FA2-17A1-0643-FDFC-D41F3E71E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59A1CF6-C062-32DC-4C19-7F9A137B2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383F5-E629-6F49-A897-B45D99AA4D4F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4613429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545574-AADF-A175-DF66-F2204C6D4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69BA01D-5416-C0A7-741B-B6C279699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7F7C1A-8A5F-31E2-4861-B7E45D7B6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0348F-38BB-F14C-95F9-F38351ACBF15}" type="datetimeFigureOut">
              <a:rPr lang="es-ES_tradnl" smtClean="0"/>
              <a:t>23/08/2025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34B876-7711-438F-C05D-15FF0855B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20B47C-347F-D5B5-1D81-F3E229D1E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383F5-E629-6F49-A897-B45D99AA4D4F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863304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EE2BD31-88BD-CC54-31A0-7B4A455FCC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C8186D2-8248-E286-1BFC-2ACD773B8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FC2B64-6A81-F5BA-5668-AF8003846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0348F-38BB-F14C-95F9-F38351ACBF15}" type="datetimeFigureOut">
              <a:rPr lang="es-ES_tradnl" smtClean="0"/>
              <a:t>23/08/2025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76DF0B-9531-873F-1D3A-AA71EA222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433707-FBE4-C748-AA59-4C75E5314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383F5-E629-6F49-A897-B45D99AA4D4F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87217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907493-D5E5-B266-6351-8870D3736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4B37002-B4EC-2139-FC10-C21864B76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13B3-2D57-E449-83A1-E43465648892}" type="datetimeFigureOut">
              <a:rPr lang="es-ES_tradnl" smtClean="0"/>
              <a:t>23/08/2025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814E1D9-A1EF-C937-24EB-4FD437D3A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88CC56E-AC04-6F49-6ADF-5C492D79E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E93F-AA68-B849-BC12-3C645B68B31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41115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A2831C1-F087-91C8-2CB4-3DF3C12F6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13B3-2D57-E449-83A1-E43465648892}" type="datetimeFigureOut">
              <a:rPr lang="es-ES_tradnl" smtClean="0"/>
              <a:t>23/08/2025</a:t>
            </a:fld>
            <a:endParaRPr lang="es-ES_tradn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B233EB4-EEBF-3132-8CD3-E46DF7E8E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ACAE7F8-0E25-7C3A-BCCB-13B887E51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E93F-AA68-B849-BC12-3C645B68B31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96370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1713F6-2EDD-9926-1248-75AE2DD29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93D5D9-6978-723D-411A-33559D63F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1C9E883-E629-006B-0464-2051AE2BB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E576E3A-43EC-3E42-6941-7E2959F70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13B3-2D57-E449-83A1-E43465648892}" type="datetimeFigureOut">
              <a:rPr lang="es-ES_tradnl" smtClean="0"/>
              <a:t>23/08/2025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83D927A-F128-6DE7-D913-CF5D367C8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89FBE52-A492-50F9-3ABA-CB8B65BBF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E93F-AA68-B849-BC12-3C645B68B31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45227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24C403-036A-D77B-2062-868865C80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A19C9CC-EF8B-B0FE-9002-889C84804C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40D4FFD-8873-FEAD-2162-9C9499DE0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BCBAA58-176E-3303-9562-9DE088961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13B3-2D57-E449-83A1-E43465648892}" type="datetimeFigureOut">
              <a:rPr lang="es-ES_tradnl" smtClean="0"/>
              <a:t>23/08/2025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36D7A28-58DC-2CDE-4168-2E826F7F6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BBEE8D4-A5F5-413C-32BC-B2A35FBA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E93F-AA68-B849-BC12-3C645B68B31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30183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4.jp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jp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5.jp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2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6.jp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image" Target="../media/image2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image" Target="../media/image8.jpg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2F818D5-3B82-A087-9497-5F72E0698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27F0E3D-5D68-D147-3DF1-B8EC9D7FA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E38D49-231A-0183-238A-87F42E54FA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B13B3-2D57-E449-83A1-E43465648892}" type="datetimeFigureOut">
              <a:rPr lang="es-ES_tradnl" smtClean="0"/>
              <a:t>23/08/2025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D0DF1F-5454-F122-7445-43C7BC8646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9C5CE2-EBA9-E577-7A8F-4073240F4B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2E93F-AA68-B849-BC12-3C645B68B31E}" type="slidenum">
              <a:rPr lang="es-ES_tradnl" smtClean="0"/>
              <a:t>‹Nº›</a:t>
            </a:fld>
            <a:endParaRPr lang="es-ES_tradnl"/>
          </a:p>
        </p:txBody>
      </p:sp>
      <p:pic>
        <p:nvPicPr>
          <p:cNvPr id="1026" name="Picture 2" descr="Universidad Pontificia Bolivariana | UPB">
            <a:extLst>
              <a:ext uri="{FF2B5EF4-FFF2-40B4-BE49-F238E27FC236}">
                <a16:creationId xmlns:a16="http://schemas.microsoft.com/office/drawing/2014/main" id="{4CE56E66-7EE4-40D7-B486-29733D249BE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85738"/>
            <a:ext cx="1942329" cy="65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0286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B669376-F0CE-FA07-987B-16031E55C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E396EF-184E-08D4-DF94-BCC5C418B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5EC581-283F-84B0-4D78-EAFF22857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AB9E1-4022-1542-B51D-1E5FEC637E6E}" type="datetimeFigureOut">
              <a:rPr lang="es-ES_tradnl" smtClean="0"/>
              <a:t>23/08/2025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A3251C-1ECB-70FB-D643-628E76308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F7FE24-30B1-2531-955F-619E07D5A6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EF5B3-6686-1148-89C1-C763968FB42D}" type="slidenum">
              <a:rPr lang="es-ES_tradnl" smtClean="0"/>
              <a:t>‹Nº›</a:t>
            </a:fld>
            <a:endParaRPr lang="es-ES_tradnl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A5519A9-780B-4EF8-9C7C-12832C36F3D9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228600" y="230188"/>
            <a:ext cx="1828800" cy="61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458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6E59A57-04AB-EC4B-6B76-0E0E73C24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934F7D-C32D-25E6-0D75-69ED6E24E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A2291D-2E83-7540-FAFF-F8BF456A09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6CF1D-1B32-D14C-8461-6D59635A577F}" type="datetimeFigureOut">
              <a:rPr lang="es-ES_tradnl" smtClean="0"/>
              <a:t>23/08/2025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01C979-8F53-B318-4342-C353F321AD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046D07-1FE8-1E52-C479-FDC0C2B44B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EEFC0-BC10-4B4C-B197-6AC4D16666ED}" type="slidenum">
              <a:rPr lang="es-ES_tradnl" smtClean="0"/>
              <a:t>‹Nº›</a:t>
            </a:fld>
            <a:endParaRPr lang="es-ES_tradnl"/>
          </a:p>
        </p:txBody>
      </p:sp>
      <p:pic>
        <p:nvPicPr>
          <p:cNvPr id="8" name="Picture 2" descr="Universidad Pontificia Bolivariana | UPB">
            <a:extLst>
              <a:ext uri="{FF2B5EF4-FFF2-40B4-BE49-F238E27FC236}">
                <a16:creationId xmlns:a16="http://schemas.microsoft.com/office/drawing/2014/main" id="{CCE305A5-C306-4069-B6AE-57AAC9DA98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191" y="6049826"/>
            <a:ext cx="1086949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8522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BED1F2D-BCF6-E920-6A0E-23902E8F9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F6BAC39-1435-F4FB-20BB-12434F9AE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D4CE34-66B9-1FC2-D876-91715CBA94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23C04-FAF7-7C4B-9CFC-AA26CF255360}" type="datetimeFigureOut">
              <a:rPr lang="es-ES_tradnl" smtClean="0"/>
              <a:t>23/08/2025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8AF34F-2EE4-E132-4FC7-70496ED340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0FA925-E9F2-1554-C8AC-F9AF751979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8F4E5-5F96-984C-9BF6-27A79C07A7FB}" type="slidenum">
              <a:rPr lang="es-ES_tradnl" smtClean="0"/>
              <a:t>‹Nº›</a:t>
            </a:fld>
            <a:endParaRPr lang="es-ES_tradnl"/>
          </a:p>
        </p:txBody>
      </p:sp>
      <p:pic>
        <p:nvPicPr>
          <p:cNvPr id="7" name="Picture 2" descr="Universidad Pontificia Bolivariana | UPB">
            <a:extLst>
              <a:ext uri="{FF2B5EF4-FFF2-40B4-BE49-F238E27FC236}">
                <a16:creationId xmlns:a16="http://schemas.microsoft.com/office/drawing/2014/main" id="{7B8C3452-B5D2-4715-9047-7A3FB2D470E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800" y="6051878"/>
            <a:ext cx="1086949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7197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68D36D0-D16F-F69D-CD94-547056EF2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07A5670-5C08-0A12-AF04-84D257355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A852E0-7F6C-F090-BD32-0521F855BA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0348F-38BB-F14C-95F9-F38351ACBF15}" type="datetimeFigureOut">
              <a:rPr lang="es-ES_tradnl" smtClean="0"/>
              <a:t>23/08/2025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27DAB1-E601-E030-C805-62414A1AAD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1E15BB-CDF5-B3CC-BF47-0AFCB2476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383F5-E629-6F49-A897-B45D99AA4D4F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6068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7825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4589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6846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3826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:a16="http://schemas.microsoft.com/office/drawing/2014/main" id="{83F6C4B2-B8EE-F38F-C7AC-DC959F041BD4}"/>
              </a:ext>
            </a:extLst>
          </p:cNvPr>
          <p:cNvSpPr/>
          <p:nvPr/>
        </p:nvSpPr>
        <p:spPr>
          <a:xfrm>
            <a:off x="0" y="0"/>
            <a:ext cx="5723367" cy="7086600"/>
          </a:xfrm>
          <a:prstGeom prst="rect">
            <a:avLst/>
          </a:prstGeom>
          <a:solidFill>
            <a:srgbClr val="5A47D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rIns="684000" rtlCol="0" anchor="ctr"/>
          <a:lstStyle/>
          <a:p>
            <a:pPr algn="ctr">
              <a:lnSpc>
                <a:spcPts val="3110"/>
              </a:lnSpc>
            </a:pPr>
            <a:endParaRPr lang="es-ES_tradnl" sz="2800" b="1" dirty="0">
              <a:solidFill>
                <a:schemeClr val="bg1"/>
              </a:solidFill>
              <a:latin typeface="Calibri" panose="020F0502020204030204" pitchFamily="34" charset="0"/>
              <a:ea typeface="Arimo" pitchFamily="34" charset="-122"/>
              <a:cs typeface="Calibri" panose="020F0502020204030204" pitchFamily="34" charset="0"/>
            </a:endParaRPr>
          </a:p>
          <a:p>
            <a:pPr algn="ctr">
              <a:lnSpc>
                <a:spcPts val="3110"/>
              </a:lnSpc>
            </a:pPr>
            <a:endParaRPr lang="es-ES_tradnl" sz="2800" b="1" dirty="0">
              <a:solidFill>
                <a:schemeClr val="bg1"/>
              </a:solidFill>
              <a:latin typeface="Calibri" panose="020F0502020204030204" pitchFamily="34" charset="0"/>
              <a:ea typeface="Arimo" pitchFamily="34" charset="-122"/>
              <a:cs typeface="Calibri" panose="020F0502020204030204" pitchFamily="34" charset="0"/>
            </a:endParaRPr>
          </a:p>
          <a:p>
            <a:pPr algn="ctr">
              <a:lnSpc>
                <a:spcPts val="3110"/>
              </a:lnSpc>
            </a:pPr>
            <a:endParaRPr lang="es-ES_tradnl" sz="2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067185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:a16="http://schemas.microsoft.com/office/drawing/2014/main" id="{83F6C4B2-B8EE-F38F-C7AC-DC959F041BD4}"/>
              </a:ext>
            </a:extLst>
          </p:cNvPr>
          <p:cNvSpPr/>
          <p:nvPr/>
        </p:nvSpPr>
        <p:spPr>
          <a:xfrm>
            <a:off x="0" y="0"/>
            <a:ext cx="5417127" cy="6858000"/>
          </a:xfrm>
          <a:prstGeom prst="rect">
            <a:avLst/>
          </a:prstGeom>
          <a:solidFill>
            <a:srgbClr val="A6F4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7999" tIns="216000" rIns="684000" rtlCol="0" anchor="ctr"/>
          <a:lstStyle/>
          <a:p>
            <a:pPr algn="ctr">
              <a:lnSpc>
                <a:spcPts val="3110"/>
              </a:lnSpc>
            </a:pPr>
            <a:endParaRPr lang="es-ES_tradnl" sz="2800" b="1" dirty="0">
              <a:solidFill>
                <a:schemeClr val="bg1"/>
              </a:solidFill>
              <a:latin typeface="Calibri" panose="020F0502020204030204" pitchFamily="34" charset="0"/>
              <a:ea typeface="Arimo" pitchFamily="34" charset="-122"/>
              <a:cs typeface="Calibri" panose="020F0502020204030204" pitchFamily="34" charset="0"/>
            </a:endParaRPr>
          </a:p>
          <a:p>
            <a:pPr algn="ctr">
              <a:lnSpc>
                <a:spcPts val="3110"/>
              </a:lnSpc>
            </a:pPr>
            <a:endParaRPr lang="es-ES_tradnl" sz="2800" b="1" dirty="0">
              <a:solidFill>
                <a:schemeClr val="bg1"/>
              </a:solidFill>
              <a:latin typeface="Calibri" panose="020F0502020204030204" pitchFamily="34" charset="0"/>
              <a:ea typeface="Arimo" pitchFamily="34" charset="-122"/>
              <a:cs typeface="Calibri" panose="020F0502020204030204" pitchFamily="34" charset="0"/>
            </a:endParaRPr>
          </a:p>
          <a:p>
            <a:pPr algn="ctr">
              <a:lnSpc>
                <a:spcPts val="3110"/>
              </a:lnSpc>
            </a:pPr>
            <a:endParaRPr lang="es-ES_tradnl" sz="2800" b="1" dirty="0">
              <a:solidFill>
                <a:schemeClr val="bg1"/>
              </a:solidFill>
              <a:latin typeface="Calibri" panose="020F0502020204030204" pitchFamily="34" charset="0"/>
              <a:ea typeface="Arimo" pitchFamily="34" charset="-122"/>
              <a:cs typeface="Calibri" panose="020F0502020204030204" pitchFamily="34" charset="0"/>
            </a:endParaRPr>
          </a:p>
          <a:p>
            <a:pPr algn="ctr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43455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836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6015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5993351"/>
      </p:ext>
    </p:extLst>
  </p:cSld>
  <p:clrMapOvr>
    <a:masterClrMapping/>
  </p:clrMapOvr>
</p:sld>
</file>

<file path=ppt/theme/theme1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1012</TotalTime>
  <Words>1</Words>
  <Application>Microsoft Office PowerPoint</Application>
  <PresentationFormat>Panorámica</PresentationFormat>
  <Paragraphs>5</Paragraphs>
  <Slides>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5</vt:i4>
      </vt:variant>
      <vt:variant>
        <vt:lpstr>Títulos de diapositiva</vt:lpstr>
      </vt:variant>
      <vt:variant>
        <vt:i4>9</vt:i4>
      </vt:variant>
    </vt:vector>
  </HeadingPairs>
  <TitlesOfParts>
    <vt:vector size="18" baseType="lpstr">
      <vt:lpstr>Aptos</vt:lpstr>
      <vt:lpstr>Arial</vt:lpstr>
      <vt:lpstr>Calibri</vt:lpstr>
      <vt:lpstr>Calibri Light</vt:lpstr>
      <vt:lpstr>1_Diseño personalizado</vt:lpstr>
      <vt:lpstr>Diseño personalizado</vt:lpstr>
      <vt:lpstr>4_Diseño personalizado</vt:lpstr>
      <vt:lpstr>2_Diseño personalizado</vt:lpstr>
      <vt:lpstr>3_Diseño personalizado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Fernando Bedoya</dc:creator>
  <cp:lastModifiedBy>William Humberto Herrera Rey</cp:lastModifiedBy>
  <cp:revision>49</cp:revision>
  <dcterms:created xsi:type="dcterms:W3CDTF">2024-07-16T01:42:47Z</dcterms:created>
  <dcterms:modified xsi:type="dcterms:W3CDTF">2025-08-23T12:11:11Z</dcterms:modified>
</cp:coreProperties>
</file>