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B7D7-DB92-48C0-85DB-F4FCC91F2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D2C39B-6F81-46E5-8AB7-0544C140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1E5209-951F-4D40-83E3-3B9F7AB0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1D698-AC8E-44D3-8840-0EAC62CB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BC79A-5E0A-408E-A92F-696B3AAC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99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38166-2B38-4712-9364-471B920A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2994DA-35B7-4A5C-A460-82A33337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A8B4A-FEED-4405-AABB-4C1EF054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20E7D-7798-4B42-BD0D-60B3BB3E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AC0D71-DBAA-44C7-B62E-25BB4FCC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1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33F81A-DA16-4125-8786-F6E7387E6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16AB9D-17FE-4ED7-B9A8-11C902E3A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D7BB2-F9D4-4BCE-B1C4-7B745B32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4E5649-BAF1-44A0-8A1A-5B6B5142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EE1EC-D3F3-427A-9A11-30069C70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97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B4AC6-5DA0-4C9A-8073-28A4D473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AAD88-7A27-4A3F-836D-97ACA871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BF20C-ACF0-4DFE-8046-6AD7A988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50D03-E273-483C-9FD9-43269176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3BE03-178E-4D4A-A6AC-737D43FC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9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65C74-169E-45EC-B387-5BEF44C9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CA9166-6B1D-49CE-B924-44ACC596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DD5B9-23C1-4477-B6F1-543CE91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A873D-F696-434C-A13F-935C4874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4874E-5C2E-4407-8C45-AA18AE1F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7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B6CEB-24A5-4D5D-A4C9-558D9B21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1DB96-BECF-4BA7-ACF7-C2F5E81D0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000201-F997-4923-9D3A-CF7C2448E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89A86B-A89C-4C41-8F95-D712F608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692CC-E9E4-4643-BCC1-9D91B64D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5B4C-08D4-4E69-A041-43DA7299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8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5FAEB-1073-45C6-86AD-EEEA2A2E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62092C-ED26-40F7-BCAE-411E7B6E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31BCDD-5687-4C38-AA15-21D255CD5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F69309-A967-48A3-A46E-666D2BF9F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A89611-7813-43C5-A4F5-D46164F06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130187-BB74-4958-BF84-ABE9D043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E45FB4-8A0B-4E2D-9DD5-509CCDA0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72D15B-C3B8-4F41-9BA0-B252B5D2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7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079A2-F3C2-4F89-A8C2-973F68EF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E3EADD-313F-4C55-B5C4-18F26E08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02AD0D-40DA-4403-A301-A6CBFA76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31DC05-CDC9-456E-B576-3F38401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06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68EEE0-9B4B-4963-B11E-8D2CE52B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0D0583-F0C3-4084-8F28-62D7CA5F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D66170-3001-41BF-9E6A-DC43D9CD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9BD12-C52A-4BC8-BEE4-8D594981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081C1-1C43-42CE-877F-107550396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27A506-7B08-4F4E-8763-3FC7C5CA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6B5BDE-8903-4E43-A7B8-70FD5289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2A0CAC-1B51-4F06-A33A-40BED0A3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540B4-57AD-45D3-9786-ED5EEB7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04A6B-5D12-4AEE-978A-4CA1DF2A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5EEBC8-5AA2-438E-8E11-13313310D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B9EDD-FBDC-41C4-BA21-FDD957712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25EC3-ACBE-425D-88BD-87F63503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C4D1ED-0F05-42B5-B4E3-CA163588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D37702-297B-4A5A-B778-04871E60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0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B5750A-4E3C-40B1-8C3C-B9294050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0C88D1-3FBD-46EF-918F-8978D0F9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DADD19-F19C-4133-BB5E-FFD83473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885D-025B-4FF3-90D3-BC61CACEA190}" type="datetimeFigureOut">
              <a:rPr lang="de-DE" smtClean="0"/>
              <a:t>11.04.2020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DAFA5-470E-451F-B4D5-01B4C7B61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67451-09F4-496B-B842-920774C4A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783B4-6589-427C-A42F-D7643AC1F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36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4F3089D8-937F-4828-9A77-6D1803BD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9928" y="1397465"/>
            <a:ext cx="5128727" cy="3846545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111E8E-BA2A-4AAD-B2FF-D758B9F809D7}"/>
              </a:ext>
            </a:extLst>
          </p:cNvPr>
          <p:cNvGrpSpPr/>
          <p:nvPr/>
        </p:nvGrpSpPr>
        <p:grpSpPr>
          <a:xfrm>
            <a:off x="6725132" y="561480"/>
            <a:ext cx="2801806" cy="6128944"/>
            <a:chOff x="8347334" y="522007"/>
            <a:chExt cx="2801806" cy="6128944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DC7F144-0713-481B-B465-7CE23F300C3B}"/>
                </a:ext>
              </a:extLst>
            </p:cNvPr>
            <p:cNvSpPr/>
            <p:nvPr/>
          </p:nvSpPr>
          <p:spPr>
            <a:xfrm>
              <a:off x="10141433" y="524427"/>
              <a:ext cx="1007706" cy="30791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5V PWR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8E77170E-8DA3-4DE1-9C06-05D6F41975CF}"/>
                </a:ext>
              </a:extLst>
            </p:cNvPr>
            <p:cNvSpPr/>
            <p:nvPr/>
          </p:nvSpPr>
          <p:spPr>
            <a:xfrm>
              <a:off x="10141433" y="827301"/>
              <a:ext cx="1007706" cy="30791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5V PWR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C00DE164-CA21-436E-8BE0-331D1AAF43DC}"/>
                </a:ext>
              </a:extLst>
            </p:cNvPr>
            <p:cNvSpPr/>
            <p:nvPr/>
          </p:nvSpPr>
          <p:spPr>
            <a:xfrm>
              <a:off x="10141433" y="1124079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C254C8-2014-4616-8B90-D772C3BC7F08}"/>
                </a:ext>
              </a:extLst>
            </p:cNvPr>
            <p:cNvSpPr/>
            <p:nvPr/>
          </p:nvSpPr>
          <p:spPr>
            <a:xfrm>
              <a:off x="10141433" y="142683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GPIO14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636EEAAC-11C6-4231-9845-2ED7CD947C96}"/>
                </a:ext>
              </a:extLst>
            </p:cNvPr>
            <p:cNvSpPr/>
            <p:nvPr/>
          </p:nvSpPr>
          <p:spPr>
            <a:xfrm>
              <a:off x="10141434" y="173213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15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92CBD05-CE2E-4D4D-BF50-1989E6B12EFD}"/>
                </a:ext>
              </a:extLst>
            </p:cNvPr>
            <p:cNvSpPr/>
            <p:nvPr/>
          </p:nvSpPr>
          <p:spPr>
            <a:xfrm>
              <a:off x="10141434" y="204495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18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D44B6B1-7ED2-410D-BE0C-8ECCB7600D9E}"/>
                </a:ext>
              </a:extLst>
            </p:cNvPr>
            <p:cNvSpPr/>
            <p:nvPr/>
          </p:nvSpPr>
          <p:spPr>
            <a:xfrm>
              <a:off x="10141434" y="2349735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CBFF77DB-D647-4874-ABA0-BC17B4C57320}"/>
                </a:ext>
              </a:extLst>
            </p:cNvPr>
            <p:cNvSpPr/>
            <p:nvPr/>
          </p:nvSpPr>
          <p:spPr>
            <a:xfrm>
              <a:off x="10141434" y="266880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23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91724950-C071-4545-881B-1A43A2170BA0}"/>
                </a:ext>
              </a:extLst>
            </p:cNvPr>
            <p:cNvSpPr/>
            <p:nvPr/>
          </p:nvSpPr>
          <p:spPr>
            <a:xfrm>
              <a:off x="10141434" y="297692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24</a:t>
              </a: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682AEA41-D68C-4918-A648-B92FF564C674}"/>
                </a:ext>
              </a:extLst>
            </p:cNvPr>
            <p:cNvSpPr/>
            <p:nvPr/>
          </p:nvSpPr>
          <p:spPr>
            <a:xfrm>
              <a:off x="10141434" y="3282312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11AF2C5-8E35-4E1E-9C2E-73A484B0F718}"/>
                </a:ext>
              </a:extLst>
            </p:cNvPr>
            <p:cNvSpPr/>
            <p:nvPr/>
          </p:nvSpPr>
          <p:spPr>
            <a:xfrm>
              <a:off x="10141434" y="358770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25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72D5D8B-38CF-4B96-BFEB-46540517FB79}"/>
                </a:ext>
              </a:extLst>
            </p:cNvPr>
            <p:cNvSpPr/>
            <p:nvPr/>
          </p:nvSpPr>
          <p:spPr>
            <a:xfrm>
              <a:off x="10141434" y="389309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8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70F178A-47D2-4F10-B6E7-3996CD43C526}"/>
                </a:ext>
              </a:extLst>
            </p:cNvPr>
            <p:cNvSpPr/>
            <p:nvPr/>
          </p:nvSpPr>
          <p:spPr>
            <a:xfrm>
              <a:off x="10141434" y="4503872"/>
              <a:ext cx="1007706" cy="3079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Reserved</a:t>
              </a:r>
              <a:endParaRPr lang="de-DE" sz="1400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E2E66FA-3E60-41C0-A28E-FC5030985710}"/>
                </a:ext>
              </a:extLst>
            </p:cNvPr>
            <p:cNvSpPr/>
            <p:nvPr/>
          </p:nvSpPr>
          <p:spPr>
            <a:xfrm>
              <a:off x="10141434" y="4811299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9A9C5C68-BD46-4799-9739-9D543094D100}"/>
                </a:ext>
              </a:extLst>
            </p:cNvPr>
            <p:cNvSpPr/>
            <p:nvPr/>
          </p:nvSpPr>
          <p:spPr>
            <a:xfrm>
              <a:off x="10141434" y="5120637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12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634A976-A726-414C-A19E-A791EBA92F35}"/>
                </a:ext>
              </a:extLst>
            </p:cNvPr>
            <p:cNvSpPr/>
            <p:nvPr/>
          </p:nvSpPr>
          <p:spPr>
            <a:xfrm>
              <a:off x="10141434" y="5413381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0C50186-B95D-4DE2-BC48-5C077F84341D}"/>
                </a:ext>
              </a:extLst>
            </p:cNvPr>
            <p:cNvSpPr/>
            <p:nvPr/>
          </p:nvSpPr>
          <p:spPr>
            <a:xfrm>
              <a:off x="10141434" y="572722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16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392B285F-E1E4-40E5-BD2A-7E1208565846}"/>
                </a:ext>
              </a:extLst>
            </p:cNvPr>
            <p:cNvSpPr/>
            <p:nvPr/>
          </p:nvSpPr>
          <p:spPr>
            <a:xfrm>
              <a:off x="10141434" y="603513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20</a:t>
              </a:r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11E714AC-C127-47C3-B8B1-BECC32047DC4}"/>
                </a:ext>
              </a:extLst>
            </p:cNvPr>
            <p:cNvSpPr/>
            <p:nvPr/>
          </p:nvSpPr>
          <p:spPr>
            <a:xfrm>
              <a:off x="10141434" y="634304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21</a:t>
              </a:r>
            </a:p>
          </p:txBody>
        </p: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9E6780C0-DEFB-4DD6-8F53-1AB3C8E6E3A8}"/>
                </a:ext>
              </a:extLst>
            </p:cNvPr>
            <p:cNvSpPr/>
            <p:nvPr/>
          </p:nvSpPr>
          <p:spPr>
            <a:xfrm>
              <a:off x="8347334" y="524427"/>
              <a:ext cx="1007706" cy="3079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3.3V PWR</a:t>
              </a:r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9C2A3E8D-7C52-4358-815B-E850B27FE422}"/>
                </a:ext>
              </a:extLst>
            </p:cNvPr>
            <p:cNvSpPr/>
            <p:nvPr/>
          </p:nvSpPr>
          <p:spPr>
            <a:xfrm>
              <a:off x="8347334" y="82730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</a:t>
              </a:r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C3427152-8D83-4CAA-9B23-36FC8C6E9C7F}"/>
                </a:ext>
              </a:extLst>
            </p:cNvPr>
            <p:cNvSpPr/>
            <p:nvPr/>
          </p:nvSpPr>
          <p:spPr>
            <a:xfrm>
              <a:off x="8347334" y="112407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3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58FFA701-026B-4D0A-B351-BE10BF48C224}"/>
                </a:ext>
              </a:extLst>
            </p:cNvPr>
            <p:cNvSpPr/>
            <p:nvPr/>
          </p:nvSpPr>
          <p:spPr>
            <a:xfrm>
              <a:off x="8347334" y="142683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4</a:t>
              </a:r>
            </a:p>
          </p:txBody>
        </p: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A6705DC-72CA-4552-9878-1A55EC52DFE9}"/>
                </a:ext>
              </a:extLst>
            </p:cNvPr>
            <p:cNvSpPr/>
            <p:nvPr/>
          </p:nvSpPr>
          <p:spPr>
            <a:xfrm>
              <a:off x="8347334" y="1732132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0428D631-6F43-497C-8A58-2C50B319AAF3}"/>
                </a:ext>
              </a:extLst>
            </p:cNvPr>
            <p:cNvSpPr/>
            <p:nvPr/>
          </p:nvSpPr>
          <p:spPr>
            <a:xfrm>
              <a:off x="8347334" y="204495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17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B6BBCC40-7066-4251-A253-3AD6818D37E9}"/>
                </a:ext>
              </a:extLst>
            </p:cNvPr>
            <p:cNvSpPr/>
            <p:nvPr/>
          </p:nvSpPr>
          <p:spPr>
            <a:xfrm>
              <a:off x="8347334" y="2349735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27</a:t>
              </a:r>
            </a:p>
          </p:txBody>
        </p: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3A18486A-9639-4735-9127-7DA1615B9FF5}"/>
                </a:ext>
              </a:extLst>
            </p:cNvPr>
            <p:cNvSpPr/>
            <p:nvPr/>
          </p:nvSpPr>
          <p:spPr>
            <a:xfrm>
              <a:off x="8347334" y="266026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22</a:t>
              </a:r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A897FA2D-5666-4C73-90BC-E7A8BD503658}"/>
                </a:ext>
              </a:extLst>
            </p:cNvPr>
            <p:cNvSpPr/>
            <p:nvPr/>
          </p:nvSpPr>
          <p:spPr>
            <a:xfrm>
              <a:off x="8347334" y="2968376"/>
              <a:ext cx="1007706" cy="3079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3.3V PWR</a:t>
              </a:r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91BC64C4-DE9C-49A5-864A-89E110753E58}"/>
                </a:ext>
              </a:extLst>
            </p:cNvPr>
            <p:cNvSpPr/>
            <p:nvPr/>
          </p:nvSpPr>
          <p:spPr>
            <a:xfrm>
              <a:off x="8347334" y="327376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10</a:t>
              </a:r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61F9410B-2105-41A1-B72E-9ABFDAD25FCD}"/>
                </a:ext>
              </a:extLst>
            </p:cNvPr>
            <p:cNvSpPr/>
            <p:nvPr/>
          </p:nvSpPr>
          <p:spPr>
            <a:xfrm>
              <a:off x="8347334" y="357915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9</a:t>
              </a:r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721D5087-CDED-4B5C-9D44-AA2DAED94B33}"/>
                </a:ext>
              </a:extLst>
            </p:cNvPr>
            <p:cNvSpPr/>
            <p:nvPr/>
          </p:nvSpPr>
          <p:spPr>
            <a:xfrm>
              <a:off x="8347334" y="388454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11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59DC7882-42FC-44B2-85F4-48DEB0BAD194}"/>
                </a:ext>
              </a:extLst>
            </p:cNvPr>
            <p:cNvSpPr/>
            <p:nvPr/>
          </p:nvSpPr>
          <p:spPr>
            <a:xfrm>
              <a:off x="8347334" y="4478234"/>
              <a:ext cx="1007706" cy="3079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Reserved</a:t>
              </a:r>
              <a:endParaRPr lang="de-DE" sz="1400" dirty="0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3FDDF26C-0921-464D-9022-DE1FE6F2652B}"/>
                </a:ext>
              </a:extLst>
            </p:cNvPr>
            <p:cNvSpPr/>
            <p:nvPr/>
          </p:nvSpPr>
          <p:spPr>
            <a:xfrm>
              <a:off x="8347334" y="478566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5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8AF53F15-6995-4629-AF43-590F6BFEB904}"/>
                </a:ext>
              </a:extLst>
            </p:cNvPr>
            <p:cNvSpPr/>
            <p:nvPr/>
          </p:nvSpPr>
          <p:spPr>
            <a:xfrm>
              <a:off x="8347334" y="509499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6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CB5F0410-CEEF-4266-8DA6-CA44A526320C}"/>
                </a:ext>
              </a:extLst>
            </p:cNvPr>
            <p:cNvSpPr/>
            <p:nvPr/>
          </p:nvSpPr>
          <p:spPr>
            <a:xfrm>
              <a:off x="8347334" y="5404835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13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EFC1AAF0-9EB5-4C8D-BE7C-92EF729C2956}"/>
                </a:ext>
              </a:extLst>
            </p:cNvPr>
            <p:cNvSpPr/>
            <p:nvPr/>
          </p:nvSpPr>
          <p:spPr>
            <a:xfrm>
              <a:off x="8347334" y="5701583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19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A6E55161-4ED2-4460-B247-A418A94E4CDD}"/>
                </a:ext>
              </a:extLst>
            </p:cNvPr>
            <p:cNvSpPr/>
            <p:nvPr/>
          </p:nvSpPr>
          <p:spPr>
            <a:xfrm>
              <a:off x="8347334" y="6009493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26</a:t>
              </a: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0AC9CD34-3C74-46B9-9E04-08DDF012C075}"/>
                </a:ext>
              </a:extLst>
            </p:cNvPr>
            <p:cNvSpPr/>
            <p:nvPr/>
          </p:nvSpPr>
          <p:spPr>
            <a:xfrm>
              <a:off x="8347334" y="6317403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8808CD37-8BF5-49E4-8D05-24E5B66207E0}"/>
                </a:ext>
              </a:extLst>
            </p:cNvPr>
            <p:cNvSpPr/>
            <p:nvPr/>
          </p:nvSpPr>
          <p:spPr>
            <a:xfrm>
              <a:off x="10141433" y="419168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7</a:t>
              </a:r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D485F4C2-AE3F-44AB-8E3B-0435EE6EF44F}"/>
                </a:ext>
              </a:extLst>
            </p:cNvPr>
            <p:cNvSpPr/>
            <p:nvPr/>
          </p:nvSpPr>
          <p:spPr>
            <a:xfrm>
              <a:off x="8347334" y="4174705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8BE127FE-9BDA-49CB-B472-D2660951DF55}"/>
                </a:ext>
              </a:extLst>
            </p:cNvPr>
            <p:cNvSpPr/>
            <p:nvPr/>
          </p:nvSpPr>
          <p:spPr>
            <a:xfrm>
              <a:off x="9355040" y="52200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2461C131-7B91-4E71-9808-0346D4BC8B32}"/>
                </a:ext>
              </a:extLst>
            </p:cNvPr>
            <p:cNvSpPr/>
            <p:nvPr/>
          </p:nvSpPr>
          <p:spPr>
            <a:xfrm>
              <a:off x="9355040" y="82739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</a:t>
              </a:r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9AD84F5B-FCD7-478B-BA2F-22B8675A770C}"/>
                </a:ext>
              </a:extLst>
            </p:cNvPr>
            <p:cNvSpPr/>
            <p:nvPr/>
          </p:nvSpPr>
          <p:spPr>
            <a:xfrm>
              <a:off x="9358556" y="113480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5</a:t>
              </a: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87EC8CA-FD58-47EE-8CE7-A9EBC45CC05E}"/>
                </a:ext>
              </a:extLst>
            </p:cNvPr>
            <p:cNvSpPr/>
            <p:nvPr/>
          </p:nvSpPr>
          <p:spPr>
            <a:xfrm>
              <a:off x="9355040" y="1441554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7</a:t>
              </a:r>
            </a:p>
          </p:txBody>
        </p:sp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B5661D0B-F979-4C68-A081-7EF1F9E7159A}"/>
                </a:ext>
              </a:extLst>
            </p:cNvPr>
            <p:cNvSpPr/>
            <p:nvPr/>
          </p:nvSpPr>
          <p:spPr>
            <a:xfrm>
              <a:off x="9348965" y="203133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11</a:t>
              </a: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B5050CED-FDCF-48EF-B7FB-C89C5B5A5FF0}"/>
                </a:ext>
              </a:extLst>
            </p:cNvPr>
            <p:cNvSpPr/>
            <p:nvPr/>
          </p:nvSpPr>
          <p:spPr>
            <a:xfrm>
              <a:off x="9348965" y="2339406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13</a:t>
              </a: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1B655350-F71B-4325-87AE-D326184BCD3B}"/>
                </a:ext>
              </a:extLst>
            </p:cNvPr>
            <p:cNvSpPr/>
            <p:nvPr/>
          </p:nvSpPr>
          <p:spPr>
            <a:xfrm>
              <a:off x="9358556" y="264547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15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3279FF34-694F-4A9F-BAC6-FCCADA3385D5}"/>
                </a:ext>
              </a:extLst>
            </p:cNvPr>
            <p:cNvSpPr/>
            <p:nvPr/>
          </p:nvSpPr>
          <p:spPr>
            <a:xfrm>
              <a:off x="9358556" y="17301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9</a:t>
              </a:r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29C4F069-3CEC-4026-BC2F-271F85DF5833}"/>
                </a:ext>
              </a:extLst>
            </p:cNvPr>
            <p:cNvSpPr/>
            <p:nvPr/>
          </p:nvSpPr>
          <p:spPr>
            <a:xfrm>
              <a:off x="9358556" y="29533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17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74CD1935-D20E-4A5E-8DEB-091E20F30477}"/>
                </a:ext>
              </a:extLst>
            </p:cNvPr>
            <p:cNvSpPr/>
            <p:nvPr/>
          </p:nvSpPr>
          <p:spPr>
            <a:xfrm>
              <a:off x="9358556" y="327666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19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7E1900F9-045A-4ECF-997D-FC5138CCAFF9}"/>
                </a:ext>
              </a:extLst>
            </p:cNvPr>
            <p:cNvSpPr/>
            <p:nvPr/>
          </p:nvSpPr>
          <p:spPr>
            <a:xfrm>
              <a:off x="9358556" y="3583195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21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9C70362-668B-434E-A8DD-859E95748D19}"/>
                </a:ext>
              </a:extLst>
            </p:cNvPr>
            <p:cNvSpPr/>
            <p:nvPr/>
          </p:nvSpPr>
          <p:spPr>
            <a:xfrm>
              <a:off x="9358556" y="388838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23</a:t>
              </a:r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334E0ABD-0ABA-4D61-903F-13482870A041}"/>
                </a:ext>
              </a:extLst>
            </p:cNvPr>
            <p:cNvSpPr/>
            <p:nvPr/>
          </p:nvSpPr>
          <p:spPr>
            <a:xfrm>
              <a:off x="9348965" y="418967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25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BF25CE6C-7C8C-47AC-828A-59F38ED79B5E}"/>
                </a:ext>
              </a:extLst>
            </p:cNvPr>
            <p:cNvSpPr/>
            <p:nvPr/>
          </p:nvSpPr>
          <p:spPr>
            <a:xfrm>
              <a:off x="9358556" y="448766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27</a:t>
              </a:r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78EA7857-D779-47A7-AB0A-F205C599A265}"/>
                </a:ext>
              </a:extLst>
            </p:cNvPr>
            <p:cNvSpPr/>
            <p:nvPr/>
          </p:nvSpPr>
          <p:spPr>
            <a:xfrm>
              <a:off x="9358556" y="4794768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29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5AAC8999-7413-402E-B550-70D71F52BAA1}"/>
                </a:ext>
              </a:extLst>
            </p:cNvPr>
            <p:cNvSpPr/>
            <p:nvPr/>
          </p:nvSpPr>
          <p:spPr>
            <a:xfrm>
              <a:off x="9348965" y="510087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31</a:t>
              </a:r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67C3D132-1977-4C33-9F6D-3EB0FEA4A348}"/>
                </a:ext>
              </a:extLst>
            </p:cNvPr>
            <p:cNvSpPr/>
            <p:nvPr/>
          </p:nvSpPr>
          <p:spPr>
            <a:xfrm>
              <a:off x="9358556" y="540878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33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BE55C3C1-75BA-4581-99A4-C51130AE5466}"/>
                </a:ext>
              </a:extLst>
            </p:cNvPr>
            <p:cNvSpPr/>
            <p:nvPr/>
          </p:nvSpPr>
          <p:spPr>
            <a:xfrm>
              <a:off x="9358556" y="570415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35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8FC85ECA-F0B0-4BEE-AF82-E48A1834A690}"/>
                </a:ext>
              </a:extLst>
            </p:cNvPr>
            <p:cNvSpPr/>
            <p:nvPr/>
          </p:nvSpPr>
          <p:spPr>
            <a:xfrm>
              <a:off x="9348965" y="600361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37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7C02B848-FBE4-48DD-98CD-2508E23BD99F}"/>
                </a:ext>
              </a:extLst>
            </p:cNvPr>
            <p:cNvSpPr/>
            <p:nvPr/>
          </p:nvSpPr>
          <p:spPr>
            <a:xfrm>
              <a:off x="9348965" y="631740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39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EEC0FD1-9F5B-4A30-8387-D71D43AF2109}"/>
                </a:ext>
              </a:extLst>
            </p:cNvPr>
            <p:cNvSpPr/>
            <p:nvPr/>
          </p:nvSpPr>
          <p:spPr>
            <a:xfrm>
              <a:off x="9753222" y="52200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</a:t>
              </a: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3A1ED949-AE53-4190-98E0-319825BA3B03}"/>
                </a:ext>
              </a:extLst>
            </p:cNvPr>
            <p:cNvSpPr/>
            <p:nvPr/>
          </p:nvSpPr>
          <p:spPr>
            <a:xfrm>
              <a:off x="9753222" y="82739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4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96F28888-DC87-4D0B-BB63-6FF7CD066F7E}"/>
                </a:ext>
              </a:extLst>
            </p:cNvPr>
            <p:cNvSpPr/>
            <p:nvPr/>
          </p:nvSpPr>
          <p:spPr>
            <a:xfrm>
              <a:off x="9756738" y="113480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6</a:t>
              </a: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E5E831E2-F0EE-49C8-AD6A-DDEAEE699454}"/>
                </a:ext>
              </a:extLst>
            </p:cNvPr>
            <p:cNvSpPr/>
            <p:nvPr/>
          </p:nvSpPr>
          <p:spPr>
            <a:xfrm>
              <a:off x="9753222" y="1441554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8</a:t>
              </a: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1182593E-FBE6-401A-B428-6BFB4AAE5B1C}"/>
                </a:ext>
              </a:extLst>
            </p:cNvPr>
            <p:cNvSpPr/>
            <p:nvPr/>
          </p:nvSpPr>
          <p:spPr>
            <a:xfrm>
              <a:off x="9747147" y="203133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12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EBC3D97F-95C8-4393-B2F0-B7E7B5130A96}"/>
                </a:ext>
              </a:extLst>
            </p:cNvPr>
            <p:cNvSpPr/>
            <p:nvPr/>
          </p:nvSpPr>
          <p:spPr>
            <a:xfrm>
              <a:off x="9747147" y="2339406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14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00586021-26A3-40DC-97FB-B131B2435553}"/>
                </a:ext>
              </a:extLst>
            </p:cNvPr>
            <p:cNvSpPr/>
            <p:nvPr/>
          </p:nvSpPr>
          <p:spPr>
            <a:xfrm>
              <a:off x="9756738" y="264547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16</a:t>
              </a:r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438956A-E8FE-4236-8C68-8E24C72D4BFE}"/>
                </a:ext>
              </a:extLst>
            </p:cNvPr>
            <p:cNvSpPr/>
            <p:nvPr/>
          </p:nvSpPr>
          <p:spPr>
            <a:xfrm>
              <a:off x="9756738" y="17301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10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35D5B49D-A4F7-4DD2-8689-AEDA66F8A082}"/>
                </a:ext>
              </a:extLst>
            </p:cNvPr>
            <p:cNvSpPr/>
            <p:nvPr/>
          </p:nvSpPr>
          <p:spPr>
            <a:xfrm>
              <a:off x="9756738" y="29533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18</a:t>
              </a:r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043CA76E-763B-487F-9AFF-2A301BCA3D75}"/>
                </a:ext>
              </a:extLst>
            </p:cNvPr>
            <p:cNvSpPr/>
            <p:nvPr/>
          </p:nvSpPr>
          <p:spPr>
            <a:xfrm>
              <a:off x="9756738" y="327666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</a:t>
              </a:r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A6DEEE-F39E-4244-B137-429DFA643F07}"/>
                </a:ext>
              </a:extLst>
            </p:cNvPr>
            <p:cNvSpPr/>
            <p:nvPr/>
          </p:nvSpPr>
          <p:spPr>
            <a:xfrm>
              <a:off x="9756738" y="3583195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22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B295FBB6-FF1F-45BC-B080-6AF0F1F0B1AB}"/>
                </a:ext>
              </a:extLst>
            </p:cNvPr>
            <p:cNvSpPr/>
            <p:nvPr/>
          </p:nvSpPr>
          <p:spPr>
            <a:xfrm>
              <a:off x="9756738" y="388838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24</a:t>
              </a:r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ED5A03A8-4990-48A5-8122-74BFF70877E1}"/>
                </a:ext>
              </a:extLst>
            </p:cNvPr>
            <p:cNvSpPr/>
            <p:nvPr/>
          </p:nvSpPr>
          <p:spPr>
            <a:xfrm>
              <a:off x="9747147" y="418967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26</a:t>
              </a:r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00B88768-4611-4481-9895-A207116FCC50}"/>
                </a:ext>
              </a:extLst>
            </p:cNvPr>
            <p:cNvSpPr/>
            <p:nvPr/>
          </p:nvSpPr>
          <p:spPr>
            <a:xfrm>
              <a:off x="9756738" y="448766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28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B7646798-F339-408E-B116-A31534A7030D}"/>
                </a:ext>
              </a:extLst>
            </p:cNvPr>
            <p:cNvSpPr/>
            <p:nvPr/>
          </p:nvSpPr>
          <p:spPr>
            <a:xfrm>
              <a:off x="9756738" y="4794768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30</a:t>
              </a:r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2E997325-AEA5-4613-8C03-75D1FA365925}"/>
                </a:ext>
              </a:extLst>
            </p:cNvPr>
            <p:cNvSpPr/>
            <p:nvPr/>
          </p:nvSpPr>
          <p:spPr>
            <a:xfrm>
              <a:off x="9747147" y="510087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32</a:t>
              </a:r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0E76148C-AEF6-4809-B200-4E87C2BC8DBF}"/>
                </a:ext>
              </a:extLst>
            </p:cNvPr>
            <p:cNvSpPr/>
            <p:nvPr/>
          </p:nvSpPr>
          <p:spPr>
            <a:xfrm>
              <a:off x="9756738" y="540878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34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6CC9AF72-DCD3-42A6-823B-AA17F6C8CC8F}"/>
                </a:ext>
              </a:extLst>
            </p:cNvPr>
            <p:cNvSpPr/>
            <p:nvPr/>
          </p:nvSpPr>
          <p:spPr>
            <a:xfrm>
              <a:off x="9756738" y="570415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36</a:t>
              </a:r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75C0A31B-3744-48E9-BB6B-6A35E538A4C5}"/>
                </a:ext>
              </a:extLst>
            </p:cNvPr>
            <p:cNvSpPr/>
            <p:nvPr/>
          </p:nvSpPr>
          <p:spPr>
            <a:xfrm>
              <a:off x="9747147" y="600361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38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36B844B9-C26C-4C84-A90B-8FC9A716F99E}"/>
                </a:ext>
              </a:extLst>
            </p:cNvPr>
            <p:cNvSpPr/>
            <p:nvPr/>
          </p:nvSpPr>
          <p:spPr>
            <a:xfrm>
              <a:off x="9747147" y="631740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40</a:t>
              </a:r>
            </a:p>
          </p:txBody>
        </p:sp>
      </p:grp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4ED57AA6-8B2D-4E9E-BC93-C423E69B9369}"/>
              </a:ext>
            </a:extLst>
          </p:cNvPr>
          <p:cNvSpPr/>
          <p:nvPr/>
        </p:nvSpPr>
        <p:spPr>
          <a:xfrm>
            <a:off x="8587598" y="92075"/>
            <a:ext cx="160048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 Board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170AC8B2-E5BA-404C-BB32-CF62E95FFC4A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8322088" y="246030"/>
            <a:ext cx="265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E24FFFD-72F5-43E0-8D49-E2F320802EF1}"/>
              </a:ext>
            </a:extLst>
          </p:cNvPr>
          <p:cNvCxnSpPr>
            <a:cxnSpLocks/>
          </p:cNvCxnSpPr>
          <p:nvPr/>
        </p:nvCxnSpPr>
        <p:spPr>
          <a:xfrm flipH="1">
            <a:off x="8320330" y="268448"/>
            <a:ext cx="1549" cy="31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5361AE1B-F993-4C73-A500-EE75E7E2E30F}"/>
              </a:ext>
            </a:extLst>
          </p:cNvPr>
          <p:cNvSpPr/>
          <p:nvPr/>
        </p:nvSpPr>
        <p:spPr>
          <a:xfrm>
            <a:off x="6096000" y="125396"/>
            <a:ext cx="160048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 BCM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2975A8B-7C4B-462F-BCA7-17B6976F00D4}"/>
              </a:ext>
            </a:extLst>
          </p:cNvPr>
          <p:cNvCxnSpPr>
            <a:cxnSpLocks/>
          </p:cNvCxnSpPr>
          <p:nvPr/>
        </p:nvCxnSpPr>
        <p:spPr>
          <a:xfrm>
            <a:off x="6214291" y="433306"/>
            <a:ext cx="0" cy="1186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6C267E6-4887-4C4A-A148-2FFDE4EE40F7}"/>
              </a:ext>
            </a:extLst>
          </p:cNvPr>
          <p:cNvCxnSpPr/>
          <p:nvPr/>
        </p:nvCxnSpPr>
        <p:spPr>
          <a:xfrm>
            <a:off x="6214291" y="1328230"/>
            <a:ext cx="743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02667BBE-30F8-4BFC-83CE-D7428660DE2E}"/>
              </a:ext>
            </a:extLst>
          </p:cNvPr>
          <p:cNvCxnSpPr/>
          <p:nvPr/>
        </p:nvCxnSpPr>
        <p:spPr>
          <a:xfrm>
            <a:off x="6214290" y="1620266"/>
            <a:ext cx="743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1F4EB5A7-01CB-4E9A-A579-4A19DFEFCFE3}"/>
              </a:ext>
            </a:extLst>
          </p:cNvPr>
          <p:cNvCxnSpPr>
            <a:cxnSpLocks/>
          </p:cNvCxnSpPr>
          <p:nvPr/>
        </p:nvCxnSpPr>
        <p:spPr>
          <a:xfrm flipV="1">
            <a:off x="3750220" y="603740"/>
            <a:ext cx="2974912" cy="839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09B8E18D-818C-4296-8286-C21A63ED80F4}"/>
              </a:ext>
            </a:extLst>
          </p:cNvPr>
          <p:cNvCxnSpPr>
            <a:cxnSpLocks/>
          </p:cNvCxnSpPr>
          <p:nvPr/>
        </p:nvCxnSpPr>
        <p:spPr>
          <a:xfrm>
            <a:off x="3740629" y="3920178"/>
            <a:ext cx="3001923" cy="2714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1B51FDEF-8887-4AD9-BE37-E12A6AD917C3}"/>
              </a:ext>
            </a:extLst>
          </p:cNvPr>
          <p:cNvSpPr/>
          <p:nvPr/>
        </p:nvSpPr>
        <p:spPr>
          <a:xfrm>
            <a:off x="3375030" y="1459992"/>
            <a:ext cx="365599" cy="2462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E7C4796C-85E1-445F-A90D-1269A390F0CC}"/>
              </a:ext>
            </a:extLst>
          </p:cNvPr>
          <p:cNvSpPr/>
          <p:nvPr/>
        </p:nvSpPr>
        <p:spPr>
          <a:xfrm>
            <a:off x="9595676" y="848483"/>
            <a:ext cx="200629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PWR </a:t>
            </a:r>
            <a:r>
              <a:rPr lang="de-DE" sz="1400" dirty="0" err="1">
                <a:solidFill>
                  <a:schemeClr val="tx1"/>
                </a:solidFill>
              </a:rPr>
              <a:t>StepUp</a:t>
            </a:r>
            <a:r>
              <a:rPr lang="de-DE" sz="1400" dirty="0">
                <a:solidFill>
                  <a:schemeClr val="tx1"/>
                </a:solidFill>
              </a:rPr>
              <a:t> Converter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94827045-E6E6-4028-9EBF-3C8779BD694D}"/>
              </a:ext>
            </a:extLst>
          </p:cNvPr>
          <p:cNvSpPr/>
          <p:nvPr/>
        </p:nvSpPr>
        <p:spPr>
          <a:xfrm>
            <a:off x="9597074" y="1168663"/>
            <a:ext cx="2004900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GND </a:t>
            </a:r>
            <a:r>
              <a:rPr lang="de-DE" sz="1400" dirty="0" err="1">
                <a:solidFill>
                  <a:schemeClr val="tx1"/>
                </a:solidFill>
              </a:rPr>
              <a:t>StepUp</a:t>
            </a:r>
            <a:r>
              <a:rPr lang="de-DE" sz="1400" dirty="0">
                <a:solidFill>
                  <a:schemeClr val="tx1"/>
                </a:solidFill>
              </a:rPr>
              <a:t> Converter</a:t>
            </a:r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B79471B2-466C-4F01-9CB4-34C3E972CBE7}"/>
              </a:ext>
            </a:extLst>
          </p:cNvPr>
          <p:cNvSpPr/>
          <p:nvPr/>
        </p:nvSpPr>
        <p:spPr>
          <a:xfrm>
            <a:off x="4572000" y="5144944"/>
            <a:ext cx="2143161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Coin</a:t>
            </a:r>
            <a:r>
              <a:rPr lang="de-DE" sz="1400" dirty="0">
                <a:solidFill>
                  <a:schemeClr val="tx1"/>
                </a:solidFill>
              </a:rPr>
              <a:t> Input </a:t>
            </a:r>
            <a:r>
              <a:rPr lang="de-DE" sz="1400" dirty="0" err="1">
                <a:solidFill>
                  <a:schemeClr val="tx1"/>
                </a:solidFill>
              </a:rPr>
              <a:t>CoinAcceptor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4F3089D8-937F-4828-9A77-6D1803BD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9928" y="1397465"/>
            <a:ext cx="5128727" cy="3846545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111E8E-BA2A-4AAD-B2FF-D758B9F809D7}"/>
              </a:ext>
            </a:extLst>
          </p:cNvPr>
          <p:cNvGrpSpPr/>
          <p:nvPr/>
        </p:nvGrpSpPr>
        <p:grpSpPr>
          <a:xfrm>
            <a:off x="6725132" y="561480"/>
            <a:ext cx="2801806" cy="6128944"/>
            <a:chOff x="8347334" y="522007"/>
            <a:chExt cx="2801806" cy="6128944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DC7F144-0713-481B-B465-7CE23F300C3B}"/>
                </a:ext>
              </a:extLst>
            </p:cNvPr>
            <p:cNvSpPr/>
            <p:nvPr/>
          </p:nvSpPr>
          <p:spPr>
            <a:xfrm>
              <a:off x="10141433" y="524427"/>
              <a:ext cx="1007706" cy="30791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5V PWR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8E77170E-8DA3-4DE1-9C06-05D6F41975CF}"/>
                </a:ext>
              </a:extLst>
            </p:cNvPr>
            <p:cNvSpPr/>
            <p:nvPr/>
          </p:nvSpPr>
          <p:spPr>
            <a:xfrm>
              <a:off x="10141433" y="827301"/>
              <a:ext cx="1007706" cy="30791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5V PWR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C00DE164-CA21-436E-8BE0-331D1AAF43DC}"/>
                </a:ext>
              </a:extLst>
            </p:cNvPr>
            <p:cNvSpPr/>
            <p:nvPr/>
          </p:nvSpPr>
          <p:spPr>
            <a:xfrm>
              <a:off x="10141433" y="1124079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C254C8-2014-4616-8B90-D772C3BC7F08}"/>
                </a:ext>
              </a:extLst>
            </p:cNvPr>
            <p:cNvSpPr/>
            <p:nvPr/>
          </p:nvSpPr>
          <p:spPr>
            <a:xfrm>
              <a:off x="10141433" y="142683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GPIO14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636EEAAC-11C6-4231-9845-2ED7CD947C96}"/>
                </a:ext>
              </a:extLst>
            </p:cNvPr>
            <p:cNvSpPr/>
            <p:nvPr/>
          </p:nvSpPr>
          <p:spPr>
            <a:xfrm>
              <a:off x="10141434" y="173213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15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92CBD05-CE2E-4D4D-BF50-1989E6B12EFD}"/>
                </a:ext>
              </a:extLst>
            </p:cNvPr>
            <p:cNvSpPr/>
            <p:nvPr/>
          </p:nvSpPr>
          <p:spPr>
            <a:xfrm>
              <a:off x="10141434" y="204495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18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D44B6B1-7ED2-410D-BE0C-8ECCB7600D9E}"/>
                </a:ext>
              </a:extLst>
            </p:cNvPr>
            <p:cNvSpPr/>
            <p:nvPr/>
          </p:nvSpPr>
          <p:spPr>
            <a:xfrm>
              <a:off x="10141434" y="2349735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CBFF77DB-D647-4874-ABA0-BC17B4C57320}"/>
                </a:ext>
              </a:extLst>
            </p:cNvPr>
            <p:cNvSpPr/>
            <p:nvPr/>
          </p:nvSpPr>
          <p:spPr>
            <a:xfrm>
              <a:off x="10141434" y="266880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23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91724950-C071-4545-881B-1A43A2170BA0}"/>
                </a:ext>
              </a:extLst>
            </p:cNvPr>
            <p:cNvSpPr/>
            <p:nvPr/>
          </p:nvSpPr>
          <p:spPr>
            <a:xfrm>
              <a:off x="10141434" y="297692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24</a:t>
              </a: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682AEA41-D68C-4918-A648-B92FF564C674}"/>
                </a:ext>
              </a:extLst>
            </p:cNvPr>
            <p:cNvSpPr/>
            <p:nvPr/>
          </p:nvSpPr>
          <p:spPr>
            <a:xfrm>
              <a:off x="10141434" y="3282312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11AF2C5-8E35-4E1E-9C2E-73A484B0F718}"/>
                </a:ext>
              </a:extLst>
            </p:cNvPr>
            <p:cNvSpPr/>
            <p:nvPr/>
          </p:nvSpPr>
          <p:spPr>
            <a:xfrm>
              <a:off x="10141434" y="358770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25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72D5D8B-38CF-4B96-BFEB-46540517FB79}"/>
                </a:ext>
              </a:extLst>
            </p:cNvPr>
            <p:cNvSpPr/>
            <p:nvPr/>
          </p:nvSpPr>
          <p:spPr>
            <a:xfrm>
              <a:off x="10141434" y="389309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8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70F178A-47D2-4F10-B6E7-3996CD43C526}"/>
                </a:ext>
              </a:extLst>
            </p:cNvPr>
            <p:cNvSpPr/>
            <p:nvPr/>
          </p:nvSpPr>
          <p:spPr>
            <a:xfrm>
              <a:off x="10141434" y="4503872"/>
              <a:ext cx="1007706" cy="3079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Reserved</a:t>
              </a:r>
              <a:endParaRPr lang="de-DE" sz="1400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E2E66FA-3E60-41C0-A28E-FC5030985710}"/>
                </a:ext>
              </a:extLst>
            </p:cNvPr>
            <p:cNvSpPr/>
            <p:nvPr/>
          </p:nvSpPr>
          <p:spPr>
            <a:xfrm>
              <a:off x="10141434" y="4811299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9A9C5C68-BD46-4799-9739-9D543094D100}"/>
                </a:ext>
              </a:extLst>
            </p:cNvPr>
            <p:cNvSpPr/>
            <p:nvPr/>
          </p:nvSpPr>
          <p:spPr>
            <a:xfrm>
              <a:off x="10141434" y="5120637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12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634A976-A726-414C-A19E-A791EBA92F35}"/>
                </a:ext>
              </a:extLst>
            </p:cNvPr>
            <p:cNvSpPr/>
            <p:nvPr/>
          </p:nvSpPr>
          <p:spPr>
            <a:xfrm>
              <a:off x="10141434" y="5413381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0C50186-B95D-4DE2-BC48-5C077F84341D}"/>
                </a:ext>
              </a:extLst>
            </p:cNvPr>
            <p:cNvSpPr/>
            <p:nvPr/>
          </p:nvSpPr>
          <p:spPr>
            <a:xfrm>
              <a:off x="10141434" y="572722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16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392B285F-E1E4-40E5-BD2A-7E1208565846}"/>
                </a:ext>
              </a:extLst>
            </p:cNvPr>
            <p:cNvSpPr/>
            <p:nvPr/>
          </p:nvSpPr>
          <p:spPr>
            <a:xfrm>
              <a:off x="10141434" y="603513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20</a:t>
              </a:r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11E714AC-C127-47C3-B8B1-BECC32047DC4}"/>
                </a:ext>
              </a:extLst>
            </p:cNvPr>
            <p:cNvSpPr/>
            <p:nvPr/>
          </p:nvSpPr>
          <p:spPr>
            <a:xfrm>
              <a:off x="10141434" y="634304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21</a:t>
              </a:r>
            </a:p>
          </p:txBody>
        </p: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9E6780C0-DEFB-4DD6-8F53-1AB3C8E6E3A8}"/>
                </a:ext>
              </a:extLst>
            </p:cNvPr>
            <p:cNvSpPr/>
            <p:nvPr/>
          </p:nvSpPr>
          <p:spPr>
            <a:xfrm>
              <a:off x="8347334" y="524427"/>
              <a:ext cx="1007706" cy="3079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3.3V PWR</a:t>
              </a:r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9C2A3E8D-7C52-4358-815B-E850B27FE422}"/>
                </a:ext>
              </a:extLst>
            </p:cNvPr>
            <p:cNvSpPr/>
            <p:nvPr/>
          </p:nvSpPr>
          <p:spPr>
            <a:xfrm>
              <a:off x="8347334" y="82730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</a:t>
              </a:r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C3427152-8D83-4CAA-9B23-36FC8C6E9C7F}"/>
                </a:ext>
              </a:extLst>
            </p:cNvPr>
            <p:cNvSpPr/>
            <p:nvPr/>
          </p:nvSpPr>
          <p:spPr>
            <a:xfrm>
              <a:off x="8347334" y="112407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3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58FFA701-026B-4D0A-B351-BE10BF48C224}"/>
                </a:ext>
              </a:extLst>
            </p:cNvPr>
            <p:cNvSpPr/>
            <p:nvPr/>
          </p:nvSpPr>
          <p:spPr>
            <a:xfrm>
              <a:off x="8347334" y="1426838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4</a:t>
              </a:r>
            </a:p>
          </p:txBody>
        </p: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A6705DC-72CA-4552-9878-1A55EC52DFE9}"/>
                </a:ext>
              </a:extLst>
            </p:cNvPr>
            <p:cNvSpPr/>
            <p:nvPr/>
          </p:nvSpPr>
          <p:spPr>
            <a:xfrm>
              <a:off x="8347334" y="1732132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0428D631-6F43-497C-8A58-2C50B319AAF3}"/>
                </a:ext>
              </a:extLst>
            </p:cNvPr>
            <p:cNvSpPr/>
            <p:nvPr/>
          </p:nvSpPr>
          <p:spPr>
            <a:xfrm>
              <a:off x="8347334" y="204495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17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B6BBCC40-7066-4251-A253-3AD6818D37E9}"/>
                </a:ext>
              </a:extLst>
            </p:cNvPr>
            <p:cNvSpPr/>
            <p:nvPr/>
          </p:nvSpPr>
          <p:spPr>
            <a:xfrm>
              <a:off x="8347334" y="2349735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27</a:t>
              </a:r>
            </a:p>
          </p:txBody>
        </p: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3A18486A-9639-4735-9127-7DA1615B9FF5}"/>
                </a:ext>
              </a:extLst>
            </p:cNvPr>
            <p:cNvSpPr/>
            <p:nvPr/>
          </p:nvSpPr>
          <p:spPr>
            <a:xfrm>
              <a:off x="8347334" y="2660262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22</a:t>
              </a:r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A897FA2D-5666-4C73-90BC-E7A8BD503658}"/>
                </a:ext>
              </a:extLst>
            </p:cNvPr>
            <p:cNvSpPr/>
            <p:nvPr/>
          </p:nvSpPr>
          <p:spPr>
            <a:xfrm>
              <a:off x="8347334" y="2968376"/>
              <a:ext cx="1007706" cy="3079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3.3V PWR</a:t>
              </a:r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91BC64C4-DE9C-49A5-864A-89E110753E58}"/>
                </a:ext>
              </a:extLst>
            </p:cNvPr>
            <p:cNvSpPr/>
            <p:nvPr/>
          </p:nvSpPr>
          <p:spPr>
            <a:xfrm>
              <a:off x="8347334" y="327376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10</a:t>
              </a:r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61F9410B-2105-41A1-B72E-9ABFDAD25FCD}"/>
                </a:ext>
              </a:extLst>
            </p:cNvPr>
            <p:cNvSpPr/>
            <p:nvPr/>
          </p:nvSpPr>
          <p:spPr>
            <a:xfrm>
              <a:off x="8347334" y="357915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9</a:t>
              </a:r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721D5087-CDED-4B5C-9D44-AA2DAED94B33}"/>
                </a:ext>
              </a:extLst>
            </p:cNvPr>
            <p:cNvSpPr/>
            <p:nvPr/>
          </p:nvSpPr>
          <p:spPr>
            <a:xfrm>
              <a:off x="8347334" y="3884546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11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59DC7882-42FC-44B2-85F4-48DEB0BAD194}"/>
                </a:ext>
              </a:extLst>
            </p:cNvPr>
            <p:cNvSpPr/>
            <p:nvPr/>
          </p:nvSpPr>
          <p:spPr>
            <a:xfrm>
              <a:off x="8347334" y="4478234"/>
              <a:ext cx="1007706" cy="3079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Reserved</a:t>
              </a:r>
              <a:endParaRPr lang="de-DE" sz="1400" dirty="0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3FDDF26C-0921-464D-9022-DE1FE6F2652B}"/>
                </a:ext>
              </a:extLst>
            </p:cNvPr>
            <p:cNvSpPr/>
            <p:nvPr/>
          </p:nvSpPr>
          <p:spPr>
            <a:xfrm>
              <a:off x="8347334" y="4785661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5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8AF53F15-6995-4629-AF43-590F6BFEB904}"/>
                </a:ext>
              </a:extLst>
            </p:cNvPr>
            <p:cNvSpPr/>
            <p:nvPr/>
          </p:nvSpPr>
          <p:spPr>
            <a:xfrm>
              <a:off x="8347334" y="509499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6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CB5F0410-CEEF-4266-8DA6-CA44A526320C}"/>
                </a:ext>
              </a:extLst>
            </p:cNvPr>
            <p:cNvSpPr/>
            <p:nvPr/>
          </p:nvSpPr>
          <p:spPr>
            <a:xfrm>
              <a:off x="8347334" y="5404835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13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EFC1AAF0-9EB5-4C8D-BE7C-92EF729C2956}"/>
                </a:ext>
              </a:extLst>
            </p:cNvPr>
            <p:cNvSpPr/>
            <p:nvPr/>
          </p:nvSpPr>
          <p:spPr>
            <a:xfrm>
              <a:off x="8347334" y="5701583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19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A6E55161-4ED2-4460-B247-A418A94E4CDD}"/>
                </a:ext>
              </a:extLst>
            </p:cNvPr>
            <p:cNvSpPr/>
            <p:nvPr/>
          </p:nvSpPr>
          <p:spPr>
            <a:xfrm>
              <a:off x="8347334" y="6009493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26</a:t>
              </a: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0AC9CD34-3C74-46B9-9E04-08DDF012C075}"/>
                </a:ext>
              </a:extLst>
            </p:cNvPr>
            <p:cNvSpPr/>
            <p:nvPr/>
          </p:nvSpPr>
          <p:spPr>
            <a:xfrm>
              <a:off x="8347334" y="6317403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8808CD37-8BF5-49E4-8D05-24E5B66207E0}"/>
                </a:ext>
              </a:extLst>
            </p:cNvPr>
            <p:cNvSpPr/>
            <p:nvPr/>
          </p:nvSpPr>
          <p:spPr>
            <a:xfrm>
              <a:off x="10141433" y="4191689"/>
              <a:ext cx="1007706" cy="3079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GPIO 7</a:t>
              </a:r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D485F4C2-AE3F-44AB-8E3B-0435EE6EF44F}"/>
                </a:ext>
              </a:extLst>
            </p:cNvPr>
            <p:cNvSpPr/>
            <p:nvPr/>
          </p:nvSpPr>
          <p:spPr>
            <a:xfrm>
              <a:off x="8347334" y="4174705"/>
              <a:ext cx="1007706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GND</a:t>
              </a: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8BE127FE-9BDA-49CB-B472-D2660951DF55}"/>
                </a:ext>
              </a:extLst>
            </p:cNvPr>
            <p:cNvSpPr/>
            <p:nvPr/>
          </p:nvSpPr>
          <p:spPr>
            <a:xfrm>
              <a:off x="9355040" y="52200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2461C131-7B91-4E71-9808-0346D4BC8B32}"/>
                </a:ext>
              </a:extLst>
            </p:cNvPr>
            <p:cNvSpPr/>
            <p:nvPr/>
          </p:nvSpPr>
          <p:spPr>
            <a:xfrm>
              <a:off x="9355040" y="82739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</a:t>
              </a:r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9AD84F5B-FCD7-478B-BA2F-22B8675A770C}"/>
                </a:ext>
              </a:extLst>
            </p:cNvPr>
            <p:cNvSpPr/>
            <p:nvPr/>
          </p:nvSpPr>
          <p:spPr>
            <a:xfrm>
              <a:off x="9358556" y="113480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5</a:t>
              </a: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87EC8CA-FD58-47EE-8CE7-A9EBC45CC05E}"/>
                </a:ext>
              </a:extLst>
            </p:cNvPr>
            <p:cNvSpPr/>
            <p:nvPr/>
          </p:nvSpPr>
          <p:spPr>
            <a:xfrm>
              <a:off x="9355040" y="1441554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7</a:t>
              </a:r>
            </a:p>
          </p:txBody>
        </p:sp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B5661D0B-F979-4C68-A081-7EF1F9E7159A}"/>
                </a:ext>
              </a:extLst>
            </p:cNvPr>
            <p:cNvSpPr/>
            <p:nvPr/>
          </p:nvSpPr>
          <p:spPr>
            <a:xfrm>
              <a:off x="9348965" y="203133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11</a:t>
              </a: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B5050CED-FDCF-48EF-B7FB-C89C5B5A5FF0}"/>
                </a:ext>
              </a:extLst>
            </p:cNvPr>
            <p:cNvSpPr/>
            <p:nvPr/>
          </p:nvSpPr>
          <p:spPr>
            <a:xfrm>
              <a:off x="9348965" y="2339406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13</a:t>
              </a: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1B655350-F71B-4325-87AE-D326184BCD3B}"/>
                </a:ext>
              </a:extLst>
            </p:cNvPr>
            <p:cNvSpPr/>
            <p:nvPr/>
          </p:nvSpPr>
          <p:spPr>
            <a:xfrm>
              <a:off x="9358556" y="264547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15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3279FF34-694F-4A9F-BAC6-FCCADA3385D5}"/>
                </a:ext>
              </a:extLst>
            </p:cNvPr>
            <p:cNvSpPr/>
            <p:nvPr/>
          </p:nvSpPr>
          <p:spPr>
            <a:xfrm>
              <a:off x="9358556" y="17301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9</a:t>
              </a:r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29C4F069-3CEC-4026-BC2F-271F85DF5833}"/>
                </a:ext>
              </a:extLst>
            </p:cNvPr>
            <p:cNvSpPr/>
            <p:nvPr/>
          </p:nvSpPr>
          <p:spPr>
            <a:xfrm>
              <a:off x="9358556" y="29533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17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74CD1935-D20E-4A5E-8DEB-091E20F30477}"/>
                </a:ext>
              </a:extLst>
            </p:cNvPr>
            <p:cNvSpPr/>
            <p:nvPr/>
          </p:nvSpPr>
          <p:spPr>
            <a:xfrm>
              <a:off x="9358556" y="327666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19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7E1900F9-045A-4ECF-997D-FC5138CCAFF9}"/>
                </a:ext>
              </a:extLst>
            </p:cNvPr>
            <p:cNvSpPr/>
            <p:nvPr/>
          </p:nvSpPr>
          <p:spPr>
            <a:xfrm>
              <a:off x="9358556" y="3583195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21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9C70362-668B-434E-A8DD-859E95748D19}"/>
                </a:ext>
              </a:extLst>
            </p:cNvPr>
            <p:cNvSpPr/>
            <p:nvPr/>
          </p:nvSpPr>
          <p:spPr>
            <a:xfrm>
              <a:off x="9358556" y="388838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23</a:t>
              </a:r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334E0ABD-0ABA-4D61-903F-13482870A041}"/>
                </a:ext>
              </a:extLst>
            </p:cNvPr>
            <p:cNvSpPr/>
            <p:nvPr/>
          </p:nvSpPr>
          <p:spPr>
            <a:xfrm>
              <a:off x="9348965" y="418967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25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BF25CE6C-7C8C-47AC-828A-59F38ED79B5E}"/>
                </a:ext>
              </a:extLst>
            </p:cNvPr>
            <p:cNvSpPr/>
            <p:nvPr/>
          </p:nvSpPr>
          <p:spPr>
            <a:xfrm>
              <a:off x="9358556" y="448766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27</a:t>
              </a:r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78EA7857-D779-47A7-AB0A-F205C599A265}"/>
                </a:ext>
              </a:extLst>
            </p:cNvPr>
            <p:cNvSpPr/>
            <p:nvPr/>
          </p:nvSpPr>
          <p:spPr>
            <a:xfrm>
              <a:off x="9358556" y="4794768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29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5AAC8999-7413-402E-B550-70D71F52BAA1}"/>
                </a:ext>
              </a:extLst>
            </p:cNvPr>
            <p:cNvSpPr/>
            <p:nvPr/>
          </p:nvSpPr>
          <p:spPr>
            <a:xfrm>
              <a:off x="9348965" y="510087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31</a:t>
              </a:r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67C3D132-1977-4C33-9F6D-3EB0FEA4A348}"/>
                </a:ext>
              </a:extLst>
            </p:cNvPr>
            <p:cNvSpPr/>
            <p:nvPr/>
          </p:nvSpPr>
          <p:spPr>
            <a:xfrm>
              <a:off x="9358556" y="540878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33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BE55C3C1-75BA-4581-99A4-C51130AE5466}"/>
                </a:ext>
              </a:extLst>
            </p:cNvPr>
            <p:cNvSpPr/>
            <p:nvPr/>
          </p:nvSpPr>
          <p:spPr>
            <a:xfrm>
              <a:off x="9358556" y="570415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35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8FC85ECA-F0B0-4BEE-AF82-E48A1834A690}"/>
                </a:ext>
              </a:extLst>
            </p:cNvPr>
            <p:cNvSpPr/>
            <p:nvPr/>
          </p:nvSpPr>
          <p:spPr>
            <a:xfrm>
              <a:off x="9348965" y="600361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37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7C02B848-FBE4-48DD-98CD-2508E23BD99F}"/>
                </a:ext>
              </a:extLst>
            </p:cNvPr>
            <p:cNvSpPr/>
            <p:nvPr/>
          </p:nvSpPr>
          <p:spPr>
            <a:xfrm>
              <a:off x="9348965" y="631740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39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EEC0FD1-9F5B-4A30-8387-D71D43AF2109}"/>
                </a:ext>
              </a:extLst>
            </p:cNvPr>
            <p:cNvSpPr/>
            <p:nvPr/>
          </p:nvSpPr>
          <p:spPr>
            <a:xfrm>
              <a:off x="9753222" y="52200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</a:t>
              </a: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3A1ED949-AE53-4190-98E0-319825BA3B03}"/>
                </a:ext>
              </a:extLst>
            </p:cNvPr>
            <p:cNvSpPr/>
            <p:nvPr/>
          </p:nvSpPr>
          <p:spPr>
            <a:xfrm>
              <a:off x="9753222" y="82739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4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96F28888-DC87-4D0B-BB63-6FF7CD066F7E}"/>
                </a:ext>
              </a:extLst>
            </p:cNvPr>
            <p:cNvSpPr/>
            <p:nvPr/>
          </p:nvSpPr>
          <p:spPr>
            <a:xfrm>
              <a:off x="9756738" y="113480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6</a:t>
              </a: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E5E831E2-F0EE-49C8-AD6A-DDEAEE699454}"/>
                </a:ext>
              </a:extLst>
            </p:cNvPr>
            <p:cNvSpPr/>
            <p:nvPr/>
          </p:nvSpPr>
          <p:spPr>
            <a:xfrm>
              <a:off x="9753222" y="1441554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8</a:t>
              </a: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1182593E-FBE6-401A-B428-6BFB4AAE5B1C}"/>
                </a:ext>
              </a:extLst>
            </p:cNvPr>
            <p:cNvSpPr/>
            <p:nvPr/>
          </p:nvSpPr>
          <p:spPr>
            <a:xfrm>
              <a:off x="9747147" y="203133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12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EBC3D97F-95C8-4393-B2F0-B7E7B5130A96}"/>
                </a:ext>
              </a:extLst>
            </p:cNvPr>
            <p:cNvSpPr/>
            <p:nvPr/>
          </p:nvSpPr>
          <p:spPr>
            <a:xfrm>
              <a:off x="9747147" y="2339406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14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00586021-26A3-40DC-97FB-B131B2435553}"/>
                </a:ext>
              </a:extLst>
            </p:cNvPr>
            <p:cNvSpPr/>
            <p:nvPr/>
          </p:nvSpPr>
          <p:spPr>
            <a:xfrm>
              <a:off x="9756738" y="2645472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16</a:t>
              </a:r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438956A-E8FE-4236-8C68-8E24C72D4BFE}"/>
                </a:ext>
              </a:extLst>
            </p:cNvPr>
            <p:cNvSpPr/>
            <p:nvPr/>
          </p:nvSpPr>
          <p:spPr>
            <a:xfrm>
              <a:off x="9756738" y="17301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10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35D5B49D-A4F7-4DD2-8689-AEDA66F8A082}"/>
                </a:ext>
              </a:extLst>
            </p:cNvPr>
            <p:cNvSpPr/>
            <p:nvPr/>
          </p:nvSpPr>
          <p:spPr>
            <a:xfrm>
              <a:off x="9756738" y="2953330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18</a:t>
              </a:r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043CA76E-763B-487F-9AFF-2A301BCA3D75}"/>
                </a:ext>
              </a:extLst>
            </p:cNvPr>
            <p:cNvSpPr/>
            <p:nvPr/>
          </p:nvSpPr>
          <p:spPr>
            <a:xfrm>
              <a:off x="9756738" y="327666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20</a:t>
              </a:r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A6DEEE-F39E-4244-B137-429DFA643F07}"/>
                </a:ext>
              </a:extLst>
            </p:cNvPr>
            <p:cNvSpPr/>
            <p:nvPr/>
          </p:nvSpPr>
          <p:spPr>
            <a:xfrm>
              <a:off x="9756738" y="3583195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22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B295FBB6-FF1F-45BC-B080-6AF0F1F0B1AB}"/>
                </a:ext>
              </a:extLst>
            </p:cNvPr>
            <p:cNvSpPr/>
            <p:nvPr/>
          </p:nvSpPr>
          <p:spPr>
            <a:xfrm>
              <a:off x="9756738" y="388838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24</a:t>
              </a:r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ED5A03A8-4990-48A5-8122-74BFF70877E1}"/>
                </a:ext>
              </a:extLst>
            </p:cNvPr>
            <p:cNvSpPr/>
            <p:nvPr/>
          </p:nvSpPr>
          <p:spPr>
            <a:xfrm>
              <a:off x="9747147" y="4189677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26</a:t>
              </a:r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00B88768-4611-4481-9895-A207116FCC50}"/>
                </a:ext>
              </a:extLst>
            </p:cNvPr>
            <p:cNvSpPr/>
            <p:nvPr/>
          </p:nvSpPr>
          <p:spPr>
            <a:xfrm>
              <a:off x="9756738" y="448766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28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B7646798-F339-408E-B116-A31534A7030D}"/>
                </a:ext>
              </a:extLst>
            </p:cNvPr>
            <p:cNvSpPr/>
            <p:nvPr/>
          </p:nvSpPr>
          <p:spPr>
            <a:xfrm>
              <a:off x="9756738" y="4794768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30</a:t>
              </a:r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2E997325-AEA5-4613-8C03-75D1FA365925}"/>
                </a:ext>
              </a:extLst>
            </p:cNvPr>
            <p:cNvSpPr/>
            <p:nvPr/>
          </p:nvSpPr>
          <p:spPr>
            <a:xfrm>
              <a:off x="9747147" y="510087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32</a:t>
              </a:r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0E76148C-AEF6-4809-B200-4E87C2BC8DBF}"/>
                </a:ext>
              </a:extLst>
            </p:cNvPr>
            <p:cNvSpPr/>
            <p:nvPr/>
          </p:nvSpPr>
          <p:spPr>
            <a:xfrm>
              <a:off x="9756738" y="540878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34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6CC9AF72-DCD3-42A6-823B-AA17F6C8CC8F}"/>
                </a:ext>
              </a:extLst>
            </p:cNvPr>
            <p:cNvSpPr/>
            <p:nvPr/>
          </p:nvSpPr>
          <p:spPr>
            <a:xfrm>
              <a:off x="9756738" y="570415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36</a:t>
              </a:r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75C0A31B-3744-48E9-BB6B-6A35E538A4C5}"/>
                </a:ext>
              </a:extLst>
            </p:cNvPr>
            <p:cNvSpPr/>
            <p:nvPr/>
          </p:nvSpPr>
          <p:spPr>
            <a:xfrm>
              <a:off x="9747147" y="6003619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38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36B844B9-C26C-4C84-A90B-8FC9A716F99E}"/>
                </a:ext>
              </a:extLst>
            </p:cNvPr>
            <p:cNvSpPr/>
            <p:nvPr/>
          </p:nvSpPr>
          <p:spPr>
            <a:xfrm>
              <a:off x="9747147" y="6317403"/>
              <a:ext cx="378620" cy="307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40</a:t>
              </a:r>
            </a:p>
          </p:txBody>
        </p:sp>
      </p:grp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4ED57AA6-8B2D-4E9E-BC93-C423E69B9369}"/>
              </a:ext>
            </a:extLst>
          </p:cNvPr>
          <p:cNvSpPr/>
          <p:nvPr/>
        </p:nvSpPr>
        <p:spPr>
          <a:xfrm>
            <a:off x="8587598" y="92075"/>
            <a:ext cx="160048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 Board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170AC8B2-E5BA-404C-BB32-CF62E95FFC4A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8322088" y="246030"/>
            <a:ext cx="265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E24FFFD-72F5-43E0-8D49-E2F320802EF1}"/>
              </a:ext>
            </a:extLst>
          </p:cNvPr>
          <p:cNvCxnSpPr>
            <a:cxnSpLocks/>
          </p:cNvCxnSpPr>
          <p:nvPr/>
        </p:nvCxnSpPr>
        <p:spPr>
          <a:xfrm flipH="1">
            <a:off x="8320330" y="268448"/>
            <a:ext cx="1549" cy="31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5361AE1B-F993-4C73-A500-EE75E7E2E30F}"/>
              </a:ext>
            </a:extLst>
          </p:cNvPr>
          <p:cNvSpPr/>
          <p:nvPr/>
        </p:nvSpPr>
        <p:spPr>
          <a:xfrm>
            <a:off x="6096000" y="125396"/>
            <a:ext cx="160048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GPIO BCM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2975A8B-7C4B-462F-BCA7-17B6976F00D4}"/>
              </a:ext>
            </a:extLst>
          </p:cNvPr>
          <p:cNvCxnSpPr>
            <a:cxnSpLocks/>
          </p:cNvCxnSpPr>
          <p:nvPr/>
        </p:nvCxnSpPr>
        <p:spPr>
          <a:xfrm>
            <a:off x="6214291" y="433306"/>
            <a:ext cx="0" cy="1186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6C267E6-4887-4C4A-A148-2FFDE4EE40F7}"/>
              </a:ext>
            </a:extLst>
          </p:cNvPr>
          <p:cNvCxnSpPr/>
          <p:nvPr/>
        </p:nvCxnSpPr>
        <p:spPr>
          <a:xfrm>
            <a:off x="6214291" y="1328230"/>
            <a:ext cx="743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02667BBE-30F8-4BFC-83CE-D7428660DE2E}"/>
              </a:ext>
            </a:extLst>
          </p:cNvPr>
          <p:cNvCxnSpPr/>
          <p:nvPr/>
        </p:nvCxnSpPr>
        <p:spPr>
          <a:xfrm>
            <a:off x="6214290" y="1620266"/>
            <a:ext cx="743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1F4EB5A7-01CB-4E9A-A579-4A19DFEFCFE3}"/>
              </a:ext>
            </a:extLst>
          </p:cNvPr>
          <p:cNvCxnSpPr>
            <a:cxnSpLocks/>
          </p:cNvCxnSpPr>
          <p:nvPr/>
        </p:nvCxnSpPr>
        <p:spPr>
          <a:xfrm flipV="1">
            <a:off x="3750220" y="603740"/>
            <a:ext cx="2974912" cy="839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09B8E18D-818C-4296-8286-C21A63ED80F4}"/>
              </a:ext>
            </a:extLst>
          </p:cNvPr>
          <p:cNvCxnSpPr>
            <a:cxnSpLocks/>
          </p:cNvCxnSpPr>
          <p:nvPr/>
        </p:nvCxnSpPr>
        <p:spPr>
          <a:xfrm>
            <a:off x="3740629" y="3920178"/>
            <a:ext cx="3001923" cy="2714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1B51FDEF-8887-4AD9-BE37-E12A6AD917C3}"/>
              </a:ext>
            </a:extLst>
          </p:cNvPr>
          <p:cNvSpPr/>
          <p:nvPr/>
        </p:nvSpPr>
        <p:spPr>
          <a:xfrm>
            <a:off x="3375030" y="1459992"/>
            <a:ext cx="365599" cy="2462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E7C4796C-85E1-445F-A90D-1269A390F0CC}"/>
              </a:ext>
            </a:extLst>
          </p:cNvPr>
          <p:cNvSpPr/>
          <p:nvPr/>
        </p:nvSpPr>
        <p:spPr>
          <a:xfrm>
            <a:off x="9595676" y="848483"/>
            <a:ext cx="2006298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PWR </a:t>
            </a:r>
            <a:r>
              <a:rPr lang="de-DE" sz="1400" dirty="0" err="1">
                <a:solidFill>
                  <a:schemeClr val="tx1"/>
                </a:solidFill>
              </a:rPr>
              <a:t>StepUp</a:t>
            </a:r>
            <a:r>
              <a:rPr lang="de-DE" sz="1400" dirty="0">
                <a:solidFill>
                  <a:schemeClr val="tx1"/>
                </a:solidFill>
              </a:rPr>
              <a:t> Converter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94827045-E6E6-4028-9EBF-3C8779BD694D}"/>
              </a:ext>
            </a:extLst>
          </p:cNvPr>
          <p:cNvSpPr/>
          <p:nvPr/>
        </p:nvSpPr>
        <p:spPr>
          <a:xfrm>
            <a:off x="9597074" y="1168663"/>
            <a:ext cx="2004900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GND </a:t>
            </a:r>
            <a:r>
              <a:rPr lang="de-DE" sz="1400" dirty="0" err="1">
                <a:solidFill>
                  <a:schemeClr val="tx1"/>
                </a:solidFill>
              </a:rPr>
              <a:t>StepUp</a:t>
            </a:r>
            <a:r>
              <a:rPr lang="de-DE" sz="1400" dirty="0">
                <a:solidFill>
                  <a:schemeClr val="tx1"/>
                </a:solidFill>
              </a:rPr>
              <a:t> Converter</a:t>
            </a:r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B79471B2-466C-4F01-9CB4-34C3E972CBE7}"/>
              </a:ext>
            </a:extLst>
          </p:cNvPr>
          <p:cNvSpPr/>
          <p:nvPr/>
        </p:nvSpPr>
        <p:spPr>
          <a:xfrm>
            <a:off x="4572000" y="5144944"/>
            <a:ext cx="2143161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Coin</a:t>
            </a:r>
            <a:r>
              <a:rPr lang="de-DE" sz="1400" dirty="0">
                <a:solidFill>
                  <a:schemeClr val="tx1"/>
                </a:solidFill>
              </a:rPr>
              <a:t> Input </a:t>
            </a:r>
            <a:r>
              <a:rPr lang="de-DE" sz="1400" dirty="0" err="1">
                <a:solidFill>
                  <a:schemeClr val="tx1"/>
                </a:solidFill>
              </a:rPr>
              <a:t>CoinAcceptor</a:t>
            </a: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3" name="Grafik 2" descr="Ein Bild, das grün, legend, sitzend, liegend enthält.&#10;&#10;Automatisch generierte Beschreibung">
            <a:extLst>
              <a:ext uri="{FF2B5EF4-FFF2-40B4-BE49-F238E27FC236}">
                <a16:creationId xmlns:a16="http://schemas.microsoft.com/office/drawing/2014/main" id="{5F5E4E56-3770-4F0E-A017-C31126723A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7" r="36220"/>
          <a:stretch/>
        </p:blipFill>
        <p:spPr>
          <a:xfrm>
            <a:off x="9952018" y="1890741"/>
            <a:ext cx="1472260" cy="35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98">
            <a:extLst>
              <a:ext uri="{FF2B5EF4-FFF2-40B4-BE49-F238E27FC236}">
                <a16:creationId xmlns:a16="http://schemas.microsoft.com/office/drawing/2014/main" id="{8775A18E-4DE3-48EE-A06D-FF1DFE7D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989471"/>
            <a:ext cx="7364205" cy="4142365"/>
          </a:xfrm>
          <a:prstGeom prst="rect">
            <a:avLst/>
          </a:prstGeom>
        </p:spPr>
      </p:pic>
      <p:pic>
        <p:nvPicPr>
          <p:cNvPr id="3" name="Grafik 2" descr="Ein Bild, das grün, legend, sitzend, liegend enthält.&#10;&#10;Automatisch generierte Beschreibung">
            <a:extLst>
              <a:ext uri="{FF2B5EF4-FFF2-40B4-BE49-F238E27FC236}">
                <a16:creationId xmlns:a16="http://schemas.microsoft.com/office/drawing/2014/main" id="{5F5E4E56-3770-4F0E-A017-C31126723A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7" r="36220"/>
          <a:stretch/>
        </p:blipFill>
        <p:spPr>
          <a:xfrm rot="16200000">
            <a:off x="8733929" y="691188"/>
            <a:ext cx="1472260" cy="3529715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094DFCB-4208-4A31-9F9E-9C672A83A3DD}"/>
              </a:ext>
            </a:extLst>
          </p:cNvPr>
          <p:cNvCxnSpPr>
            <a:cxnSpLocks/>
          </p:cNvCxnSpPr>
          <p:nvPr/>
        </p:nvCxnSpPr>
        <p:spPr>
          <a:xfrm>
            <a:off x="7343192" y="1577473"/>
            <a:ext cx="2270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43B19931-7FD6-43C7-A877-34EA4F4EB75B}"/>
              </a:ext>
            </a:extLst>
          </p:cNvPr>
          <p:cNvCxnSpPr>
            <a:cxnSpLocks/>
          </p:cNvCxnSpPr>
          <p:nvPr/>
        </p:nvCxnSpPr>
        <p:spPr>
          <a:xfrm>
            <a:off x="7570237" y="1578098"/>
            <a:ext cx="0" cy="7624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CA96BA40-65A8-4A6B-AFC9-B06F53048818}"/>
              </a:ext>
            </a:extLst>
          </p:cNvPr>
          <p:cNvCxnSpPr>
            <a:cxnSpLocks/>
          </p:cNvCxnSpPr>
          <p:nvPr/>
        </p:nvCxnSpPr>
        <p:spPr>
          <a:xfrm>
            <a:off x="7495592" y="2174832"/>
            <a:ext cx="2096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0E0D195-E8A2-4462-B7C7-38E66FFB2388}"/>
              </a:ext>
            </a:extLst>
          </p:cNvPr>
          <p:cNvCxnSpPr/>
          <p:nvPr/>
        </p:nvCxnSpPr>
        <p:spPr>
          <a:xfrm>
            <a:off x="7343192" y="1796212"/>
            <a:ext cx="1492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7F794B1B-AAEC-4114-8BF0-E39FDF0ABDBE}"/>
              </a:ext>
            </a:extLst>
          </p:cNvPr>
          <p:cNvCxnSpPr>
            <a:cxnSpLocks/>
          </p:cNvCxnSpPr>
          <p:nvPr/>
        </p:nvCxnSpPr>
        <p:spPr>
          <a:xfrm>
            <a:off x="7495592" y="1796212"/>
            <a:ext cx="0" cy="378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53D65D1-C511-4589-BF27-DC43B03C2320}"/>
              </a:ext>
            </a:extLst>
          </p:cNvPr>
          <p:cNvCxnSpPr>
            <a:cxnSpLocks/>
          </p:cNvCxnSpPr>
          <p:nvPr/>
        </p:nvCxnSpPr>
        <p:spPr>
          <a:xfrm flipV="1">
            <a:off x="7570237" y="2317103"/>
            <a:ext cx="152400" cy="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BE203BEA-3B90-4816-B3CA-F4B5EA6A223B}"/>
              </a:ext>
            </a:extLst>
          </p:cNvPr>
          <p:cNvCxnSpPr>
            <a:cxnSpLocks/>
          </p:cNvCxnSpPr>
          <p:nvPr/>
        </p:nvCxnSpPr>
        <p:spPr>
          <a:xfrm>
            <a:off x="11892821" y="2217059"/>
            <a:ext cx="0" cy="43179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23984CB2-B2C6-4A1A-A57C-2BC8BF8632BB}"/>
              </a:ext>
            </a:extLst>
          </p:cNvPr>
          <p:cNvCxnSpPr>
            <a:cxnSpLocks/>
          </p:cNvCxnSpPr>
          <p:nvPr/>
        </p:nvCxnSpPr>
        <p:spPr>
          <a:xfrm>
            <a:off x="11355070" y="2456045"/>
            <a:ext cx="0" cy="11519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3119EC1C-16D3-4161-88A2-C9BD0E4E46FD}"/>
              </a:ext>
            </a:extLst>
          </p:cNvPr>
          <p:cNvSpPr/>
          <p:nvPr/>
        </p:nvSpPr>
        <p:spPr>
          <a:xfrm>
            <a:off x="10742674" y="4507480"/>
            <a:ext cx="1045855" cy="16861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AC12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COIN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GND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Count</a:t>
            </a: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0CF0CD76-8F34-4C93-823B-CE05F881090E}"/>
              </a:ext>
            </a:extLst>
          </p:cNvPr>
          <p:cNvCxnSpPr>
            <a:cxnSpLocks/>
          </p:cNvCxnSpPr>
          <p:nvPr/>
        </p:nvCxnSpPr>
        <p:spPr>
          <a:xfrm>
            <a:off x="10201013" y="3608044"/>
            <a:ext cx="0" cy="1495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7C3292FD-DB3A-4286-9C34-C1A048F2FC48}"/>
              </a:ext>
            </a:extLst>
          </p:cNvPr>
          <p:cNvCxnSpPr>
            <a:cxnSpLocks/>
          </p:cNvCxnSpPr>
          <p:nvPr/>
        </p:nvCxnSpPr>
        <p:spPr>
          <a:xfrm>
            <a:off x="10360404" y="6503124"/>
            <a:ext cx="1532417" cy="50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F5C2A950-62CD-4DE1-924A-D9BC56F476AE}"/>
              </a:ext>
            </a:extLst>
          </p:cNvPr>
          <p:cNvCxnSpPr>
            <a:cxnSpLocks/>
          </p:cNvCxnSpPr>
          <p:nvPr/>
        </p:nvCxnSpPr>
        <p:spPr>
          <a:xfrm>
            <a:off x="10360404" y="5469622"/>
            <a:ext cx="0" cy="1023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98833A8-B308-4255-8833-ADCDF8640BD3}"/>
              </a:ext>
            </a:extLst>
          </p:cNvPr>
          <p:cNvCxnSpPr>
            <a:cxnSpLocks/>
          </p:cNvCxnSpPr>
          <p:nvPr/>
        </p:nvCxnSpPr>
        <p:spPr>
          <a:xfrm flipH="1">
            <a:off x="10358080" y="5469622"/>
            <a:ext cx="64827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11D1EEBB-64E9-428D-B6A5-27119733CE67}"/>
              </a:ext>
            </a:extLst>
          </p:cNvPr>
          <p:cNvCxnSpPr>
            <a:cxnSpLocks/>
          </p:cNvCxnSpPr>
          <p:nvPr/>
        </p:nvCxnSpPr>
        <p:spPr>
          <a:xfrm>
            <a:off x="3036815" y="5233793"/>
            <a:ext cx="7969541" cy="4873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6F7244C3-B010-4806-853D-517D60AA915D}"/>
              </a:ext>
            </a:extLst>
          </p:cNvPr>
          <p:cNvCxnSpPr>
            <a:cxnSpLocks/>
          </p:cNvCxnSpPr>
          <p:nvPr/>
        </p:nvCxnSpPr>
        <p:spPr>
          <a:xfrm>
            <a:off x="10201013" y="5103214"/>
            <a:ext cx="8053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DF30FC25-BC77-407C-8412-675EEE19BCDB}"/>
              </a:ext>
            </a:extLst>
          </p:cNvPr>
          <p:cNvCxnSpPr>
            <a:cxnSpLocks/>
          </p:cNvCxnSpPr>
          <p:nvPr/>
        </p:nvCxnSpPr>
        <p:spPr>
          <a:xfrm>
            <a:off x="10201012" y="3608044"/>
            <a:ext cx="11540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4C5A31A1-1CC1-41B1-8F4E-182A955C37C7}"/>
              </a:ext>
            </a:extLst>
          </p:cNvPr>
          <p:cNvCxnSpPr>
            <a:cxnSpLocks/>
          </p:cNvCxnSpPr>
          <p:nvPr/>
        </p:nvCxnSpPr>
        <p:spPr>
          <a:xfrm>
            <a:off x="11152078" y="2474564"/>
            <a:ext cx="2270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09CD670B-3F29-4AE8-98F3-E506E0F30DBA}"/>
              </a:ext>
            </a:extLst>
          </p:cNvPr>
          <p:cNvCxnSpPr>
            <a:cxnSpLocks/>
          </p:cNvCxnSpPr>
          <p:nvPr/>
        </p:nvCxnSpPr>
        <p:spPr>
          <a:xfrm>
            <a:off x="11234917" y="2241927"/>
            <a:ext cx="6579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C9D2BE3C-68C4-4AF3-931D-551AB88F1715}"/>
              </a:ext>
            </a:extLst>
          </p:cNvPr>
          <p:cNvCxnSpPr>
            <a:cxnSpLocks/>
          </p:cNvCxnSpPr>
          <p:nvPr/>
        </p:nvCxnSpPr>
        <p:spPr>
          <a:xfrm flipV="1">
            <a:off x="3036815" y="4225677"/>
            <a:ext cx="0" cy="100811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2E912D45-A132-42C6-BA9A-8970667395F3}"/>
              </a:ext>
            </a:extLst>
          </p:cNvPr>
          <p:cNvCxnSpPr>
            <a:cxnSpLocks/>
          </p:cNvCxnSpPr>
          <p:nvPr/>
        </p:nvCxnSpPr>
        <p:spPr>
          <a:xfrm>
            <a:off x="3036815" y="4207747"/>
            <a:ext cx="1524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hteck: abgerundete Ecken 147">
            <a:extLst>
              <a:ext uri="{FF2B5EF4-FFF2-40B4-BE49-F238E27FC236}">
                <a16:creationId xmlns:a16="http://schemas.microsoft.com/office/drawing/2014/main" id="{6D96BC3A-99BF-448F-BE8D-9178F32E1E78}"/>
              </a:ext>
            </a:extLst>
          </p:cNvPr>
          <p:cNvSpPr/>
          <p:nvPr/>
        </p:nvSpPr>
        <p:spPr>
          <a:xfrm>
            <a:off x="10738763" y="4165974"/>
            <a:ext cx="1045853" cy="2701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CoinAcceptor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9" name="Rechteck: abgerundete Ecken 148">
            <a:extLst>
              <a:ext uri="{FF2B5EF4-FFF2-40B4-BE49-F238E27FC236}">
                <a16:creationId xmlns:a16="http://schemas.microsoft.com/office/drawing/2014/main" id="{526001B8-3AA9-4E3C-8160-9F27E8A3BE68}"/>
              </a:ext>
            </a:extLst>
          </p:cNvPr>
          <p:cNvSpPr/>
          <p:nvPr/>
        </p:nvSpPr>
        <p:spPr>
          <a:xfrm>
            <a:off x="8800052" y="1384478"/>
            <a:ext cx="1253010" cy="2701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StepUp</a:t>
            </a:r>
            <a:r>
              <a:rPr lang="de-DE" sz="1000" dirty="0">
                <a:solidFill>
                  <a:schemeClr val="tx1"/>
                </a:solidFill>
              </a:rPr>
              <a:t> Converter</a:t>
            </a:r>
          </a:p>
        </p:txBody>
      </p:sp>
      <p:sp>
        <p:nvSpPr>
          <p:cNvPr id="150" name="Rechteck: abgerundete Ecken 149">
            <a:extLst>
              <a:ext uri="{FF2B5EF4-FFF2-40B4-BE49-F238E27FC236}">
                <a16:creationId xmlns:a16="http://schemas.microsoft.com/office/drawing/2014/main" id="{EFD8EE0A-8C09-4598-ABC3-03DBB8C05019}"/>
              </a:ext>
            </a:extLst>
          </p:cNvPr>
          <p:cNvSpPr/>
          <p:nvPr/>
        </p:nvSpPr>
        <p:spPr>
          <a:xfrm>
            <a:off x="10383371" y="4579963"/>
            <a:ext cx="486562" cy="7336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51" name="Rechteck: abgerundete Ecken 150">
            <a:extLst>
              <a:ext uri="{FF2B5EF4-FFF2-40B4-BE49-F238E27FC236}">
                <a16:creationId xmlns:a16="http://schemas.microsoft.com/office/drawing/2014/main" id="{3DC824DA-74FC-4F49-AA0F-81C0C297C332}"/>
              </a:ext>
            </a:extLst>
          </p:cNvPr>
          <p:cNvSpPr/>
          <p:nvPr/>
        </p:nvSpPr>
        <p:spPr>
          <a:xfrm>
            <a:off x="10383372" y="5233793"/>
            <a:ext cx="486562" cy="7336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0D751A0C-082D-4D47-9DD4-1BA2E8BE6ABF}"/>
              </a:ext>
            </a:extLst>
          </p:cNvPr>
          <p:cNvCxnSpPr>
            <a:cxnSpLocks/>
          </p:cNvCxnSpPr>
          <p:nvPr/>
        </p:nvCxnSpPr>
        <p:spPr>
          <a:xfrm>
            <a:off x="299178" y="2960162"/>
            <a:ext cx="81655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hteck: abgerundete Ecken 157">
            <a:extLst>
              <a:ext uri="{FF2B5EF4-FFF2-40B4-BE49-F238E27FC236}">
                <a16:creationId xmlns:a16="http://schemas.microsoft.com/office/drawing/2014/main" id="{D896C04F-B033-4F9F-8C88-E38D541EFC90}"/>
              </a:ext>
            </a:extLst>
          </p:cNvPr>
          <p:cNvSpPr/>
          <p:nvPr/>
        </p:nvSpPr>
        <p:spPr>
          <a:xfrm>
            <a:off x="1266372" y="417572"/>
            <a:ext cx="1044441" cy="5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Touch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Screen</a:t>
            </a:r>
          </a:p>
        </p:txBody>
      </p:sp>
      <p:pic>
        <p:nvPicPr>
          <p:cNvPr id="163" name="Grafik 162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194E9D00-539B-43EF-B522-4AD20A5F78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7" t="32691" b="32846"/>
          <a:stretch/>
        </p:blipFill>
        <p:spPr>
          <a:xfrm rot="5400000">
            <a:off x="775631" y="5254245"/>
            <a:ext cx="1783760" cy="744838"/>
          </a:xfrm>
          <a:prstGeom prst="rect">
            <a:avLst/>
          </a:prstGeom>
        </p:spPr>
      </p:pic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4E0AA0A4-2702-4EE6-AD41-EBA08245F96D}"/>
              </a:ext>
            </a:extLst>
          </p:cNvPr>
          <p:cNvCxnSpPr>
            <a:cxnSpLocks/>
          </p:cNvCxnSpPr>
          <p:nvPr/>
        </p:nvCxnSpPr>
        <p:spPr>
          <a:xfrm>
            <a:off x="299178" y="6525413"/>
            <a:ext cx="174075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0106020C-2D5C-4494-B283-1A6C837AD2D4}"/>
              </a:ext>
            </a:extLst>
          </p:cNvPr>
          <p:cNvCxnSpPr>
            <a:cxnSpLocks/>
          </p:cNvCxnSpPr>
          <p:nvPr/>
        </p:nvCxnSpPr>
        <p:spPr>
          <a:xfrm>
            <a:off x="1578863" y="960744"/>
            <a:ext cx="0" cy="83356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1755863C-DB40-41E5-B269-DB53E1943D9D}"/>
              </a:ext>
            </a:extLst>
          </p:cNvPr>
          <p:cNvCxnSpPr>
            <a:cxnSpLocks/>
          </p:cNvCxnSpPr>
          <p:nvPr/>
        </p:nvCxnSpPr>
        <p:spPr>
          <a:xfrm>
            <a:off x="1664152" y="960744"/>
            <a:ext cx="0" cy="83356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97170943-068F-4514-AB05-6A77C6206241}"/>
              </a:ext>
            </a:extLst>
          </p:cNvPr>
          <p:cNvCxnSpPr>
            <a:cxnSpLocks/>
          </p:cNvCxnSpPr>
          <p:nvPr/>
        </p:nvCxnSpPr>
        <p:spPr>
          <a:xfrm>
            <a:off x="1741051" y="960744"/>
            <a:ext cx="0" cy="83356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E45FF02E-66A6-42EE-9B06-24647F2F78C3}"/>
              </a:ext>
            </a:extLst>
          </p:cNvPr>
          <p:cNvCxnSpPr>
            <a:cxnSpLocks/>
          </p:cNvCxnSpPr>
          <p:nvPr/>
        </p:nvCxnSpPr>
        <p:spPr>
          <a:xfrm>
            <a:off x="1826339" y="961251"/>
            <a:ext cx="0" cy="83356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704E52C-3033-49CF-8B24-F4CF55D31E0B}"/>
              </a:ext>
            </a:extLst>
          </p:cNvPr>
          <p:cNvCxnSpPr>
            <a:cxnSpLocks/>
          </p:cNvCxnSpPr>
          <p:nvPr/>
        </p:nvCxnSpPr>
        <p:spPr>
          <a:xfrm>
            <a:off x="1911627" y="962649"/>
            <a:ext cx="0" cy="83356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3408C419-0AF7-49FF-BE57-392089289DA8}"/>
              </a:ext>
            </a:extLst>
          </p:cNvPr>
          <p:cNvCxnSpPr>
            <a:cxnSpLocks/>
          </p:cNvCxnSpPr>
          <p:nvPr/>
        </p:nvCxnSpPr>
        <p:spPr>
          <a:xfrm>
            <a:off x="1998320" y="960743"/>
            <a:ext cx="0" cy="83356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5FCDDF6A-83D7-418E-9263-C458FAB6847B}"/>
              </a:ext>
            </a:extLst>
          </p:cNvPr>
          <p:cNvCxnSpPr>
            <a:cxnSpLocks/>
          </p:cNvCxnSpPr>
          <p:nvPr/>
        </p:nvCxnSpPr>
        <p:spPr>
          <a:xfrm>
            <a:off x="316943" y="2960166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F68E34FE-C2A9-4D04-9A55-87F51FD32723}"/>
              </a:ext>
            </a:extLst>
          </p:cNvPr>
          <p:cNvCxnSpPr>
            <a:cxnSpLocks/>
          </p:cNvCxnSpPr>
          <p:nvPr/>
        </p:nvCxnSpPr>
        <p:spPr>
          <a:xfrm>
            <a:off x="402232" y="2960166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5FEF54A-D177-427B-AE21-DDE51AD50E4F}"/>
              </a:ext>
            </a:extLst>
          </p:cNvPr>
          <p:cNvCxnSpPr>
            <a:cxnSpLocks/>
          </p:cNvCxnSpPr>
          <p:nvPr/>
        </p:nvCxnSpPr>
        <p:spPr>
          <a:xfrm>
            <a:off x="487520" y="2960166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D8292633-BC96-4552-B786-39D71D0132D7}"/>
              </a:ext>
            </a:extLst>
          </p:cNvPr>
          <p:cNvCxnSpPr>
            <a:cxnSpLocks/>
          </p:cNvCxnSpPr>
          <p:nvPr/>
        </p:nvCxnSpPr>
        <p:spPr>
          <a:xfrm>
            <a:off x="572808" y="2962326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32E72BE2-37FD-4D91-B339-FE104E586E2F}"/>
              </a:ext>
            </a:extLst>
          </p:cNvPr>
          <p:cNvCxnSpPr>
            <a:cxnSpLocks/>
          </p:cNvCxnSpPr>
          <p:nvPr/>
        </p:nvCxnSpPr>
        <p:spPr>
          <a:xfrm>
            <a:off x="658096" y="2968283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F613DFCF-F26D-4298-94AB-C0402D93EBA2}"/>
              </a:ext>
            </a:extLst>
          </p:cNvPr>
          <p:cNvCxnSpPr>
            <a:cxnSpLocks/>
          </p:cNvCxnSpPr>
          <p:nvPr/>
        </p:nvCxnSpPr>
        <p:spPr>
          <a:xfrm>
            <a:off x="736400" y="2960162"/>
            <a:ext cx="0" cy="355151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FCFB4C85-5456-484E-8734-3CDC2920FDFB}"/>
              </a:ext>
            </a:extLst>
          </p:cNvPr>
          <p:cNvCxnSpPr>
            <a:cxnSpLocks/>
          </p:cNvCxnSpPr>
          <p:nvPr/>
        </p:nvCxnSpPr>
        <p:spPr>
          <a:xfrm>
            <a:off x="1518407" y="1821128"/>
            <a:ext cx="521523" cy="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A0FFBDB-36BE-4C93-8A1D-4A671B56B063}"/>
              </a:ext>
            </a:extLst>
          </p:cNvPr>
          <p:cNvSpPr/>
          <p:nvPr/>
        </p:nvSpPr>
        <p:spPr>
          <a:xfrm>
            <a:off x="2192694" y="1015068"/>
            <a:ext cx="7660433" cy="99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Screen Manager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55EB1A9C-11ED-45E4-8BC7-1566B8C42840}"/>
              </a:ext>
            </a:extLst>
          </p:cNvPr>
          <p:cNvSpPr/>
          <p:nvPr/>
        </p:nvSpPr>
        <p:spPr>
          <a:xfrm>
            <a:off x="2338873" y="1471215"/>
            <a:ext cx="108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Start Page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28662C02-5F64-45E0-B11E-7D512D0F4C8C}"/>
              </a:ext>
            </a:extLst>
          </p:cNvPr>
          <p:cNvSpPr/>
          <p:nvPr/>
        </p:nvSpPr>
        <p:spPr>
          <a:xfrm>
            <a:off x="5482910" y="1471215"/>
            <a:ext cx="108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Selection</a:t>
            </a:r>
            <a:r>
              <a:rPr lang="de-DE" sz="1000" dirty="0">
                <a:solidFill>
                  <a:schemeClr val="tx1"/>
                </a:solidFill>
              </a:rPr>
              <a:t> Page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F336AAD6-5695-4615-88B7-B5FBE5B0C66D}"/>
              </a:ext>
            </a:extLst>
          </p:cNvPr>
          <p:cNvSpPr/>
          <p:nvPr/>
        </p:nvSpPr>
        <p:spPr>
          <a:xfrm>
            <a:off x="8685284" y="1471215"/>
            <a:ext cx="108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Payment Page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4388A1A-0BC0-48E4-B169-9B2663216F7D}"/>
              </a:ext>
            </a:extLst>
          </p:cNvPr>
          <p:cNvCxnSpPr/>
          <p:nvPr/>
        </p:nvCxnSpPr>
        <p:spPr>
          <a:xfrm>
            <a:off x="3676261" y="1651215"/>
            <a:ext cx="15768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5792B05-C1EA-4F6D-A693-A63869F49E16}"/>
              </a:ext>
            </a:extLst>
          </p:cNvPr>
          <p:cNvCxnSpPr/>
          <p:nvPr/>
        </p:nvCxnSpPr>
        <p:spPr>
          <a:xfrm>
            <a:off x="6833118" y="1651215"/>
            <a:ext cx="15768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B52867F-9A82-4E7B-A673-6EA1D8026601}"/>
              </a:ext>
            </a:extLst>
          </p:cNvPr>
          <p:cNvCxnSpPr>
            <a:cxnSpLocks/>
          </p:cNvCxnSpPr>
          <p:nvPr/>
        </p:nvCxnSpPr>
        <p:spPr>
          <a:xfrm flipH="1">
            <a:off x="2878874" y="1334278"/>
            <a:ext cx="6346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15C4E4F-D17F-43F9-A0AE-F75C05C16406}"/>
              </a:ext>
            </a:extLst>
          </p:cNvPr>
          <p:cNvCxnSpPr/>
          <p:nvPr/>
        </p:nvCxnSpPr>
        <p:spPr>
          <a:xfrm>
            <a:off x="2878873" y="1334278"/>
            <a:ext cx="0" cy="13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B5DFF73-8543-4990-97A0-7B8C6C50910D}"/>
              </a:ext>
            </a:extLst>
          </p:cNvPr>
          <p:cNvCxnSpPr>
            <a:endCxn id="48" idx="0"/>
          </p:cNvCxnSpPr>
          <p:nvPr/>
        </p:nvCxnSpPr>
        <p:spPr>
          <a:xfrm>
            <a:off x="9225284" y="1334278"/>
            <a:ext cx="0" cy="136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FD8BDD2-D3EE-4319-9D63-3470CAC61CAA}"/>
              </a:ext>
            </a:extLst>
          </p:cNvPr>
          <p:cNvSpPr/>
          <p:nvPr/>
        </p:nvSpPr>
        <p:spPr>
          <a:xfrm>
            <a:off x="3685801" y="2845924"/>
            <a:ext cx="1334278" cy="3600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CoinAcceptor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D5E8C49A-EEF5-4B09-A1BD-296AA0CBA4EE}"/>
              </a:ext>
            </a:extLst>
          </p:cNvPr>
          <p:cNvSpPr/>
          <p:nvPr/>
        </p:nvSpPr>
        <p:spPr>
          <a:xfrm>
            <a:off x="2221862" y="4709145"/>
            <a:ext cx="7660433" cy="3599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Shared_values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355356-A36F-4C34-8485-34F77A1C3786}"/>
              </a:ext>
            </a:extLst>
          </p:cNvPr>
          <p:cNvSpPr/>
          <p:nvPr/>
        </p:nvSpPr>
        <p:spPr>
          <a:xfrm>
            <a:off x="10020687" y="2505399"/>
            <a:ext cx="1334278" cy="2720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QrCode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88BDEA7-422A-40DA-8290-F31F109D4794}"/>
              </a:ext>
            </a:extLst>
          </p:cNvPr>
          <p:cNvCxnSpPr>
            <a:cxnSpLocks/>
          </p:cNvCxnSpPr>
          <p:nvPr/>
        </p:nvCxnSpPr>
        <p:spPr>
          <a:xfrm flipH="1">
            <a:off x="6997959" y="2708988"/>
            <a:ext cx="20222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A081EB2-21F9-43F2-BACB-210E0026C5F1}"/>
              </a:ext>
            </a:extLst>
          </p:cNvPr>
          <p:cNvCxnSpPr/>
          <p:nvPr/>
        </p:nvCxnSpPr>
        <p:spPr>
          <a:xfrm>
            <a:off x="6997959" y="2708988"/>
            <a:ext cx="0" cy="13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6E66DCF1-A6C8-4128-A605-ACF43A0DF17F}"/>
              </a:ext>
            </a:extLst>
          </p:cNvPr>
          <p:cNvSpPr/>
          <p:nvPr/>
        </p:nvSpPr>
        <p:spPr>
          <a:xfrm>
            <a:off x="6457959" y="2845925"/>
            <a:ext cx="108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PopUp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A4FAA7B-83E7-4903-87C5-B66F8F149C2D}"/>
              </a:ext>
            </a:extLst>
          </p:cNvPr>
          <p:cNvCxnSpPr>
            <a:cxnSpLocks/>
            <a:stCxn id="73" idx="1"/>
            <a:endCxn id="62" idx="3"/>
          </p:cNvCxnSpPr>
          <p:nvPr/>
        </p:nvCxnSpPr>
        <p:spPr>
          <a:xfrm flipH="1">
            <a:off x="5020079" y="3025925"/>
            <a:ext cx="143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CBC132A-D242-4FB1-A5FE-08F675FE2B37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352940" y="3205925"/>
            <a:ext cx="0" cy="1503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9F2B6E3-D70D-4687-BC84-7DB48811BDA7}"/>
              </a:ext>
            </a:extLst>
          </p:cNvPr>
          <p:cNvCxnSpPr>
            <a:cxnSpLocks/>
          </p:cNvCxnSpPr>
          <p:nvPr/>
        </p:nvCxnSpPr>
        <p:spPr>
          <a:xfrm>
            <a:off x="6997959" y="3205925"/>
            <a:ext cx="0" cy="1503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344D141A-1645-4D9C-82C2-20DA358B2929}"/>
              </a:ext>
            </a:extLst>
          </p:cNvPr>
          <p:cNvCxnSpPr>
            <a:cxnSpLocks/>
          </p:cNvCxnSpPr>
          <p:nvPr/>
        </p:nvCxnSpPr>
        <p:spPr>
          <a:xfrm flipH="1" flipV="1">
            <a:off x="9013581" y="1837225"/>
            <a:ext cx="6597" cy="87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F29FCAE6-9E18-4CD4-96DE-598DA0D7E856}"/>
              </a:ext>
            </a:extLst>
          </p:cNvPr>
          <p:cNvCxnSpPr>
            <a:cxnSpLocks/>
          </p:cNvCxnSpPr>
          <p:nvPr/>
        </p:nvCxnSpPr>
        <p:spPr>
          <a:xfrm>
            <a:off x="8801878" y="1831215"/>
            <a:ext cx="0" cy="2877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23AEE3A-3F75-4774-8FC3-F460258259DD}"/>
              </a:ext>
            </a:extLst>
          </p:cNvPr>
          <p:cNvCxnSpPr>
            <a:cxnSpLocks/>
          </p:cNvCxnSpPr>
          <p:nvPr/>
        </p:nvCxnSpPr>
        <p:spPr>
          <a:xfrm flipV="1">
            <a:off x="9441453" y="1831217"/>
            <a:ext cx="0" cy="81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5522A06-445E-4072-987A-D1EC87769600}"/>
              </a:ext>
            </a:extLst>
          </p:cNvPr>
          <p:cNvCxnSpPr>
            <a:cxnSpLocks/>
          </p:cNvCxnSpPr>
          <p:nvPr/>
        </p:nvCxnSpPr>
        <p:spPr>
          <a:xfrm>
            <a:off x="9441453" y="2641427"/>
            <a:ext cx="579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5BAADF59-246C-4F5E-A1F0-8123C1CC50D9}"/>
              </a:ext>
            </a:extLst>
          </p:cNvPr>
          <p:cNvSpPr/>
          <p:nvPr/>
        </p:nvSpPr>
        <p:spPr>
          <a:xfrm>
            <a:off x="8901453" y="3992055"/>
            <a:ext cx="108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LndRest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34D4C104-6E02-4B18-B404-7A5D184ABCFF}"/>
              </a:ext>
            </a:extLst>
          </p:cNvPr>
          <p:cNvCxnSpPr>
            <a:cxnSpLocks/>
          </p:cNvCxnSpPr>
          <p:nvPr/>
        </p:nvCxnSpPr>
        <p:spPr>
          <a:xfrm>
            <a:off x="9216293" y="1847061"/>
            <a:ext cx="8991" cy="2150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AA41D8AF-A3D7-42D4-A488-23C5913B2B55}"/>
              </a:ext>
            </a:extLst>
          </p:cNvPr>
          <p:cNvCxnSpPr>
            <a:cxnSpLocks/>
          </p:cNvCxnSpPr>
          <p:nvPr/>
        </p:nvCxnSpPr>
        <p:spPr>
          <a:xfrm>
            <a:off x="9506848" y="4341369"/>
            <a:ext cx="0" cy="367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9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C54ECE52-986A-4917-B37D-0CD6EA0BD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7" t="32691" b="32846"/>
          <a:stretch/>
        </p:blipFill>
        <p:spPr>
          <a:xfrm rot="5400000">
            <a:off x="3322566" y="2549035"/>
            <a:ext cx="6030355" cy="2222805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EC552EA-6BA8-4527-BAE0-1F03AE9FD91D}"/>
              </a:ext>
            </a:extLst>
          </p:cNvPr>
          <p:cNvCxnSpPr>
            <a:cxnSpLocks/>
          </p:cNvCxnSpPr>
          <p:nvPr/>
        </p:nvCxnSpPr>
        <p:spPr>
          <a:xfrm flipH="1">
            <a:off x="6543414" y="1862357"/>
            <a:ext cx="13536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EB91050-6F69-4F63-A402-F1AC59DF1B8B}"/>
              </a:ext>
            </a:extLst>
          </p:cNvPr>
          <p:cNvSpPr/>
          <p:nvPr/>
        </p:nvSpPr>
        <p:spPr>
          <a:xfrm rot="5400000">
            <a:off x="8040466" y="2002239"/>
            <a:ext cx="1093457" cy="44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5AF3153-6860-4C44-8EAE-9CCD56646983}"/>
              </a:ext>
            </a:extLst>
          </p:cNvPr>
          <p:cNvSpPr/>
          <p:nvPr/>
        </p:nvSpPr>
        <p:spPr>
          <a:xfrm>
            <a:off x="8010625" y="2033256"/>
            <a:ext cx="1152827" cy="3942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67473C4-87B7-4114-8950-B7295962E505}"/>
              </a:ext>
            </a:extLst>
          </p:cNvPr>
          <p:cNvSpPr/>
          <p:nvPr/>
        </p:nvSpPr>
        <p:spPr>
          <a:xfrm rot="5400000">
            <a:off x="8034279" y="1996063"/>
            <a:ext cx="1105831" cy="44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DFAB94D-AB7C-4E57-B6A1-4904F35E7F15}"/>
              </a:ext>
            </a:extLst>
          </p:cNvPr>
          <p:cNvSpPr/>
          <p:nvPr/>
        </p:nvSpPr>
        <p:spPr>
          <a:xfrm>
            <a:off x="8126736" y="1773466"/>
            <a:ext cx="920948" cy="8851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12342F4-D655-4A7B-9899-4F19B6030B6A}"/>
              </a:ext>
            </a:extLst>
          </p:cNvPr>
          <p:cNvSpPr/>
          <p:nvPr/>
        </p:nvSpPr>
        <p:spPr>
          <a:xfrm>
            <a:off x="8461402" y="2100780"/>
            <a:ext cx="250345" cy="25044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BBDE06F-CFDE-43F9-84FF-88FA649A4812}"/>
              </a:ext>
            </a:extLst>
          </p:cNvPr>
          <p:cNvGrpSpPr/>
          <p:nvPr/>
        </p:nvGrpSpPr>
        <p:grpSpPr>
          <a:xfrm rot="14503236" flipH="1" flipV="1">
            <a:off x="8274745" y="2416678"/>
            <a:ext cx="606581" cy="618946"/>
            <a:chOff x="8435729" y="1769785"/>
            <a:chExt cx="283637" cy="278314"/>
          </a:xfrm>
        </p:grpSpPr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10D425DD-EBBC-46C5-B739-B19BF4FDE982}"/>
                </a:ext>
              </a:extLst>
            </p:cNvPr>
            <p:cNvSpPr/>
            <p:nvPr/>
          </p:nvSpPr>
          <p:spPr>
            <a:xfrm rot="5694097">
              <a:off x="8438391" y="1767123"/>
              <a:ext cx="278314" cy="283637"/>
            </a:xfrm>
            <a:prstGeom prst="arc">
              <a:avLst>
                <a:gd name="adj1" fmla="val 15111113"/>
                <a:gd name="adj2" fmla="val 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F32337D-23FD-4AC7-9E69-2FAA8C07F8B6}"/>
                </a:ext>
              </a:extLst>
            </p:cNvPr>
            <p:cNvCxnSpPr>
              <a:stCxn id="52" idx="0"/>
            </p:cNvCxnSpPr>
            <p:nvPr/>
          </p:nvCxnSpPr>
          <p:spPr>
            <a:xfrm flipH="1" flipV="1">
              <a:off x="8684419" y="1797224"/>
              <a:ext cx="30916" cy="792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7F709D-BCCA-4A58-BA9F-DFE603F4A35F}"/>
              </a:ext>
            </a:extLst>
          </p:cNvPr>
          <p:cNvGrpSpPr/>
          <p:nvPr/>
        </p:nvGrpSpPr>
        <p:grpSpPr>
          <a:xfrm>
            <a:off x="8126736" y="1480334"/>
            <a:ext cx="804528" cy="698775"/>
            <a:chOff x="8189010" y="1412827"/>
            <a:chExt cx="804528" cy="698775"/>
          </a:xfrm>
        </p:grpSpPr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6B9EADED-64DA-406A-A62D-0F617EA0D635}"/>
                </a:ext>
              </a:extLst>
            </p:cNvPr>
            <p:cNvSpPr/>
            <p:nvPr/>
          </p:nvSpPr>
          <p:spPr>
            <a:xfrm rot="8472783" flipH="1" flipV="1">
              <a:off x="8189010" y="1412827"/>
              <a:ext cx="804528" cy="698775"/>
            </a:xfrm>
            <a:prstGeom prst="arc">
              <a:avLst>
                <a:gd name="adj1" fmla="val 15111113"/>
                <a:gd name="adj2" fmla="val 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2C506149-B5D5-4CF1-9AF9-05E96D9500B9}"/>
                </a:ext>
              </a:extLst>
            </p:cNvPr>
            <p:cNvCxnSpPr>
              <a:cxnSpLocks/>
            </p:cNvCxnSpPr>
            <p:nvPr/>
          </p:nvCxnSpPr>
          <p:spPr>
            <a:xfrm>
              <a:off x="8893734" y="1498692"/>
              <a:ext cx="62148" cy="885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47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Breitbild</PresentationFormat>
  <Paragraphs>189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</dc:creator>
  <cp:lastModifiedBy>Pierre</cp:lastModifiedBy>
  <cp:revision>22</cp:revision>
  <dcterms:created xsi:type="dcterms:W3CDTF">2020-04-10T09:49:34Z</dcterms:created>
  <dcterms:modified xsi:type="dcterms:W3CDTF">2020-04-11T18:36:24Z</dcterms:modified>
</cp:coreProperties>
</file>