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44" autoAdjust="0"/>
  </p:normalViewPr>
  <p:slideViewPr>
    <p:cSldViewPr snapToGrid="0">
      <p:cViewPr varScale="1">
        <p:scale>
          <a:sx n="76" d="100"/>
          <a:sy n="76" d="100"/>
        </p:scale>
        <p:origin x="2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E03E-864D-4580-9425-85EB29BC89E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3F4F-DBE1-4D1C-A046-F2411A980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members/lis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数学的作用，不会很难，激发兴趣以后在学</a:t>
            </a:r>
            <a:endParaRPr lang="en-US" altLang="zh-CN" dirty="0"/>
          </a:p>
          <a:p>
            <a:r>
              <a:rPr lang="zh-CN" altLang="en-US" dirty="0"/>
              <a:t>腾讯王者荣耀团队</a:t>
            </a:r>
            <a:r>
              <a:rPr lang="en-US" altLang="zh-CN" dirty="0"/>
              <a:t>133</a:t>
            </a:r>
            <a:r>
              <a:rPr lang="zh-CN" altLang="en-US" dirty="0"/>
              <a:t>个月年终奖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5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复杂光照： 阴影</a:t>
            </a:r>
            <a:r>
              <a:rPr lang="en-US" altLang="zh-CN" dirty="0"/>
              <a:t>. </a:t>
            </a:r>
            <a:r>
              <a:rPr lang="zh-CN" altLang="en-US" dirty="0"/>
              <a:t>折射，反射，</a:t>
            </a:r>
            <a:r>
              <a:rPr lang="en-US" altLang="zh-CN" dirty="0"/>
              <a:t>Caustics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SGI</a:t>
            </a:r>
            <a:r>
              <a:rPr lang="zh-CN" altLang="en-US" dirty="0"/>
              <a:t>公司</a:t>
            </a:r>
            <a:r>
              <a:rPr lang="en-US" altLang="zh-CN" dirty="0"/>
              <a:t>1991</a:t>
            </a:r>
            <a:r>
              <a:rPr lang="zh-CN" altLang="en-US" dirty="0"/>
              <a:t>年出品的一组图形</a:t>
            </a:r>
            <a:r>
              <a:rPr lang="en-US" altLang="zh-CN" dirty="0"/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SGI</a:t>
            </a:r>
            <a:r>
              <a:rPr lang="zh-CN" altLang="en-US" dirty="0"/>
              <a:t>公司于</a:t>
            </a:r>
            <a:r>
              <a:rPr lang="en-US" altLang="zh-CN" dirty="0"/>
              <a:t>2009</a:t>
            </a:r>
            <a:r>
              <a:rPr lang="zh-CN" altLang="en-US" dirty="0"/>
              <a:t>年破产</a:t>
            </a:r>
            <a:endParaRPr lang="en-US" altLang="zh-CN" dirty="0"/>
          </a:p>
          <a:p>
            <a:r>
              <a:rPr lang="en-US" altLang="zh-CN" dirty="0"/>
              <a:t>2006</a:t>
            </a:r>
            <a:r>
              <a:rPr lang="zh-CN" altLang="en-US" dirty="0"/>
              <a:t>年开始由非盈利组织</a:t>
            </a:r>
            <a:r>
              <a:rPr lang="en-US" altLang="zh-CN" dirty="0" err="1"/>
              <a:t>Khronos</a:t>
            </a:r>
            <a:r>
              <a:rPr lang="zh-CN" altLang="en-US" dirty="0"/>
              <a:t>组织维护</a:t>
            </a:r>
            <a:endParaRPr lang="en-US" altLang="zh-CN" dirty="0"/>
          </a:p>
          <a:p>
            <a:pPr lvl="1"/>
            <a:r>
              <a:rPr lang="en-US" altLang="zh-CN" dirty="0"/>
              <a:t>2000</a:t>
            </a:r>
            <a:r>
              <a:rPr lang="zh-CN" altLang="en-US" dirty="0"/>
              <a:t>年成立</a:t>
            </a:r>
            <a:endParaRPr lang="en-US" altLang="zh-CN" dirty="0"/>
          </a:p>
          <a:p>
            <a:pPr lvl="1"/>
            <a:r>
              <a:rPr lang="zh-CN" altLang="en-US" dirty="0"/>
              <a:t>成员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https://www.khronos.org/members/list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43F4F-DBE1-4D1C-A046-F2411A980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D949-D8B6-424F-A738-0A4435E0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5E24-D3C1-421E-AB8B-6552F650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13B8-4DF6-4213-AA89-BC06A0B5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21BA-8073-43F3-8F69-30948B1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95C0-EFC2-4805-B0D7-4EFB48D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3D9E-6802-45B5-AAB1-8370C9EB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E47FD-9261-4398-974E-8713BFE4C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155E-311E-4BF2-8DAE-2700400A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4DA-48EB-4E8F-8444-9D79880F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7901-B7C1-4432-8418-EFEBC8F7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FAD98-DFA2-43B2-B27A-43EFEE62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5C5E-2CC5-49D7-990F-8A7F665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C583-5AA1-4973-988E-498A2A28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FFD5-9A9E-43EC-A0D1-D553FD2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3947-5EFA-4AD9-B662-F1CFB46F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014-DCA4-4DC9-B231-94284FFC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D3B3-399C-4E6C-81DF-3B64F275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D70E-CD4D-4C10-A04B-8AD7B8C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FA4F-EC04-450F-8C1B-7472FB6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16B8-45E4-47CA-9D1A-EAAE20B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FBB-984B-40AA-8FDC-D4E91B49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5572-59C5-453F-B69D-26344F44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8B40-3A29-4F50-AE41-4CDF93DF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345D-F1DC-43D9-A715-92013FE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7B28-282B-4905-BA7C-174AA40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1C76-2A5E-45B9-B688-7AFD84A1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7CB7-9A81-48ED-87ED-C1C7A887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D369-DBA7-491B-AC77-9D8C9B28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5789-7A40-436C-9678-39575DB2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DA69-3B70-474E-B317-76ED6FA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84E4-3EA8-4422-B637-0E98F49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FDD2-FC26-4075-AD52-E34E0CE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EEF1-5467-4B26-945F-16B408AE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DABE-68E2-4C1F-97D9-5608E37F0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9765-EF59-42A7-98EF-B6112290E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14432-B156-4DE1-8D73-CC36A405B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3E96-B48E-4C80-95AA-1EB2AEF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03624-ADD6-43C2-AF84-5B87676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7E92F-1348-42D0-9AF0-A97825E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4329-C50E-4367-9410-74EE341F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1BA10-11CA-4103-8107-780D4474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463C-F543-4614-AAFC-C787341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17F8-44F6-420D-84AA-F39D8E7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927E2-E152-4F3C-AA2E-8F160C9D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54ED9-EB41-41F7-99FF-541D3684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B04B7-19F1-4BB2-918C-E7260A18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800-0749-484B-B7C0-959870FF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0C52-373B-4832-826E-5E914650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2870-4080-41A4-8420-530AD725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DC90-E08C-481D-A1F3-B3C92CF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4C40-7924-4267-B195-9A7F90E0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EED1-EEEB-4815-A582-F7BB8EC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2CAF-8122-468A-B073-9F9EBAC2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1DD58-8F32-47B9-A501-0DF769746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F97A6-FB36-4D6C-AD7F-4A216925B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FD4F-4C87-4FAF-873A-53326C4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FCF4-3322-4D9E-AA8C-F8E860DB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A74B3-670A-431D-842E-F1935B7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50748-0B54-4CED-9A04-8CF70A6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4245-F25A-49E0-816D-B871F982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B0A0-985C-4006-975D-1CD08313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BCB8-21AD-46D9-AE07-B3C14F7757E7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A5B8-90D4-4299-998A-F07C46905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46BA-FEB8-4B3D-94AF-10C294DD4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913C-E849-4AB9-A610-C288ACEC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debyevan.com/webgl-water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webgl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khronos.org/opengl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khronos.org/vulk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en.wikipedia.org/wiki/OpenGL" TargetMode="External"/><Relationship Id="rId5" Type="http://schemas.openxmlformats.org/officeDocument/2006/relationships/hyperlink" Target="https://www.khronos.org/opengles/" TargetMode="External"/><Relationship Id="rId10" Type="http://schemas.openxmlformats.org/officeDocument/2006/relationships/hyperlink" Target="https://en.wikipedia.org/wiki/OpenGL_ES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hyperlink" Target="https://www.youtube.com/watch?v=Xc8AX82HFO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html" TargetMode="External"/><Relationship Id="rId2" Type="http://schemas.openxmlformats.org/officeDocument/2006/relationships/hyperlink" Target="https://developer.android.com/reference/android/opengl/GLSurfaceView.Render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23D0-F1D1-4BB6-A33C-81B52D200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560321"/>
            <a:ext cx="9144000" cy="55403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BCBF-D8C1-4746-BB1C-C40F5FF69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2.0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FF11-7A4E-473A-85D4-4C2BFFD2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</a:t>
            </a:r>
            <a:r>
              <a: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083F-C355-47C0-88FC-F2196891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29" y="1479176"/>
            <a:ext cx="10688171" cy="5311589"/>
          </a:xfrm>
        </p:spPr>
        <p:txBody>
          <a:bodyPr>
            <a:normAutofit/>
          </a:bodyPr>
          <a:lstStyle/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构建属于自己的三维世界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了解显卡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不一样的超并行计算架构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好看，炫目，夺人眼球！</a:t>
            </a: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满满的干货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什么是干货？ 人无我有，人有我新！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数学，物理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显卡编程，有几个人会？你听说过周围有人会吗？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4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F95D-CA90-4AC1-A599-41E3CCDA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58AE-857B-4AAD-B540-23EFC47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世纪什么最赚钱？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游戏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腾讯王者荣耀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Bitcoin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挖矿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9A7156-18CE-4F64-850C-7805CBA96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02" y="3347786"/>
            <a:ext cx="4161713" cy="3351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6486A-033D-493D-9940-20420CC2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369" y="571442"/>
            <a:ext cx="1805190" cy="3418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5DF9D-09DA-4393-A75C-DCFB281E6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070" y="418919"/>
            <a:ext cx="3634894" cy="2422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9597B-498C-41D5-9042-A7AFFB01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本门课程概览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0829-3036-4F42-982D-209407B5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介绍、环境搭建及简单几何体渲染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基础光照、纹理、基本交互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Shading language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简单过程纹理原理及实现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仿射变换初步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物理基础初步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物理模拟进阶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粒子系统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布料模拟，水体模拟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复杂几何体渲染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复杂光照实现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综合案例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http://madebyevan.com/webgl-water/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762C8-2659-49E4-9AC4-35044AA9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753" y="2280922"/>
            <a:ext cx="2788047" cy="2141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61808-04D4-49A7-990E-3936C68D8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578" y="2280922"/>
            <a:ext cx="3266948" cy="3414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25BB7C-26C9-4FAA-8A83-A11F0899F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8210" y="3178209"/>
            <a:ext cx="3493790" cy="27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6DE-62C7-4919-9C6F-830A3D18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AF743803-C982-4128-AA47-119AF559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" y="3133362"/>
            <a:ext cx="2574691" cy="113952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816EA114-FE7A-4080-972B-56CD2EEB9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888" y="2945296"/>
            <a:ext cx="3164619" cy="127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86C59-BE28-4DA9-9752-0EA5F6A95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166" y="1689012"/>
            <a:ext cx="3642834" cy="628979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D6AF1253-5674-43A0-A598-35640D174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7507" y="2945296"/>
            <a:ext cx="3113687" cy="1515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DE339-6D4A-44BD-BDA0-E38C073A65E2}"/>
              </a:ext>
            </a:extLst>
          </p:cNvPr>
          <p:cNvSpPr txBox="1"/>
          <p:nvPr/>
        </p:nvSpPr>
        <p:spPr>
          <a:xfrm>
            <a:off x="0" y="5836920"/>
            <a:ext cx="410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https://en.wikipedia.org/wiki/OpenGL_ES</a:t>
            </a:r>
            <a:endParaRPr lang="en-US" dirty="0"/>
          </a:p>
          <a:p>
            <a:r>
              <a:rPr lang="en-US" dirty="0">
                <a:hlinkClick r:id="rId11"/>
              </a:rPr>
              <a:t>https://en.wikipedia.org/wiki/OpenGL</a:t>
            </a:r>
            <a:endParaRPr lang="en-US" dirty="0"/>
          </a:p>
          <a:p>
            <a:r>
              <a:rPr lang="en-US" dirty="0">
                <a:hlinkClick r:id="rId12"/>
              </a:rPr>
              <a:t>https://www.khronos.org/vulkan/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C4A9C-E07E-4D55-9E2E-44DFD2A913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017" y="4288550"/>
            <a:ext cx="3374861" cy="1027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2D8272-1709-41A1-838A-C4AF2EFEEEB3}"/>
              </a:ext>
            </a:extLst>
          </p:cNvPr>
          <p:cNvSpPr txBox="1"/>
          <p:nvPr/>
        </p:nvSpPr>
        <p:spPr>
          <a:xfrm>
            <a:off x="4381500" y="5836920"/>
            <a:ext cx="497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https://www.youtube.com/watch?v=Xc8AX82HFOs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2CEB-98CE-4702-A187-DDDEDFA7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渲染流水线简介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FC23-82A6-4DAD-BF2E-A810F03A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三角形顶点信息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灯光信息等等“原材料”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屏幕图像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84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E33-0DBB-4146-A2D6-0308175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渲染流水线简介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1DBCC-53B3-40BD-BFA4-9042497E3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1533717"/>
            <a:ext cx="10515600" cy="2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3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EBFC-4CDA-4460-91B6-DDD88627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开码。。。。。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B04D-42DC-4544-8168-3997C448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SDK</a:t>
            </a: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GLSurfaceView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GLSurfaceView.Renderer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在屏幕上显示一个三角形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47B99-B045-4C70-800A-23B8943738BB}"/>
              </a:ext>
            </a:extLst>
          </p:cNvPr>
          <p:cNvSpPr txBox="1"/>
          <p:nvPr/>
        </p:nvSpPr>
        <p:spPr>
          <a:xfrm>
            <a:off x="632460" y="5585460"/>
            <a:ext cx="8478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3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548</Words>
  <Application>Microsoft Office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Microsoft YaHei</vt:lpstr>
      <vt:lpstr>Arial</vt:lpstr>
      <vt:lpstr>Calibri</vt:lpstr>
      <vt:lpstr>Calibri Light</vt:lpstr>
      <vt:lpstr>Wingdings</vt:lpstr>
      <vt:lpstr>Office Theme</vt:lpstr>
      <vt:lpstr>在安卓手机上打造瑰丽的光影世界</vt:lpstr>
      <vt:lpstr>学习OpenGL ES的目的(1)</vt:lpstr>
      <vt:lpstr>学习OpenGL ES的目的(2)</vt:lpstr>
      <vt:lpstr>本门课程概览(1)</vt:lpstr>
      <vt:lpstr>OpenGL与OpenGL ES</vt:lpstr>
      <vt:lpstr>渲染流水线简介(1)</vt:lpstr>
      <vt:lpstr>渲染流水线简介(2)</vt:lpstr>
      <vt:lpstr>开码。。。。。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在安卓手机上打造瑰丽的光影世界</dc:title>
  <dc:creator>Zhang, Xinfeng (Vincent)</dc:creator>
  <cp:lastModifiedBy>Zhang, Xinfeng (Vincent)</cp:lastModifiedBy>
  <cp:revision>171</cp:revision>
  <dcterms:created xsi:type="dcterms:W3CDTF">2017-12-07T02:11:59Z</dcterms:created>
  <dcterms:modified xsi:type="dcterms:W3CDTF">2017-12-07T04:46:36Z</dcterms:modified>
</cp:coreProperties>
</file>