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9" r:id="rId2"/>
    <p:sldId id="354" r:id="rId3"/>
    <p:sldId id="363" r:id="rId4"/>
    <p:sldId id="348" r:id="rId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9412" autoAdjust="0"/>
  </p:normalViewPr>
  <p:slideViewPr>
    <p:cSldViewPr>
      <p:cViewPr varScale="1">
        <p:scale>
          <a:sx n="101" d="100"/>
          <a:sy n="101" d="100"/>
        </p:scale>
        <p:origin x="312" y="4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pPr>
                <a:defRPr/>
              </a:pPr>
              <a:t>2018/2/24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507081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pengl/GLSurfaceView.Renderer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reference/android/opengl/GLSurfaceView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3"/>
              </a:rPr>
              <a:t>https://developer.android.com/reference/android/opengl/GLSurfaceView.Renderer.html</a:t>
            </a:r>
            <a:endParaRPr lang="en-US" dirty="0"/>
          </a:p>
          <a:p>
            <a:r>
              <a:rPr lang="en-US" dirty="0">
                <a:hlinkClick r:id="rId4"/>
              </a:rPr>
              <a:t>https://developer.android.com/reference/android/opengl/GLSurfaceView.html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2018/2/24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006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2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8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8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9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44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2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>
                <a:sym typeface="Calibri" pitchFamily="34" charset="0"/>
              </a:rPr>
              <a:t>Click icon to add picture</a:t>
            </a:r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D404-1A30-4D3D-9D31-9AC168E9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在安卓手机上打造瑰丽的光影世界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37E5-DF28-4BBB-A5A4-046F20A9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06" y="2647950"/>
            <a:ext cx="8229600" cy="12604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 ES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胖胖小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9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C301-7FAA-4F90-AD5B-EF11B416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继续折腾三角形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CB83-755D-4BE0-A4E6-827C8802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1D30-8B34-43DF-8822-487F41FF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819150"/>
            <a:ext cx="2030022" cy="39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6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5C81-9217-4EED-99ED-13F2E777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课程概要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F5D1-E994-4840-A201-4C212835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单独的</a:t>
            </a:r>
            <a:r>
              <a:rPr lang="en-US" altLang="zh-CN" dirty="0"/>
              <a:t>Shader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代码重构</a:t>
            </a:r>
            <a:endParaRPr lang="en-US" altLang="zh-CN" dirty="0"/>
          </a:p>
          <a:p>
            <a:r>
              <a:rPr lang="zh-CN" altLang="en-US"/>
              <a:t>图形引擎</a:t>
            </a:r>
            <a:endParaRPr lang="en-US" altLang="zh-CN" dirty="0"/>
          </a:p>
          <a:p>
            <a:r>
              <a:rPr lang="zh-CN" altLang="en-US" dirty="0"/>
              <a:t>基本图元生成</a:t>
            </a:r>
            <a:r>
              <a:rPr lang="en-US" altLang="zh-CN" dirty="0"/>
              <a:t>--</a:t>
            </a:r>
            <a:r>
              <a:rPr lang="zh-CN" altLang="en-US" dirty="0"/>
              <a:t>平面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4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F60F-BD7E-46FA-B377-F27C1DF3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95" y="184072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BAB6-9E5B-469C-A6F8-05A4B695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71550"/>
            <a:ext cx="8229600" cy="3394075"/>
          </a:xfrm>
        </p:spPr>
        <p:txBody>
          <a:bodyPr/>
          <a:lstStyle/>
          <a:p>
            <a:r>
              <a:rPr lang="zh-CN" altLang="en-US" dirty="0"/>
              <a:t>单独的</a:t>
            </a:r>
            <a:r>
              <a:rPr lang="en-US" altLang="zh-CN" dirty="0"/>
              <a:t>Shader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代码重构</a:t>
            </a:r>
            <a:endParaRPr lang="en-US" altLang="zh-CN" dirty="0"/>
          </a:p>
          <a:p>
            <a:r>
              <a:rPr lang="en-US" altLang="zh-CN" dirty="0"/>
              <a:t>Shader</a:t>
            </a:r>
            <a:r>
              <a:rPr lang="zh-CN" altLang="en-US" dirty="0"/>
              <a:t>函数深入</a:t>
            </a:r>
            <a:endParaRPr lang="en-US" altLang="zh-CN" dirty="0"/>
          </a:p>
          <a:p>
            <a:r>
              <a:rPr lang="zh-CN" altLang="en-US" dirty="0"/>
              <a:t>过程纹理简介</a:t>
            </a:r>
            <a:endParaRPr lang="en-US" altLang="zh-CN" dirty="0"/>
          </a:p>
          <a:p>
            <a:r>
              <a:rPr lang="zh-CN" altLang="en-US" dirty="0"/>
              <a:t>棋盘格纹理</a:t>
            </a:r>
            <a:endParaRPr lang="en-US" altLang="zh-CN" dirty="0"/>
          </a:p>
          <a:p>
            <a:r>
              <a:rPr lang="en-US" altLang="zh-CN" dirty="0"/>
              <a:t>Mandelbrot</a:t>
            </a:r>
            <a:r>
              <a:rPr lang="zh-CN" altLang="en-US" dirty="0"/>
              <a:t>分形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441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2" id="{6C78DBC3-BDE7-45CE-9B21-C40EE0D3FC5E}" vid="{C1C22890-ACD7-49C3-854D-C88540939C9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24678</TotalTime>
  <Pages>0</Pages>
  <Words>133</Words>
  <Characters>0</Characters>
  <Application>Microsoft Office PowerPoint</Application>
  <DocSecurity>0</DocSecurity>
  <PresentationFormat>On-screen Show (16:9)</PresentationFormat>
  <Lines>0</Lines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微软雅黑</vt:lpstr>
      <vt:lpstr>微软雅黑</vt:lpstr>
      <vt:lpstr>宋体</vt:lpstr>
      <vt:lpstr>Arial</vt:lpstr>
      <vt:lpstr>Calibri</vt:lpstr>
      <vt:lpstr>Office 主题​​</vt:lpstr>
      <vt:lpstr>在安卓手机上打造瑰丽的光影世界</vt:lpstr>
      <vt:lpstr>继续折腾三角形</vt:lpstr>
      <vt:lpstr>课程概要</vt:lpstr>
      <vt:lpstr>课堂总结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subject/>
  <dc:creator>Zhang, Xinfeng (Vincent)</dc:creator>
  <cp:keywords/>
  <dc:description/>
  <cp:lastModifiedBy>Zhang, Xinfeng (Vincent)</cp:lastModifiedBy>
  <cp:revision>415</cp:revision>
  <dcterms:created xsi:type="dcterms:W3CDTF">2017-12-07T04:40:00Z</dcterms:created>
  <dcterms:modified xsi:type="dcterms:W3CDTF">2018-02-25T06:16:26Z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