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87" r:id="rId3"/>
    <p:sldId id="288" r:id="rId4"/>
    <p:sldId id="28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0" d="100"/>
          <a:sy n="80" d="100"/>
        </p:scale>
        <p:origin x="58" y="1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D1DA84-40F2-07BD-97BB-596CE56C42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E0A8C3-946D-340E-116E-7C9636B3E9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31C5B-5E85-C335-7E2E-2235FDD84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04451E-6557-02E9-8094-EA16DA362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A7EA70-1CE8-8C03-ADD9-3D47FACCF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563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D8C2E-F148-B627-94F1-388DBB50F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FE7C0-4541-A654-6487-A7FE8DCF94F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3A360-5A05-60A7-93B7-527F5667CF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329EBE-1934-AAD0-0DD4-A77062F1A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FEE073-3B47-7BDF-9CAB-D9477F765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248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E7CC6C-9338-09DE-5A6D-3537875FF0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A61A9DF-959F-5BA0-36CE-A98A04CD1F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DFE04-E9EF-74DE-9B9A-962213A99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434BDF-8A10-E84E-930F-FD0AAA5A5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EBC7F-721F-A7D9-6A48-F097AA87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774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014F1-EE7A-FA7F-9ACE-8F470E22CE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A0D9-9301-6BDC-66DA-EFECDB331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DC8FB0-BADF-8A4E-5FB9-9C8C67C61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0EE7CF-28B9-8904-4117-E51B12C76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569CA7-4D40-9FFC-1A60-A10A04EA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6932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B9D675-46BE-7C9F-70DC-70802CE29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EE8BB-244D-86C6-A0C6-05D2E093C8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4078F6-5076-245E-2341-845F9A94C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27494E-919A-46D3-BF7A-3D407149C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FE59A-51A3-07D0-41A3-8BCE7EFE2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72972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7D819-AD6B-1904-EE24-1B2FBD523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6EAA35-2F72-ED96-9CA7-36F2C79BBE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DBF88-0ED1-880B-6D0F-70A8D4B8DC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FEA8D2-C322-6610-7EDE-51F59ABC8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A476D-99DC-8BD6-97A1-BD7DE2B75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3B450-7E21-F4D5-2EC5-289C72DE8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2688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E92AB-E38E-9EB3-7823-C2F76F27B6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1CF6A-9437-AC55-7D5C-8932EC6B8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1BE0A6-C31A-701C-3FB7-69B5ACE402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E6A412-EFC7-50DA-F93D-850D59583A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5A2083-EF61-C535-5D8A-343C3CAE64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DC995-93CC-2201-462C-747A86E4D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4D919-9CCB-8D66-A1D0-891EC1A9D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CB690C-492E-2690-9D39-46F63818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553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F516E-C957-6DB4-C4AE-04806B336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6DF93A-E8DA-00EA-3AF0-0F7814085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4E76DE-2B1B-6ED4-CA12-B08C4886A3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866760-2224-581A-A8EC-A1D9D8657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4158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5AA573-4F72-5465-D375-11ABB27028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3F88D1-70CE-40E3-7C41-86A502944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29D8F0-95F2-D7FA-A68D-8EF7CE6F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99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5A3FE-2A27-229B-5286-5E70D50E3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D0E442-B049-4461-9395-4211573EBE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41B56C-E41B-1733-A0DC-40AB14430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87B40C-A89D-784C-94DB-44983A38F3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ADD327-764B-DF23-5B13-8D66CAA4D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801FFC-189F-6C45-3E1A-38E75D314A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684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5C7642-9C9A-EDF0-ACD0-708AED4CD2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33DCE8-A21A-FF46-634B-86D3F7903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089CD2-377F-B4C7-27EF-EB845E50A2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EBEF5B-1B95-75B4-08B9-41611960B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EC69A1-A6B2-E3FE-424C-117015017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7C5D40-A2FB-080D-D7BB-619F6DA07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5976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DD78AB5-BDCF-5DEE-22E8-A49444130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B05BF1-5821-CCD6-7835-31C78209B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147A3-BF2E-9E85-05C6-B1476F8486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FF42A5-4B99-4A04-80A4-C357A52571D5}" type="datetimeFigureOut">
              <a:rPr lang="en-US" smtClean="0"/>
              <a:t>10/24/2023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ECD31A-5720-A9F2-ED1F-0AF6B9EB6B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EDEEC-EA50-F5D9-33E6-FFD6A52B64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264153-31A2-4185-93F9-BAE95C6A20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48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72" y="1207363"/>
            <a:ext cx="9813398" cy="1928339"/>
          </a:xfrm>
        </p:spPr>
        <p:txBody>
          <a:bodyPr>
            <a:normAutofit/>
          </a:bodyPr>
          <a:lstStyle/>
          <a:p>
            <a:r>
              <a:rPr lang="en-US" dirty="0"/>
              <a:t>Introduction to Blockchain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7005" y="4153043"/>
            <a:ext cx="3931298" cy="110567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Dr. Adnan IMERI</a:t>
            </a:r>
            <a:br>
              <a:rPr lang="en-US" dirty="0"/>
            </a:br>
            <a:r>
              <a:rPr lang="en-US" dirty="0"/>
              <a:t>Technical Lead, INFRACHAIN and Luxembourg Blockchain Lab (LBL)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618EBB-DF80-4166-AF91-666FD61F819E}"/>
              </a:ext>
            </a:extLst>
          </p:cNvPr>
          <p:cNvSpPr txBox="1"/>
          <p:nvPr/>
        </p:nvSpPr>
        <p:spPr>
          <a:xfrm>
            <a:off x="1408922" y="5915608"/>
            <a:ext cx="10627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Disclaimer: This training intends explanation of technological advancements, and it does not intend any financial advice toward cryptocurrency or any digital asset!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427589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6538DB-97F1-312C-F07F-F113AD0C1C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	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D80C20-7C0D-2933-21A4-156631239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 Blockchain Immutability</a:t>
            </a:r>
          </a:p>
          <a:p>
            <a:endParaRPr lang="en-US" sz="3200" dirty="0"/>
          </a:p>
          <a:p>
            <a:r>
              <a:rPr lang="en-US" sz="3200" dirty="0"/>
              <a:t>Development Environment Setup </a:t>
            </a:r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8125325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B0EE58-08AE-55B7-6A8C-BCC5723A4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Blockchain Immutability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FC3D-8CB4-4F69-F6DD-D44E46E09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  <a:p>
            <a:pPr lvl="1"/>
            <a:r>
              <a:rPr lang="en-US" dirty="0"/>
              <a:t>Hash</a:t>
            </a:r>
          </a:p>
          <a:p>
            <a:pPr lvl="1"/>
            <a:r>
              <a:rPr lang="en-US" dirty="0"/>
              <a:t>Block </a:t>
            </a:r>
          </a:p>
          <a:p>
            <a:pPr lvl="1"/>
            <a:r>
              <a:rPr lang="en-US" dirty="0"/>
              <a:t>Distributed/</a:t>
            </a:r>
            <a:r>
              <a:rPr lang="en-US" dirty="0" err="1"/>
              <a:t>Immutabity</a:t>
            </a:r>
            <a:r>
              <a:rPr lang="en-US" dirty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Code in Python </a:t>
            </a:r>
          </a:p>
          <a:p>
            <a:pPr lvl="1"/>
            <a:r>
              <a:rPr lang="en-US"/>
              <a:t>Nonce </a:t>
            </a:r>
            <a:endParaRPr lang="en-US" dirty="0"/>
          </a:p>
          <a:p>
            <a:r>
              <a:rPr lang="en-US" dirty="0"/>
              <a:t>/dev/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573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767351-74CB-251E-B41B-0D55C8E581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4" y="215089"/>
            <a:ext cx="6798541" cy="1675623"/>
          </a:xfrm>
        </p:spPr>
        <p:txBody>
          <a:bodyPr anchor="b">
            <a:normAutofit/>
          </a:bodyPr>
          <a:lstStyle/>
          <a:p>
            <a:r>
              <a:rPr lang="en-US" dirty="0"/>
              <a:t>Development Environment Setup </a:t>
            </a:r>
          </a:p>
        </p:txBody>
      </p:sp>
      <p:pic>
        <p:nvPicPr>
          <p:cNvPr id="5" name="Picture 4" descr="Computer script on a screen">
            <a:extLst>
              <a:ext uri="{FF2B5EF4-FFF2-40B4-BE49-F238E27FC236}">
                <a16:creationId xmlns:a16="http://schemas.microsoft.com/office/drawing/2014/main" id="{B7E3A500-14FA-6C86-E581-0291974F167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91" r="49463" b="-1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616970-5142-B3C2-2C29-BC718ABE3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7276316" cy="4010020"/>
          </a:xfrm>
        </p:spPr>
        <p:txBody>
          <a:bodyPr>
            <a:normAutofit/>
          </a:bodyPr>
          <a:lstStyle/>
          <a:p>
            <a:r>
              <a:rPr lang="en-US" sz="3200" dirty="0"/>
              <a:t>Meta Mask Installation and Configuration </a:t>
            </a:r>
          </a:p>
          <a:p>
            <a:r>
              <a:rPr lang="en-IE" sz="3200" dirty="0"/>
              <a:t>Remix IDE</a:t>
            </a:r>
            <a:endParaRPr lang="en-US" sz="3200" dirty="0"/>
          </a:p>
          <a:p>
            <a:r>
              <a:rPr lang="en-US" sz="3200" dirty="0"/>
              <a:t>Test Blockchain Ganache</a:t>
            </a:r>
          </a:p>
          <a:p>
            <a:r>
              <a:rPr lang="en-US" sz="3200" dirty="0"/>
              <a:t>Development Environment </a:t>
            </a:r>
          </a:p>
          <a:p>
            <a:pPr lvl="1"/>
            <a:r>
              <a:rPr lang="en-US" sz="3200" dirty="0"/>
              <a:t>Truffle</a:t>
            </a:r>
          </a:p>
          <a:p>
            <a:pPr lvl="1"/>
            <a:r>
              <a:rPr lang="en-US" sz="3200" dirty="0"/>
              <a:t>Hardhat </a:t>
            </a:r>
          </a:p>
          <a:p>
            <a:pPr lvl="1"/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64052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Introduction to Blockchain Programming</vt:lpstr>
      <vt:lpstr>Table of Contents </vt:lpstr>
      <vt:lpstr>Blockchain Immutability</vt:lpstr>
      <vt:lpstr>Development Environment Setup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Blockchain Programming</dc:title>
  <dc:creator>Adnan Imeri</dc:creator>
  <cp:lastModifiedBy>Adnan IMERI</cp:lastModifiedBy>
  <cp:revision>36</cp:revision>
  <dcterms:created xsi:type="dcterms:W3CDTF">2022-06-03T15:14:03Z</dcterms:created>
  <dcterms:modified xsi:type="dcterms:W3CDTF">2023-10-25T07:52:42Z</dcterms:modified>
</cp:coreProperties>
</file>