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hn8bMElKVJWT4f9cKdeuj2Y7h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mix.ethereum.org/#lang=en&amp;optimize=false&amp;runs=200&amp;evmVersion=null&amp;version=soljson-v0.8.18+commit.87f61d96.js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22972" y="1207363"/>
            <a:ext cx="9813398" cy="19283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to Blockchain Programming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37005" y="4153043"/>
            <a:ext cx="3931298" cy="110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Dr. Adnan IMERI</a:t>
            </a:r>
            <a:br>
              <a:rPr lang="en-US"/>
            </a:br>
            <a:r>
              <a:rPr lang="en-US"/>
              <a:t>Technical Lead, INFRACHAIN and Luxembourg Blockchain Lab (LBL)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Disclaimer: This training intends explanation of technological advancements, and it does not intend any financial advice toward cryptocurrency or any digital asset!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 flipH="1">
            <a:off x="0" y="0"/>
            <a:ext cx="5962785" cy="68580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771526" y="338667"/>
            <a:ext cx="3888526" cy="1800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HardHat	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390526" y="1775656"/>
            <a:ext cx="6353174" cy="4815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Tasks and plugins are key to the design of Hardhat. The majority of Hardhat's functionality is provided by plugins.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Tasks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any commend line corresponds to task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n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px hardhat “task name”</a:t>
            </a:r>
            <a:endParaRPr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Try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npx hardhat </a:t>
            </a:r>
            <a:endParaRPr sz="2200"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Try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npx hardhat –version </a:t>
            </a:r>
            <a:endParaRPr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889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Plugins</a:t>
            </a:r>
            <a:endParaRPr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  <a:p>
            <a:pPr indent="-1460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 sz="1300"/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807" y="643234"/>
            <a:ext cx="4297904" cy="559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876693" y="741391"/>
            <a:ext cx="3455821" cy="161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HardHat – Smart Contract	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876693" y="2533476"/>
            <a:ext cx="4110979" cy="34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Course3/contracts/Lock.sol</a:t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npx hardhat compile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Course3/test/Lock.js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Tey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npx hardhat tests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7672" y="1820345"/>
            <a:ext cx="6389346" cy="32266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12"/>
          <p:cNvGrpSpPr/>
          <p:nvPr/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65" name="Google Shape;165;p12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19000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876693" y="741391"/>
            <a:ext cx="3455821" cy="16162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HardHat – Visual Studio Code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876693" y="2533476"/>
            <a:ext cx="3455821" cy="34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Hardhat into VC Code</a:t>
            </a:r>
            <a:endParaRPr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5903" y="1975424"/>
            <a:ext cx="6389346" cy="29071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3"/>
          <p:cNvGrpSpPr/>
          <p:nvPr/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75" name="Google Shape;175;p13"/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0">
                  <a:srgbClr val="9CC2E5">
                    <a:alpha val="0"/>
                  </a:srgbClr>
                </a:gs>
                <a:gs pos="19000">
                  <a:srgbClr val="9CC2E5">
                    <a:alpha val="0"/>
                  </a:srgbClr>
                </a:gs>
                <a:gs pos="100000">
                  <a:srgbClr val="9CC2E5"/>
                </a:gs>
              </a:gsLst>
              <a:lin ang="6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>
            <p:ph type="title"/>
          </p:nvPr>
        </p:nvSpPr>
        <p:spPr>
          <a:xfrm>
            <a:off x="643278" y="1042048"/>
            <a:ext cx="7287946" cy="581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800"/>
              <a:t>Hardhat – Deploy your contract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" name="Google Shape;184;p14"/>
          <p:cNvGrpSpPr/>
          <p:nvPr/>
        </p:nvGrpSpPr>
        <p:grpSpPr>
          <a:xfrm>
            <a:off x="93800" y="2061256"/>
            <a:ext cx="5544630" cy="3407880"/>
            <a:chOff x="0" y="1415"/>
            <a:chExt cx="5544630" cy="3407880"/>
          </a:xfrm>
        </p:grpSpPr>
        <p:sp>
          <p:nvSpPr>
            <p:cNvPr id="185" name="Google Shape;185;p14"/>
            <p:cNvSpPr/>
            <p:nvPr/>
          </p:nvSpPr>
          <p:spPr>
            <a:xfrm>
              <a:off x="0" y="1415"/>
              <a:ext cx="5544630" cy="71744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217028" y="162841"/>
              <a:ext cx="394596" cy="39459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828653" y="1415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828653" y="1415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25" lIns="75925" spcFirstLastPara="1" rIns="75925" wrap="square" tIns="7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Initially open folder scripts</a:t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0" y="898226"/>
              <a:ext cx="5544630" cy="71744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17028" y="1059652"/>
              <a:ext cx="394596" cy="39459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828653" y="898226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828653" y="898226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25" lIns="75925" spcFirstLastPara="1" rIns="75925" wrap="square" tIns="7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Course3/scripts </a:t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0" y="1795037"/>
              <a:ext cx="5544630" cy="71744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217028" y="1956463"/>
              <a:ext cx="394596" cy="39459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828653" y="1795037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 txBox="1"/>
            <p:nvPr/>
          </p:nvSpPr>
          <p:spPr>
            <a:xfrm>
              <a:off x="828653" y="1795037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25" lIns="75925" spcFirstLastPara="1" rIns="75925" wrap="square" tIns="7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Check details </a:t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0" y="2691847"/>
              <a:ext cx="5544630" cy="717448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217028" y="2853273"/>
              <a:ext cx="394596" cy="39459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828653" y="2691847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 txBox="1"/>
            <p:nvPr/>
          </p:nvSpPr>
          <p:spPr>
            <a:xfrm>
              <a:off x="828653" y="2691847"/>
              <a:ext cx="4715976" cy="7174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5925" lIns="75925" spcFirstLastPara="1" rIns="75925" wrap="square" tIns="7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-US" sz="2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Try npx hardhat run scripts/deploy.js</a:t>
              </a:r>
              <a:endParaRPr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1" name="Google Shape;20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8196" y="1973675"/>
            <a:ext cx="6903720" cy="371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2475" y="5959047"/>
            <a:ext cx="106870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Hardhat – Node/Wallet	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838200" y="1825624"/>
            <a:ext cx="10515600" cy="4850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Node: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Try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npx hardhat node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Our node is running at 127.0.0.1:8545 (localhost)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Deploying your SC in this node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Try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npx hardhat run scripts/deploy.js --network localhost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 npx hardhat run scripts/deploy.js --network hardhat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localhost-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might be occupied by other services</a:t>
            </a:r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4925" y="1027906"/>
            <a:ext cx="70770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Blockchain Immutability- Recall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Hash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Block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Distributed/</a:t>
            </a:r>
            <a:r>
              <a:rPr lang="en-US"/>
              <a:t>Immutability</a:t>
            </a:r>
            <a:r>
              <a:rPr lang="en-US"/>
              <a:t>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Table of Contents	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 Development and Deployment Environment Setup </a:t>
            </a:r>
            <a:endParaRPr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>
            <p:ph type="title"/>
          </p:nvPr>
        </p:nvSpPr>
        <p:spPr>
          <a:xfrm>
            <a:off x="4553734" y="215089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Development Environment Setup </a:t>
            </a:r>
            <a:endParaRPr/>
          </a:p>
        </p:txBody>
      </p:sp>
      <p:pic>
        <p:nvPicPr>
          <p:cNvPr descr="Computer script on a screen" id="105" name="Google Shape;105;p5"/>
          <p:cNvPicPr preferRelativeResize="0"/>
          <p:nvPr/>
        </p:nvPicPr>
        <p:blipFill rotWithShape="1">
          <a:blip r:embed="rId3">
            <a:alphaModFix/>
          </a:blip>
          <a:srcRect b="-1" l="9691" r="49462" t="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4553734" y="2409830"/>
            <a:ext cx="7276316" cy="4010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Meta Mask Installation and Configuration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Test Blockchain Ganache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Remix IDE</a:t>
            </a:r>
            <a:endParaRPr b="1"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sz="3200"/>
              <a:t>Development Environment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Truffle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Hardhat 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 txBox="1"/>
          <p:nvPr>
            <p:ph type="title"/>
          </p:nvPr>
        </p:nvSpPr>
        <p:spPr>
          <a:xfrm>
            <a:off x="838200" y="347664"/>
            <a:ext cx="6163624" cy="13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b="1"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Remix IDE</a:t>
            </a:r>
            <a:endParaRPr sz="5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7194351" y="347664"/>
            <a:ext cx="4159448" cy="13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Remix IDE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Browser IDE for Smart Contract Development</a:t>
            </a:r>
            <a:endParaRPr/>
          </a:p>
        </p:txBody>
      </p:sp>
      <p:pic>
        <p:nvPicPr>
          <p:cNvPr descr="A screenshot of a computer&#10;&#10;Description automatically generated" id="114" name="Google Shape;11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862943"/>
            <a:ext cx="10512547" cy="441526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/>
          <p:nvPr/>
        </p:nvSpPr>
        <p:spPr>
          <a:xfrm>
            <a:off x="3639845" y="4270159"/>
            <a:ext cx="2556769" cy="541538"/>
          </a:xfrm>
          <a:prstGeom prst="rect">
            <a:avLst/>
          </a:prstGeom>
          <a:noFill/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Remix IDE Components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464816"/>
            <a:ext cx="10515600" cy="4712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Contract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folder to hold Smart Contract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Develop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Compile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Deploy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Scripts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generated to deployment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“Unit test”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11111"/>
              </a:buClr>
              <a:buSzPts val="2000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type of software testing</a:t>
            </a:r>
            <a:endParaRPr b="1" i="0"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11111"/>
              </a:buClr>
              <a:buSzPts val="2000"/>
              <a:buChar char="•"/>
            </a:pPr>
            <a:r>
              <a:rPr b="0" i="0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focuses on individual units or components of a software system</a:t>
            </a:r>
            <a:endParaRPr b="1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11111"/>
              </a:buClr>
              <a:buSzPts val="2000"/>
              <a:buChar char="•"/>
            </a:pPr>
            <a:r>
              <a:rPr b="1"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Aim: </a:t>
            </a:r>
            <a:r>
              <a:rPr lang="en-US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Validate each unit of software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Truffle – Deprecated 🡪Hardhat 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Installation: https://trufflesuite.com/docs/truffle/how-to/install/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HardHat	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411550"/>
            <a:ext cx="10515600" cy="476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development environment that facilitates building on Ethereum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JavaScript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 Terminal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Smart Contact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Metamaks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Ready for the Smart Contract development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>
            <p:ph type="title"/>
          </p:nvPr>
        </p:nvSpPr>
        <p:spPr>
          <a:xfrm>
            <a:off x="589560" y="856180"/>
            <a:ext cx="4560584" cy="112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HardHat	</a:t>
            </a:r>
            <a:endParaRPr/>
          </a:p>
        </p:txBody>
      </p:sp>
      <p:grpSp>
        <p:nvGrpSpPr>
          <p:cNvPr id="140" name="Google Shape;140;p10"/>
          <p:cNvGrpSpPr/>
          <p:nvPr/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1" name="Google Shape;141;p10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10"/>
          <p:cNvSpPr/>
          <p:nvPr/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159341" y="2118001"/>
            <a:ext cx="5669959" cy="41920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Hardhat is installed by using Node.Js (via NPM)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🡪 Online repo</a:t>
            </a:r>
            <a:endParaRPr/>
          </a:p>
          <a:p>
            <a:pPr indent="-111125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mkdir Course3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cd Course3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npx hardhat init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🡪 Create a JavaScript project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2000"/>
            </a:br>
            <a:r>
              <a:rPr lang="en-US" sz="2000"/>
              <a:t>Now hardhat is installed and ready for use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/>
              <a:t>Tasks and plugins are key to the design of Hardhat. The majority of Hardhat's functionality is provided by plugins.</a:t>
            </a:r>
            <a:endParaRPr sz="2000"/>
          </a:p>
        </p:txBody>
      </p:sp>
      <p:sp>
        <p:nvSpPr>
          <p:cNvPr id="145" name="Google Shape;145;p10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1" l="0" r="1227" t="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2022-06-03T15:14:03Z</dcterms:created>
  <dc:creator>Adnan Imeri</dc:creator>
</cp:coreProperties>
</file>