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7" r:id="rId3"/>
    <p:sldId id="258" r:id="rId4"/>
    <p:sldId id="279" r:id="rId5"/>
    <p:sldId id="259" r:id="rId6"/>
    <p:sldId id="281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8" r:id="rId16"/>
    <p:sldId id="271" r:id="rId17"/>
    <p:sldId id="282" r:id="rId18"/>
    <p:sldId id="286" r:id="rId19"/>
    <p:sldId id="283" r:id="rId20"/>
    <p:sldId id="277" r:id="rId21"/>
    <p:sldId id="273" r:id="rId22"/>
    <p:sldId id="276" r:id="rId23"/>
    <p:sldId id="284" r:id="rId24"/>
    <p:sldId id="285" r:id="rId25"/>
    <p:sldId id="269" r:id="rId26"/>
    <p:sldId id="274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code.visualstudio.com/download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code.visualstudio.com/downloa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8D7551-8338-47BF-B881-088B98ED3FA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A544E3-C35A-4F9D-BCB3-3F0C4E786A6F}">
      <dgm:prSet custT="1"/>
      <dgm:spPr/>
      <dgm:t>
        <a:bodyPr/>
        <a:lstStyle/>
        <a:p>
          <a:r>
            <a:rPr lang="en-US" sz="1600" dirty="0"/>
            <a:t>Install Node.js:</a:t>
          </a:r>
        </a:p>
        <a:p>
          <a:r>
            <a:rPr lang="en-US" sz="1600" dirty="0"/>
            <a:t>https://nodejs.org/en/download/</a:t>
          </a:r>
          <a:br>
            <a:rPr lang="en-US" sz="1600" dirty="0"/>
          </a:br>
          <a:r>
            <a:rPr lang="en-US" sz="1600" dirty="0"/>
            <a:t> </a:t>
          </a:r>
        </a:p>
      </dgm:t>
    </dgm:pt>
    <dgm:pt modelId="{07DA6329-4E4F-4541-9340-977E2804E40E}" type="parTrans" cxnId="{51AEC01A-54F3-42AD-A10F-EE8462B1E65D}">
      <dgm:prSet/>
      <dgm:spPr/>
      <dgm:t>
        <a:bodyPr/>
        <a:lstStyle/>
        <a:p>
          <a:endParaRPr lang="en-US"/>
        </a:p>
      </dgm:t>
    </dgm:pt>
    <dgm:pt modelId="{775FD0E0-0C09-41E0-B984-C143AF44E821}" type="sibTrans" cxnId="{51AEC01A-54F3-42AD-A10F-EE8462B1E6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0268578-9B7B-4792-A91C-6AFF599C9E01}">
      <dgm:prSet custT="1"/>
      <dgm:spPr/>
      <dgm:t>
        <a:bodyPr/>
        <a:lstStyle/>
        <a:p>
          <a:r>
            <a:rPr lang="en-US" sz="1600" dirty="0"/>
            <a:t>Install Visual Studio Code:</a:t>
          </a:r>
          <a:br>
            <a:rPr lang="en-US" sz="1600" dirty="0"/>
          </a:br>
          <a:r>
            <a:rPr lang="en-US" sz="1600" dirty="0"/>
            <a:t> </a:t>
          </a:r>
          <a:r>
            <a:rPr lang="en-US" sz="1600" dirty="0">
              <a:hlinkClick xmlns:r="http://schemas.openxmlformats.org/officeDocument/2006/relationships" r:id="rId1"/>
            </a:rPr>
            <a:t>https://code.visualstudio.com/download</a:t>
          </a:r>
          <a:endParaRPr lang="en-US" sz="1600" dirty="0"/>
        </a:p>
      </dgm:t>
    </dgm:pt>
    <dgm:pt modelId="{9AE71519-F8CD-44F5-B597-D9027B2BE81F}" type="parTrans" cxnId="{2BD1C304-1E5B-4F94-9B5D-77F683EFE8F0}">
      <dgm:prSet/>
      <dgm:spPr/>
      <dgm:t>
        <a:bodyPr/>
        <a:lstStyle/>
        <a:p>
          <a:endParaRPr lang="en-US"/>
        </a:p>
      </dgm:t>
    </dgm:pt>
    <dgm:pt modelId="{561550EF-994A-401D-B90B-C69A85DA8D24}" type="sibTrans" cxnId="{2BD1C304-1E5B-4F94-9B5D-77F683EFE8F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3EE66DB-0F42-43C7-8A02-45DB9BF9BDB4}">
      <dgm:prSet/>
      <dgm:spPr/>
      <dgm:t>
        <a:bodyPr/>
        <a:lstStyle/>
        <a:p>
          <a:r>
            <a:rPr lang="en-US" dirty="0"/>
            <a:t>Verify node version :</a:t>
          </a:r>
        </a:p>
        <a:p>
          <a:r>
            <a:rPr lang="en-US" dirty="0"/>
            <a:t>node –version</a:t>
          </a:r>
        </a:p>
      </dgm:t>
    </dgm:pt>
    <dgm:pt modelId="{0AD6A0CD-9B1D-4DB5-8E55-7C956D0D4B86}" type="parTrans" cxnId="{D0CBE73D-AB91-4CA1-86CF-59C5B56C8A35}">
      <dgm:prSet/>
      <dgm:spPr/>
      <dgm:t>
        <a:bodyPr/>
        <a:lstStyle/>
        <a:p>
          <a:endParaRPr lang="en-US"/>
        </a:p>
      </dgm:t>
    </dgm:pt>
    <dgm:pt modelId="{73897177-EB1F-4B58-A5C6-2F2FD970DE3A}" type="sibTrans" cxnId="{D0CBE73D-AB91-4CA1-86CF-59C5B56C8A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153C925-FDF8-4A00-AD4F-D38D88207CA5}">
      <dgm:prSet/>
      <dgm:spPr/>
      <dgm:t>
        <a:bodyPr/>
        <a:lstStyle/>
        <a:p>
          <a:r>
            <a:rPr lang="en-US"/>
            <a:t>Create a new project from Visual Studio Code </a:t>
          </a:r>
        </a:p>
      </dgm:t>
    </dgm:pt>
    <dgm:pt modelId="{671995FB-AA76-4FBF-95A3-A672280F1F5F}" type="parTrans" cxnId="{D8EFB56E-3704-4E63-98DD-2C7DDA6F2919}">
      <dgm:prSet/>
      <dgm:spPr/>
      <dgm:t>
        <a:bodyPr/>
        <a:lstStyle/>
        <a:p>
          <a:endParaRPr lang="en-US"/>
        </a:p>
      </dgm:t>
    </dgm:pt>
    <dgm:pt modelId="{8EA974DF-3099-4DB0-8387-0015EBC5E0F6}" type="sibTrans" cxnId="{D8EFB56E-3704-4E63-98DD-2C7DDA6F291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F11D856-FCEC-48D7-AC67-2145E9133CC8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: To create </a:t>
          </a:r>
          <a:r>
            <a:rPr lang="en-US" dirty="0" err="1"/>
            <a:t>package.json</a:t>
          </a:r>
          <a:r>
            <a:rPr lang="en-US" dirty="0"/>
            <a:t> file </a:t>
          </a:r>
        </a:p>
      </dgm:t>
    </dgm:pt>
    <dgm:pt modelId="{EC830122-2278-4AB3-A7D6-89E15EC1F482}" type="parTrans" cxnId="{29E660CF-F348-4E28-BDC2-D91FE750EFC9}">
      <dgm:prSet/>
      <dgm:spPr/>
      <dgm:t>
        <a:bodyPr/>
        <a:lstStyle/>
        <a:p>
          <a:endParaRPr lang="en-US"/>
        </a:p>
      </dgm:t>
    </dgm:pt>
    <dgm:pt modelId="{31DF0AC8-F22C-4C27-9207-C921CFA72EB5}" type="sibTrans" cxnId="{29E660CF-F348-4E28-BDC2-D91FE750EFC9}">
      <dgm:prSet/>
      <dgm:spPr/>
      <dgm:t>
        <a:bodyPr/>
        <a:lstStyle/>
        <a:p>
          <a:endParaRPr lang="en-US"/>
        </a:p>
      </dgm:t>
    </dgm:pt>
    <dgm:pt modelId="{46046A76-D569-4AB8-AD12-17A6565A1DF2}">
      <dgm:prSet/>
      <dgm:spPr/>
      <dgm:t>
        <a:bodyPr/>
        <a:lstStyle/>
        <a:p>
          <a:r>
            <a:rPr lang="en-US"/>
            <a:t>npm install: To install full node nodules</a:t>
          </a:r>
        </a:p>
      </dgm:t>
    </dgm:pt>
    <dgm:pt modelId="{4B3FADD6-496A-4B5D-89FB-5315AC5F327F}" type="parTrans" cxnId="{0270138C-1D43-4232-86B4-04209DE50C72}">
      <dgm:prSet/>
      <dgm:spPr/>
      <dgm:t>
        <a:bodyPr/>
        <a:lstStyle/>
        <a:p>
          <a:endParaRPr lang="en-US"/>
        </a:p>
      </dgm:t>
    </dgm:pt>
    <dgm:pt modelId="{D6707439-0002-4E1A-9F87-7298CB323052}" type="sibTrans" cxnId="{0270138C-1D43-4232-86B4-04209DE50C72}">
      <dgm:prSet/>
      <dgm:spPr/>
      <dgm:t>
        <a:bodyPr/>
        <a:lstStyle/>
        <a:p>
          <a:endParaRPr lang="en-US"/>
        </a:p>
      </dgm:t>
    </dgm:pt>
    <dgm:pt modelId="{9D244630-831B-4079-8E81-473EC95C4B0A}" type="pres">
      <dgm:prSet presAssocID="{D88D7551-8338-47BF-B881-088B98ED3FA7}" presName="Name0" presStyleCnt="0">
        <dgm:presLayoutVars>
          <dgm:animLvl val="lvl"/>
          <dgm:resizeHandles val="exact"/>
        </dgm:presLayoutVars>
      </dgm:prSet>
      <dgm:spPr/>
    </dgm:pt>
    <dgm:pt modelId="{104EFA91-F13F-4839-AAE8-8D1DEE6A6ADC}" type="pres">
      <dgm:prSet presAssocID="{19A544E3-C35A-4F9D-BCB3-3F0C4E786A6F}" presName="compositeNode" presStyleCnt="0">
        <dgm:presLayoutVars>
          <dgm:bulletEnabled val="1"/>
        </dgm:presLayoutVars>
      </dgm:prSet>
      <dgm:spPr/>
    </dgm:pt>
    <dgm:pt modelId="{BD429025-DCA0-4D77-98F4-987DD3919CCD}" type="pres">
      <dgm:prSet presAssocID="{19A544E3-C35A-4F9D-BCB3-3F0C4E786A6F}" presName="bgRect" presStyleLbl="bgAccFollowNode1" presStyleIdx="0" presStyleCnt="4"/>
      <dgm:spPr/>
    </dgm:pt>
    <dgm:pt modelId="{D18301AD-8ECA-474A-9196-7FCA4C730B74}" type="pres">
      <dgm:prSet presAssocID="{775FD0E0-0C09-41E0-B984-C143AF44E82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549D5DD-3237-47CB-A635-10324CDBD3EA}" type="pres">
      <dgm:prSet presAssocID="{19A544E3-C35A-4F9D-BCB3-3F0C4E786A6F}" presName="bottomLine" presStyleLbl="alignNode1" presStyleIdx="1" presStyleCnt="8">
        <dgm:presLayoutVars/>
      </dgm:prSet>
      <dgm:spPr/>
    </dgm:pt>
    <dgm:pt modelId="{D04B4D17-7A83-4EF5-B2E9-990BAFCAB027}" type="pres">
      <dgm:prSet presAssocID="{19A544E3-C35A-4F9D-BCB3-3F0C4E786A6F}" presName="nodeText" presStyleLbl="bgAccFollowNode1" presStyleIdx="0" presStyleCnt="4">
        <dgm:presLayoutVars>
          <dgm:bulletEnabled val="1"/>
        </dgm:presLayoutVars>
      </dgm:prSet>
      <dgm:spPr/>
    </dgm:pt>
    <dgm:pt modelId="{00E85FC0-9CA7-41AC-914A-B0A8D63A4A20}" type="pres">
      <dgm:prSet presAssocID="{775FD0E0-0C09-41E0-B984-C143AF44E821}" presName="sibTrans" presStyleCnt="0"/>
      <dgm:spPr/>
    </dgm:pt>
    <dgm:pt modelId="{E27F174F-1585-4F63-B923-CDB65E6076AB}" type="pres">
      <dgm:prSet presAssocID="{70268578-9B7B-4792-A91C-6AFF599C9E01}" presName="compositeNode" presStyleCnt="0">
        <dgm:presLayoutVars>
          <dgm:bulletEnabled val="1"/>
        </dgm:presLayoutVars>
      </dgm:prSet>
      <dgm:spPr/>
    </dgm:pt>
    <dgm:pt modelId="{FCEB5743-C2A5-4196-BD2D-B0F4FB84080F}" type="pres">
      <dgm:prSet presAssocID="{70268578-9B7B-4792-A91C-6AFF599C9E01}" presName="bgRect" presStyleLbl="bgAccFollowNode1" presStyleIdx="1" presStyleCnt="4"/>
      <dgm:spPr/>
    </dgm:pt>
    <dgm:pt modelId="{B2BDA2FC-948A-4E66-B628-3C2805EB879C}" type="pres">
      <dgm:prSet presAssocID="{561550EF-994A-401D-B90B-C69A85DA8D2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55A4504-8704-4013-949A-6F75A7547D4A}" type="pres">
      <dgm:prSet presAssocID="{70268578-9B7B-4792-A91C-6AFF599C9E01}" presName="bottomLine" presStyleLbl="alignNode1" presStyleIdx="3" presStyleCnt="8">
        <dgm:presLayoutVars/>
      </dgm:prSet>
      <dgm:spPr/>
    </dgm:pt>
    <dgm:pt modelId="{7281FF80-A72D-4BEA-9CF5-C35A289EB484}" type="pres">
      <dgm:prSet presAssocID="{70268578-9B7B-4792-A91C-6AFF599C9E01}" presName="nodeText" presStyleLbl="bgAccFollowNode1" presStyleIdx="1" presStyleCnt="4">
        <dgm:presLayoutVars>
          <dgm:bulletEnabled val="1"/>
        </dgm:presLayoutVars>
      </dgm:prSet>
      <dgm:spPr/>
    </dgm:pt>
    <dgm:pt modelId="{A23241D9-A644-4BB5-AC7B-298CA08596B3}" type="pres">
      <dgm:prSet presAssocID="{561550EF-994A-401D-B90B-C69A85DA8D24}" presName="sibTrans" presStyleCnt="0"/>
      <dgm:spPr/>
    </dgm:pt>
    <dgm:pt modelId="{297304EF-1923-4561-AFB5-5A447542B818}" type="pres">
      <dgm:prSet presAssocID="{A3EE66DB-0F42-43C7-8A02-45DB9BF9BDB4}" presName="compositeNode" presStyleCnt="0">
        <dgm:presLayoutVars>
          <dgm:bulletEnabled val="1"/>
        </dgm:presLayoutVars>
      </dgm:prSet>
      <dgm:spPr/>
    </dgm:pt>
    <dgm:pt modelId="{43C00EE5-4457-470D-B849-978D3EC12D8E}" type="pres">
      <dgm:prSet presAssocID="{A3EE66DB-0F42-43C7-8A02-45DB9BF9BDB4}" presName="bgRect" presStyleLbl="bgAccFollowNode1" presStyleIdx="2" presStyleCnt="4"/>
      <dgm:spPr/>
    </dgm:pt>
    <dgm:pt modelId="{FC695C9E-9CF9-4652-82A2-2B01F1871028}" type="pres">
      <dgm:prSet presAssocID="{73897177-EB1F-4B58-A5C6-2F2FD970DE3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D0DA4C5-CD19-44C4-8857-1E4809C8D2DC}" type="pres">
      <dgm:prSet presAssocID="{A3EE66DB-0F42-43C7-8A02-45DB9BF9BDB4}" presName="bottomLine" presStyleLbl="alignNode1" presStyleIdx="5" presStyleCnt="8">
        <dgm:presLayoutVars/>
      </dgm:prSet>
      <dgm:spPr/>
    </dgm:pt>
    <dgm:pt modelId="{112000DD-7998-44F3-A34B-E21A2BEDCD59}" type="pres">
      <dgm:prSet presAssocID="{A3EE66DB-0F42-43C7-8A02-45DB9BF9BDB4}" presName="nodeText" presStyleLbl="bgAccFollowNode1" presStyleIdx="2" presStyleCnt="4">
        <dgm:presLayoutVars>
          <dgm:bulletEnabled val="1"/>
        </dgm:presLayoutVars>
      </dgm:prSet>
      <dgm:spPr/>
    </dgm:pt>
    <dgm:pt modelId="{A47919AC-3C4A-474D-B5F0-77A7DF6643F5}" type="pres">
      <dgm:prSet presAssocID="{73897177-EB1F-4B58-A5C6-2F2FD970DE3A}" presName="sibTrans" presStyleCnt="0"/>
      <dgm:spPr/>
    </dgm:pt>
    <dgm:pt modelId="{AA42DBD6-480F-4D3E-9C4F-0D0A2142546F}" type="pres">
      <dgm:prSet presAssocID="{3153C925-FDF8-4A00-AD4F-D38D88207CA5}" presName="compositeNode" presStyleCnt="0">
        <dgm:presLayoutVars>
          <dgm:bulletEnabled val="1"/>
        </dgm:presLayoutVars>
      </dgm:prSet>
      <dgm:spPr/>
    </dgm:pt>
    <dgm:pt modelId="{71A7A0C4-A6A1-4570-88F1-2DA2EE4A04BB}" type="pres">
      <dgm:prSet presAssocID="{3153C925-FDF8-4A00-AD4F-D38D88207CA5}" presName="bgRect" presStyleLbl="bgAccFollowNode1" presStyleIdx="3" presStyleCnt="4"/>
      <dgm:spPr/>
    </dgm:pt>
    <dgm:pt modelId="{29169086-F03B-4BB4-89B0-9BF7C38D2C17}" type="pres">
      <dgm:prSet presAssocID="{8EA974DF-3099-4DB0-8387-0015EBC5E0F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88F2086F-F6CB-4EC1-AF13-9157B12A16BD}" type="pres">
      <dgm:prSet presAssocID="{3153C925-FDF8-4A00-AD4F-D38D88207CA5}" presName="bottomLine" presStyleLbl="alignNode1" presStyleIdx="7" presStyleCnt="8">
        <dgm:presLayoutVars/>
      </dgm:prSet>
      <dgm:spPr/>
    </dgm:pt>
    <dgm:pt modelId="{AE0440BC-319A-4A0C-A5F7-3A677FABFD5E}" type="pres">
      <dgm:prSet presAssocID="{3153C925-FDF8-4A00-AD4F-D38D88207CA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C002703-5C6B-44C2-B309-3608D421E58D}" type="presOf" srcId="{561550EF-994A-401D-B90B-C69A85DA8D24}" destId="{B2BDA2FC-948A-4E66-B628-3C2805EB879C}" srcOrd="0" destOrd="0" presId="urn:microsoft.com/office/officeart/2016/7/layout/BasicLinearProcessNumbered"/>
    <dgm:cxn modelId="{2BD1C304-1E5B-4F94-9B5D-77F683EFE8F0}" srcId="{D88D7551-8338-47BF-B881-088B98ED3FA7}" destId="{70268578-9B7B-4792-A91C-6AFF599C9E01}" srcOrd="1" destOrd="0" parTransId="{9AE71519-F8CD-44F5-B597-D9027B2BE81F}" sibTransId="{561550EF-994A-401D-B90B-C69A85DA8D24}"/>
    <dgm:cxn modelId="{51AEC01A-54F3-42AD-A10F-EE8462B1E65D}" srcId="{D88D7551-8338-47BF-B881-088B98ED3FA7}" destId="{19A544E3-C35A-4F9D-BCB3-3F0C4E786A6F}" srcOrd="0" destOrd="0" parTransId="{07DA6329-4E4F-4541-9340-977E2804E40E}" sibTransId="{775FD0E0-0C09-41E0-B984-C143AF44E821}"/>
    <dgm:cxn modelId="{EE99E01D-B101-47DB-A81E-B3BEAF974670}" type="presOf" srcId="{19A544E3-C35A-4F9D-BCB3-3F0C4E786A6F}" destId="{BD429025-DCA0-4D77-98F4-987DD3919CCD}" srcOrd="0" destOrd="0" presId="urn:microsoft.com/office/officeart/2016/7/layout/BasicLinearProcessNumbered"/>
    <dgm:cxn modelId="{F9DF2533-2E70-4724-BF32-DE5518016014}" type="presOf" srcId="{D88D7551-8338-47BF-B881-088B98ED3FA7}" destId="{9D244630-831B-4079-8E81-473EC95C4B0A}" srcOrd="0" destOrd="0" presId="urn:microsoft.com/office/officeart/2016/7/layout/BasicLinearProcessNumbered"/>
    <dgm:cxn modelId="{F46C6534-AAD7-489C-83F6-DF49E2322250}" type="presOf" srcId="{3153C925-FDF8-4A00-AD4F-D38D88207CA5}" destId="{71A7A0C4-A6A1-4570-88F1-2DA2EE4A04BB}" srcOrd="0" destOrd="0" presId="urn:microsoft.com/office/officeart/2016/7/layout/BasicLinearProcessNumbered"/>
    <dgm:cxn modelId="{D0CBE73D-AB91-4CA1-86CF-59C5B56C8A35}" srcId="{D88D7551-8338-47BF-B881-088B98ED3FA7}" destId="{A3EE66DB-0F42-43C7-8A02-45DB9BF9BDB4}" srcOrd="2" destOrd="0" parTransId="{0AD6A0CD-9B1D-4DB5-8E55-7C956D0D4B86}" sibTransId="{73897177-EB1F-4B58-A5C6-2F2FD970DE3A}"/>
    <dgm:cxn modelId="{DDDFA03F-230D-47B5-A4BE-228D48987DA2}" type="presOf" srcId="{A3EE66DB-0F42-43C7-8A02-45DB9BF9BDB4}" destId="{112000DD-7998-44F3-A34B-E21A2BEDCD59}" srcOrd="1" destOrd="0" presId="urn:microsoft.com/office/officeart/2016/7/layout/BasicLinearProcessNumbered"/>
    <dgm:cxn modelId="{D8EFB56E-3704-4E63-98DD-2C7DDA6F2919}" srcId="{D88D7551-8338-47BF-B881-088B98ED3FA7}" destId="{3153C925-FDF8-4A00-AD4F-D38D88207CA5}" srcOrd="3" destOrd="0" parTransId="{671995FB-AA76-4FBF-95A3-A672280F1F5F}" sibTransId="{8EA974DF-3099-4DB0-8387-0015EBC5E0F6}"/>
    <dgm:cxn modelId="{67352F50-75C5-4007-87E8-ADBC46019133}" type="presOf" srcId="{19A544E3-C35A-4F9D-BCB3-3F0C4E786A6F}" destId="{D04B4D17-7A83-4EF5-B2E9-990BAFCAB027}" srcOrd="1" destOrd="0" presId="urn:microsoft.com/office/officeart/2016/7/layout/BasicLinearProcessNumbered"/>
    <dgm:cxn modelId="{D207D372-C6B2-4638-9D67-8CABF6D63AB3}" type="presOf" srcId="{8EA974DF-3099-4DB0-8387-0015EBC5E0F6}" destId="{29169086-F03B-4BB4-89B0-9BF7C38D2C17}" srcOrd="0" destOrd="0" presId="urn:microsoft.com/office/officeart/2016/7/layout/BasicLinearProcessNumbered"/>
    <dgm:cxn modelId="{5B1CF975-B374-4CF2-B14C-7AEE3357A988}" type="presOf" srcId="{70268578-9B7B-4792-A91C-6AFF599C9E01}" destId="{FCEB5743-C2A5-4196-BD2D-B0F4FB84080F}" srcOrd="0" destOrd="0" presId="urn:microsoft.com/office/officeart/2016/7/layout/BasicLinearProcessNumbered"/>
    <dgm:cxn modelId="{0F908B78-A001-464B-98C1-DA28226E9934}" type="presOf" srcId="{775FD0E0-0C09-41E0-B984-C143AF44E821}" destId="{D18301AD-8ECA-474A-9196-7FCA4C730B74}" srcOrd="0" destOrd="0" presId="urn:microsoft.com/office/officeart/2016/7/layout/BasicLinearProcessNumbered"/>
    <dgm:cxn modelId="{FB243B81-B78B-4B5A-ADB2-EEAFAFF1E656}" type="presOf" srcId="{73897177-EB1F-4B58-A5C6-2F2FD970DE3A}" destId="{FC695C9E-9CF9-4652-82A2-2B01F1871028}" srcOrd="0" destOrd="0" presId="urn:microsoft.com/office/officeart/2016/7/layout/BasicLinearProcessNumbered"/>
    <dgm:cxn modelId="{0270138C-1D43-4232-86B4-04209DE50C72}" srcId="{3153C925-FDF8-4A00-AD4F-D38D88207CA5}" destId="{46046A76-D569-4AB8-AD12-17A6565A1DF2}" srcOrd="1" destOrd="0" parTransId="{4B3FADD6-496A-4B5D-89FB-5315AC5F327F}" sibTransId="{D6707439-0002-4E1A-9F87-7298CB323052}"/>
    <dgm:cxn modelId="{1697F08C-E0DF-41DE-818D-120C7E738629}" type="presOf" srcId="{70268578-9B7B-4792-A91C-6AFF599C9E01}" destId="{7281FF80-A72D-4BEA-9CF5-C35A289EB484}" srcOrd="1" destOrd="0" presId="urn:microsoft.com/office/officeart/2016/7/layout/BasicLinearProcessNumbered"/>
    <dgm:cxn modelId="{A0E4D190-BEA8-4919-9532-417F4C3B9002}" type="presOf" srcId="{A3EE66DB-0F42-43C7-8A02-45DB9BF9BDB4}" destId="{43C00EE5-4457-470D-B849-978D3EC12D8E}" srcOrd="0" destOrd="0" presId="urn:microsoft.com/office/officeart/2016/7/layout/BasicLinearProcessNumbered"/>
    <dgm:cxn modelId="{B51BCAC4-A344-4C5C-89E9-542B96C68B5A}" type="presOf" srcId="{3153C925-FDF8-4A00-AD4F-D38D88207CA5}" destId="{AE0440BC-319A-4A0C-A5F7-3A677FABFD5E}" srcOrd="1" destOrd="0" presId="urn:microsoft.com/office/officeart/2016/7/layout/BasicLinearProcessNumbered"/>
    <dgm:cxn modelId="{29E660CF-F348-4E28-BDC2-D91FE750EFC9}" srcId="{3153C925-FDF8-4A00-AD4F-D38D88207CA5}" destId="{5F11D856-FCEC-48D7-AC67-2145E9133CC8}" srcOrd="0" destOrd="0" parTransId="{EC830122-2278-4AB3-A7D6-89E15EC1F482}" sibTransId="{31DF0AC8-F22C-4C27-9207-C921CFA72EB5}"/>
    <dgm:cxn modelId="{19FCD3E6-1928-4D5B-AFBC-35DB443619CA}" type="presOf" srcId="{5F11D856-FCEC-48D7-AC67-2145E9133CC8}" destId="{AE0440BC-319A-4A0C-A5F7-3A677FABFD5E}" srcOrd="0" destOrd="1" presId="urn:microsoft.com/office/officeart/2016/7/layout/BasicLinearProcessNumbered"/>
    <dgm:cxn modelId="{992C25FF-F46D-47E1-8BD4-19713603870C}" type="presOf" srcId="{46046A76-D569-4AB8-AD12-17A6565A1DF2}" destId="{AE0440BC-319A-4A0C-A5F7-3A677FABFD5E}" srcOrd="0" destOrd="2" presId="urn:microsoft.com/office/officeart/2016/7/layout/BasicLinearProcessNumbered"/>
    <dgm:cxn modelId="{F0F1889A-04DB-405F-8354-EF53FB97874C}" type="presParOf" srcId="{9D244630-831B-4079-8E81-473EC95C4B0A}" destId="{104EFA91-F13F-4839-AAE8-8D1DEE6A6ADC}" srcOrd="0" destOrd="0" presId="urn:microsoft.com/office/officeart/2016/7/layout/BasicLinearProcessNumbered"/>
    <dgm:cxn modelId="{0052AE81-70DF-4CFB-A47C-4EE40DDF084C}" type="presParOf" srcId="{104EFA91-F13F-4839-AAE8-8D1DEE6A6ADC}" destId="{BD429025-DCA0-4D77-98F4-987DD3919CCD}" srcOrd="0" destOrd="0" presId="urn:microsoft.com/office/officeart/2016/7/layout/BasicLinearProcessNumbered"/>
    <dgm:cxn modelId="{D70DA9B1-F71F-4A58-839C-A8D221B282DD}" type="presParOf" srcId="{104EFA91-F13F-4839-AAE8-8D1DEE6A6ADC}" destId="{D18301AD-8ECA-474A-9196-7FCA4C730B74}" srcOrd="1" destOrd="0" presId="urn:microsoft.com/office/officeart/2016/7/layout/BasicLinearProcessNumbered"/>
    <dgm:cxn modelId="{DF758EF5-C87A-433A-8B03-D642F4D2F9C7}" type="presParOf" srcId="{104EFA91-F13F-4839-AAE8-8D1DEE6A6ADC}" destId="{5549D5DD-3237-47CB-A635-10324CDBD3EA}" srcOrd="2" destOrd="0" presId="urn:microsoft.com/office/officeart/2016/7/layout/BasicLinearProcessNumbered"/>
    <dgm:cxn modelId="{57325156-8F99-4CC6-B3C0-E7776D3B59E3}" type="presParOf" srcId="{104EFA91-F13F-4839-AAE8-8D1DEE6A6ADC}" destId="{D04B4D17-7A83-4EF5-B2E9-990BAFCAB027}" srcOrd="3" destOrd="0" presId="urn:microsoft.com/office/officeart/2016/7/layout/BasicLinearProcessNumbered"/>
    <dgm:cxn modelId="{7C0A8135-A216-4098-B765-4D387E3DC45E}" type="presParOf" srcId="{9D244630-831B-4079-8E81-473EC95C4B0A}" destId="{00E85FC0-9CA7-41AC-914A-B0A8D63A4A20}" srcOrd="1" destOrd="0" presId="urn:microsoft.com/office/officeart/2016/7/layout/BasicLinearProcessNumbered"/>
    <dgm:cxn modelId="{1E20E615-78F0-456D-B54F-67F7ADEB500E}" type="presParOf" srcId="{9D244630-831B-4079-8E81-473EC95C4B0A}" destId="{E27F174F-1585-4F63-B923-CDB65E6076AB}" srcOrd="2" destOrd="0" presId="urn:microsoft.com/office/officeart/2016/7/layout/BasicLinearProcessNumbered"/>
    <dgm:cxn modelId="{DCC73ECE-FC38-473A-A67D-44174F673B55}" type="presParOf" srcId="{E27F174F-1585-4F63-B923-CDB65E6076AB}" destId="{FCEB5743-C2A5-4196-BD2D-B0F4FB84080F}" srcOrd="0" destOrd="0" presId="urn:microsoft.com/office/officeart/2016/7/layout/BasicLinearProcessNumbered"/>
    <dgm:cxn modelId="{C51E0092-70C4-4527-9F06-FF9282F52981}" type="presParOf" srcId="{E27F174F-1585-4F63-B923-CDB65E6076AB}" destId="{B2BDA2FC-948A-4E66-B628-3C2805EB879C}" srcOrd="1" destOrd="0" presId="urn:microsoft.com/office/officeart/2016/7/layout/BasicLinearProcessNumbered"/>
    <dgm:cxn modelId="{9477EB93-312F-4D3B-8114-3E450E34AA02}" type="presParOf" srcId="{E27F174F-1585-4F63-B923-CDB65E6076AB}" destId="{155A4504-8704-4013-949A-6F75A7547D4A}" srcOrd="2" destOrd="0" presId="urn:microsoft.com/office/officeart/2016/7/layout/BasicLinearProcessNumbered"/>
    <dgm:cxn modelId="{A40A1AFF-3FA2-4E27-B9B1-5904EAAAB17A}" type="presParOf" srcId="{E27F174F-1585-4F63-B923-CDB65E6076AB}" destId="{7281FF80-A72D-4BEA-9CF5-C35A289EB484}" srcOrd="3" destOrd="0" presId="urn:microsoft.com/office/officeart/2016/7/layout/BasicLinearProcessNumbered"/>
    <dgm:cxn modelId="{600CB9BD-E6E1-4C1F-BC08-744700848C7D}" type="presParOf" srcId="{9D244630-831B-4079-8E81-473EC95C4B0A}" destId="{A23241D9-A644-4BB5-AC7B-298CA08596B3}" srcOrd="3" destOrd="0" presId="urn:microsoft.com/office/officeart/2016/7/layout/BasicLinearProcessNumbered"/>
    <dgm:cxn modelId="{942266AC-DFF4-4BD3-B50B-FED087216061}" type="presParOf" srcId="{9D244630-831B-4079-8E81-473EC95C4B0A}" destId="{297304EF-1923-4561-AFB5-5A447542B818}" srcOrd="4" destOrd="0" presId="urn:microsoft.com/office/officeart/2016/7/layout/BasicLinearProcessNumbered"/>
    <dgm:cxn modelId="{B974E671-D23A-49E6-A102-630ECB37C697}" type="presParOf" srcId="{297304EF-1923-4561-AFB5-5A447542B818}" destId="{43C00EE5-4457-470D-B849-978D3EC12D8E}" srcOrd="0" destOrd="0" presId="urn:microsoft.com/office/officeart/2016/7/layout/BasicLinearProcessNumbered"/>
    <dgm:cxn modelId="{68536479-61E9-4D3F-B664-B52696752471}" type="presParOf" srcId="{297304EF-1923-4561-AFB5-5A447542B818}" destId="{FC695C9E-9CF9-4652-82A2-2B01F1871028}" srcOrd="1" destOrd="0" presId="urn:microsoft.com/office/officeart/2016/7/layout/BasicLinearProcessNumbered"/>
    <dgm:cxn modelId="{3AE7AA1C-9450-4747-B1E9-13E1F773DEBF}" type="presParOf" srcId="{297304EF-1923-4561-AFB5-5A447542B818}" destId="{AD0DA4C5-CD19-44C4-8857-1E4809C8D2DC}" srcOrd="2" destOrd="0" presId="urn:microsoft.com/office/officeart/2016/7/layout/BasicLinearProcessNumbered"/>
    <dgm:cxn modelId="{4FA5E34B-7F3F-4A9A-900B-94620766D016}" type="presParOf" srcId="{297304EF-1923-4561-AFB5-5A447542B818}" destId="{112000DD-7998-44F3-A34B-E21A2BEDCD59}" srcOrd="3" destOrd="0" presId="urn:microsoft.com/office/officeart/2016/7/layout/BasicLinearProcessNumbered"/>
    <dgm:cxn modelId="{25329928-42B6-460E-A6E6-7021178E2E66}" type="presParOf" srcId="{9D244630-831B-4079-8E81-473EC95C4B0A}" destId="{A47919AC-3C4A-474D-B5F0-77A7DF6643F5}" srcOrd="5" destOrd="0" presId="urn:microsoft.com/office/officeart/2016/7/layout/BasicLinearProcessNumbered"/>
    <dgm:cxn modelId="{38295360-B535-4715-8717-B8B4000259D4}" type="presParOf" srcId="{9D244630-831B-4079-8E81-473EC95C4B0A}" destId="{AA42DBD6-480F-4D3E-9C4F-0D0A2142546F}" srcOrd="6" destOrd="0" presId="urn:microsoft.com/office/officeart/2016/7/layout/BasicLinearProcessNumbered"/>
    <dgm:cxn modelId="{187D9F32-D5E4-440D-B9D1-4682847297B3}" type="presParOf" srcId="{AA42DBD6-480F-4D3E-9C4F-0D0A2142546F}" destId="{71A7A0C4-A6A1-4570-88F1-2DA2EE4A04BB}" srcOrd="0" destOrd="0" presId="urn:microsoft.com/office/officeart/2016/7/layout/BasicLinearProcessNumbered"/>
    <dgm:cxn modelId="{2C7BBB71-3B80-47EF-934B-E82BFAD0886D}" type="presParOf" srcId="{AA42DBD6-480F-4D3E-9C4F-0D0A2142546F}" destId="{29169086-F03B-4BB4-89B0-9BF7C38D2C17}" srcOrd="1" destOrd="0" presId="urn:microsoft.com/office/officeart/2016/7/layout/BasicLinearProcessNumbered"/>
    <dgm:cxn modelId="{8AB73CF8-4D97-4064-AC3E-214982C86C92}" type="presParOf" srcId="{AA42DBD6-480F-4D3E-9C4F-0D0A2142546F}" destId="{88F2086F-F6CB-4EC1-AF13-9157B12A16BD}" srcOrd="2" destOrd="0" presId="urn:microsoft.com/office/officeart/2016/7/layout/BasicLinearProcessNumbered"/>
    <dgm:cxn modelId="{C812A291-45F9-464D-B90F-764D63E38379}" type="presParOf" srcId="{AA42DBD6-480F-4D3E-9C4F-0D0A2142546F}" destId="{AE0440BC-319A-4A0C-A5F7-3A677FABFD5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D76527-2F28-4768-A210-3744CFC0BB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59C014B-3E54-4F8A-A121-9BED68678F4F}">
      <dgm:prSet/>
      <dgm:spPr/>
      <dgm:t>
        <a:bodyPr/>
        <a:lstStyle/>
        <a:p>
          <a:r>
            <a:rPr lang="en-US"/>
            <a:t>Centralized</a:t>
          </a:r>
        </a:p>
      </dgm:t>
    </dgm:pt>
    <dgm:pt modelId="{C8F09BD8-1110-41AF-9AC5-5980B0F6C241}" type="parTrans" cxnId="{9E9BEC63-DAF3-498A-9CD3-D4EC74988171}">
      <dgm:prSet/>
      <dgm:spPr/>
      <dgm:t>
        <a:bodyPr/>
        <a:lstStyle/>
        <a:p>
          <a:endParaRPr lang="en-US"/>
        </a:p>
      </dgm:t>
    </dgm:pt>
    <dgm:pt modelId="{90D4365A-AE7F-427A-9A7B-75B98EB37722}" type="sibTrans" cxnId="{9E9BEC63-DAF3-498A-9CD3-D4EC74988171}">
      <dgm:prSet/>
      <dgm:spPr/>
      <dgm:t>
        <a:bodyPr/>
        <a:lstStyle/>
        <a:p>
          <a:endParaRPr lang="en-US"/>
        </a:p>
      </dgm:t>
    </dgm:pt>
    <dgm:pt modelId="{90BCF9EC-73F0-485E-ACA8-177A0520CD4A}">
      <dgm:prSet/>
      <dgm:spPr/>
      <dgm:t>
        <a:bodyPr/>
        <a:lstStyle/>
        <a:p>
          <a:r>
            <a:rPr lang="en-US"/>
            <a:t>Decentralized</a:t>
          </a:r>
        </a:p>
      </dgm:t>
    </dgm:pt>
    <dgm:pt modelId="{B1EFC30A-FB7C-4E08-A022-9645BF8DEBEB}" type="parTrans" cxnId="{BDF663AD-6332-449F-B663-C5339BB071B5}">
      <dgm:prSet/>
      <dgm:spPr/>
      <dgm:t>
        <a:bodyPr/>
        <a:lstStyle/>
        <a:p>
          <a:endParaRPr lang="en-US"/>
        </a:p>
      </dgm:t>
    </dgm:pt>
    <dgm:pt modelId="{7584A823-5566-472B-B23C-C0F04D85FA3A}" type="sibTrans" cxnId="{BDF663AD-6332-449F-B663-C5339BB071B5}">
      <dgm:prSet/>
      <dgm:spPr/>
      <dgm:t>
        <a:bodyPr/>
        <a:lstStyle/>
        <a:p>
          <a:endParaRPr lang="en-US"/>
        </a:p>
      </dgm:t>
    </dgm:pt>
    <dgm:pt modelId="{59092398-580F-4E8F-B899-BC1F1B31DBE0}">
      <dgm:prSet/>
      <dgm:spPr/>
      <dgm:t>
        <a:bodyPr/>
        <a:lstStyle/>
        <a:p>
          <a:r>
            <a:rPr lang="en-US"/>
            <a:t>Decentralized-Distributed </a:t>
          </a:r>
        </a:p>
      </dgm:t>
    </dgm:pt>
    <dgm:pt modelId="{BF4412F7-70E7-45AB-B1B8-91F97F25E832}" type="parTrans" cxnId="{A6DE9F27-C579-4312-8953-13E24815D5C2}">
      <dgm:prSet/>
      <dgm:spPr/>
      <dgm:t>
        <a:bodyPr/>
        <a:lstStyle/>
        <a:p>
          <a:endParaRPr lang="en-US"/>
        </a:p>
      </dgm:t>
    </dgm:pt>
    <dgm:pt modelId="{38509ECB-34F4-454B-A80B-BBB0C0B96E01}" type="sibTrans" cxnId="{A6DE9F27-C579-4312-8953-13E24815D5C2}">
      <dgm:prSet/>
      <dgm:spPr/>
      <dgm:t>
        <a:bodyPr/>
        <a:lstStyle/>
        <a:p>
          <a:endParaRPr lang="en-US"/>
        </a:p>
      </dgm:t>
    </dgm:pt>
    <dgm:pt modelId="{759F2E01-BCD9-4E12-A8AD-440838AC2658}" type="pres">
      <dgm:prSet presAssocID="{ACD76527-2F28-4768-A210-3744CFC0BB98}" presName="root" presStyleCnt="0">
        <dgm:presLayoutVars>
          <dgm:dir/>
          <dgm:resizeHandles val="exact"/>
        </dgm:presLayoutVars>
      </dgm:prSet>
      <dgm:spPr/>
    </dgm:pt>
    <dgm:pt modelId="{7EF20A65-70A6-468F-A0FB-DC49305CD940}" type="pres">
      <dgm:prSet presAssocID="{E59C014B-3E54-4F8A-A121-9BED68678F4F}" presName="compNode" presStyleCnt="0"/>
      <dgm:spPr/>
    </dgm:pt>
    <dgm:pt modelId="{C5BD3504-E317-4C9A-939E-923782388C33}" type="pres">
      <dgm:prSet presAssocID="{E59C014B-3E54-4F8A-A121-9BED68678F4F}" presName="bgRect" presStyleLbl="bgShp" presStyleIdx="0" presStyleCnt="3"/>
      <dgm:spPr/>
    </dgm:pt>
    <dgm:pt modelId="{8BE34A41-F4BA-4E69-852C-E8C955A79B4C}" type="pres">
      <dgm:prSet presAssocID="{E59C014B-3E54-4F8A-A121-9BED68678F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5D8E92B-6A04-4936-A459-664D1C7DF261}" type="pres">
      <dgm:prSet presAssocID="{E59C014B-3E54-4F8A-A121-9BED68678F4F}" presName="spaceRect" presStyleCnt="0"/>
      <dgm:spPr/>
    </dgm:pt>
    <dgm:pt modelId="{B039843B-4548-4700-AAEF-93B2C20FA891}" type="pres">
      <dgm:prSet presAssocID="{E59C014B-3E54-4F8A-A121-9BED68678F4F}" presName="parTx" presStyleLbl="revTx" presStyleIdx="0" presStyleCnt="3">
        <dgm:presLayoutVars>
          <dgm:chMax val="0"/>
          <dgm:chPref val="0"/>
        </dgm:presLayoutVars>
      </dgm:prSet>
      <dgm:spPr/>
    </dgm:pt>
    <dgm:pt modelId="{DCE49F30-3355-4C3E-87CF-72D50DB941F1}" type="pres">
      <dgm:prSet presAssocID="{90D4365A-AE7F-427A-9A7B-75B98EB37722}" presName="sibTrans" presStyleCnt="0"/>
      <dgm:spPr/>
    </dgm:pt>
    <dgm:pt modelId="{37198576-A16E-4D28-943F-78CEDD92BD08}" type="pres">
      <dgm:prSet presAssocID="{90BCF9EC-73F0-485E-ACA8-177A0520CD4A}" presName="compNode" presStyleCnt="0"/>
      <dgm:spPr/>
    </dgm:pt>
    <dgm:pt modelId="{ECDB3299-0625-4370-913A-C8D456CDC9CA}" type="pres">
      <dgm:prSet presAssocID="{90BCF9EC-73F0-485E-ACA8-177A0520CD4A}" presName="bgRect" presStyleLbl="bgShp" presStyleIdx="1" presStyleCnt="3"/>
      <dgm:spPr/>
    </dgm:pt>
    <dgm:pt modelId="{3224231C-DA74-407A-BEB9-D32B79921BED}" type="pres">
      <dgm:prSet presAssocID="{90BCF9EC-73F0-485E-ACA8-177A0520CD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4B81FBA-3399-4FC3-8875-D03189283A5B}" type="pres">
      <dgm:prSet presAssocID="{90BCF9EC-73F0-485E-ACA8-177A0520CD4A}" presName="spaceRect" presStyleCnt="0"/>
      <dgm:spPr/>
    </dgm:pt>
    <dgm:pt modelId="{364766EC-7270-45A6-B646-A9C632CA1081}" type="pres">
      <dgm:prSet presAssocID="{90BCF9EC-73F0-485E-ACA8-177A0520CD4A}" presName="parTx" presStyleLbl="revTx" presStyleIdx="1" presStyleCnt="3">
        <dgm:presLayoutVars>
          <dgm:chMax val="0"/>
          <dgm:chPref val="0"/>
        </dgm:presLayoutVars>
      </dgm:prSet>
      <dgm:spPr/>
    </dgm:pt>
    <dgm:pt modelId="{F3DA30CD-F4BA-46F0-B9FA-4A5BD84A351B}" type="pres">
      <dgm:prSet presAssocID="{7584A823-5566-472B-B23C-C0F04D85FA3A}" presName="sibTrans" presStyleCnt="0"/>
      <dgm:spPr/>
    </dgm:pt>
    <dgm:pt modelId="{05D79E58-A4F9-40B0-8972-19B7987715ED}" type="pres">
      <dgm:prSet presAssocID="{59092398-580F-4E8F-B899-BC1F1B31DBE0}" presName="compNode" presStyleCnt="0"/>
      <dgm:spPr/>
    </dgm:pt>
    <dgm:pt modelId="{86BEC72E-F4F1-4E34-B0B5-BF7325DE8BB1}" type="pres">
      <dgm:prSet presAssocID="{59092398-580F-4E8F-B899-BC1F1B31DBE0}" presName="bgRect" presStyleLbl="bgShp" presStyleIdx="2" presStyleCnt="3"/>
      <dgm:spPr/>
    </dgm:pt>
    <dgm:pt modelId="{ACE57F9B-A5A3-49DE-A2F5-398AC68C6E14}" type="pres">
      <dgm:prSet presAssocID="{59092398-580F-4E8F-B899-BC1F1B31DB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6C96E16-00FD-46AE-AE0D-A0775D84446A}" type="pres">
      <dgm:prSet presAssocID="{59092398-580F-4E8F-B899-BC1F1B31DBE0}" presName="spaceRect" presStyleCnt="0"/>
      <dgm:spPr/>
    </dgm:pt>
    <dgm:pt modelId="{381B8E0A-53E2-43A8-8390-674DD2B9D458}" type="pres">
      <dgm:prSet presAssocID="{59092398-580F-4E8F-B899-BC1F1B31DB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DE9F27-C579-4312-8953-13E24815D5C2}" srcId="{ACD76527-2F28-4768-A210-3744CFC0BB98}" destId="{59092398-580F-4E8F-B899-BC1F1B31DBE0}" srcOrd="2" destOrd="0" parTransId="{BF4412F7-70E7-45AB-B1B8-91F97F25E832}" sibTransId="{38509ECB-34F4-454B-A80B-BBB0C0B96E01}"/>
    <dgm:cxn modelId="{02F0A763-D3FB-4CBE-87FD-FC06DB75E533}" type="presOf" srcId="{90BCF9EC-73F0-485E-ACA8-177A0520CD4A}" destId="{364766EC-7270-45A6-B646-A9C632CA1081}" srcOrd="0" destOrd="0" presId="urn:microsoft.com/office/officeart/2018/2/layout/IconVerticalSolidList"/>
    <dgm:cxn modelId="{9E9BEC63-DAF3-498A-9CD3-D4EC74988171}" srcId="{ACD76527-2F28-4768-A210-3744CFC0BB98}" destId="{E59C014B-3E54-4F8A-A121-9BED68678F4F}" srcOrd="0" destOrd="0" parTransId="{C8F09BD8-1110-41AF-9AC5-5980B0F6C241}" sibTransId="{90D4365A-AE7F-427A-9A7B-75B98EB37722}"/>
    <dgm:cxn modelId="{4FD0259B-C07C-4B21-B809-473EBF7FFC9D}" type="presOf" srcId="{ACD76527-2F28-4768-A210-3744CFC0BB98}" destId="{759F2E01-BCD9-4E12-A8AD-440838AC2658}" srcOrd="0" destOrd="0" presId="urn:microsoft.com/office/officeart/2018/2/layout/IconVerticalSolidList"/>
    <dgm:cxn modelId="{EFDDFEA9-0978-4F0A-8F0C-DBEE68AEAEA8}" type="presOf" srcId="{59092398-580F-4E8F-B899-BC1F1B31DBE0}" destId="{381B8E0A-53E2-43A8-8390-674DD2B9D458}" srcOrd="0" destOrd="0" presId="urn:microsoft.com/office/officeart/2018/2/layout/IconVerticalSolidList"/>
    <dgm:cxn modelId="{BDF663AD-6332-449F-B663-C5339BB071B5}" srcId="{ACD76527-2F28-4768-A210-3744CFC0BB98}" destId="{90BCF9EC-73F0-485E-ACA8-177A0520CD4A}" srcOrd="1" destOrd="0" parTransId="{B1EFC30A-FB7C-4E08-A022-9645BF8DEBEB}" sibTransId="{7584A823-5566-472B-B23C-C0F04D85FA3A}"/>
    <dgm:cxn modelId="{BE4F63B2-8102-4572-9803-BFA475E566AB}" type="presOf" srcId="{E59C014B-3E54-4F8A-A121-9BED68678F4F}" destId="{B039843B-4548-4700-AAEF-93B2C20FA891}" srcOrd="0" destOrd="0" presId="urn:microsoft.com/office/officeart/2018/2/layout/IconVerticalSolidList"/>
    <dgm:cxn modelId="{07149165-4936-4D21-B388-DAEEB1281FB8}" type="presParOf" srcId="{759F2E01-BCD9-4E12-A8AD-440838AC2658}" destId="{7EF20A65-70A6-468F-A0FB-DC49305CD940}" srcOrd="0" destOrd="0" presId="urn:microsoft.com/office/officeart/2018/2/layout/IconVerticalSolidList"/>
    <dgm:cxn modelId="{30FF14C2-E87C-4217-9894-7EB993A4F54B}" type="presParOf" srcId="{7EF20A65-70A6-468F-A0FB-DC49305CD940}" destId="{C5BD3504-E317-4C9A-939E-923782388C33}" srcOrd="0" destOrd="0" presId="urn:microsoft.com/office/officeart/2018/2/layout/IconVerticalSolidList"/>
    <dgm:cxn modelId="{6DA7EA3A-D066-4A3F-88B0-9A82958B8E6C}" type="presParOf" srcId="{7EF20A65-70A6-468F-A0FB-DC49305CD940}" destId="{8BE34A41-F4BA-4E69-852C-E8C955A79B4C}" srcOrd="1" destOrd="0" presId="urn:microsoft.com/office/officeart/2018/2/layout/IconVerticalSolidList"/>
    <dgm:cxn modelId="{63CFB656-6AE2-4917-A6FC-36F1E1DCCCD3}" type="presParOf" srcId="{7EF20A65-70A6-468F-A0FB-DC49305CD940}" destId="{85D8E92B-6A04-4936-A459-664D1C7DF261}" srcOrd="2" destOrd="0" presId="urn:microsoft.com/office/officeart/2018/2/layout/IconVerticalSolidList"/>
    <dgm:cxn modelId="{9AD1A195-54BA-42DD-A71E-7FC16899DF30}" type="presParOf" srcId="{7EF20A65-70A6-468F-A0FB-DC49305CD940}" destId="{B039843B-4548-4700-AAEF-93B2C20FA891}" srcOrd="3" destOrd="0" presId="urn:microsoft.com/office/officeart/2018/2/layout/IconVerticalSolidList"/>
    <dgm:cxn modelId="{72526524-7F53-494D-AEF9-C449DDC04BBA}" type="presParOf" srcId="{759F2E01-BCD9-4E12-A8AD-440838AC2658}" destId="{DCE49F30-3355-4C3E-87CF-72D50DB941F1}" srcOrd="1" destOrd="0" presId="urn:microsoft.com/office/officeart/2018/2/layout/IconVerticalSolidList"/>
    <dgm:cxn modelId="{D894C498-96D9-4315-8BD7-E6A7BBDE6025}" type="presParOf" srcId="{759F2E01-BCD9-4E12-A8AD-440838AC2658}" destId="{37198576-A16E-4D28-943F-78CEDD92BD08}" srcOrd="2" destOrd="0" presId="urn:microsoft.com/office/officeart/2018/2/layout/IconVerticalSolidList"/>
    <dgm:cxn modelId="{C2E9C143-F175-4185-A80B-B0CE32B9A8B0}" type="presParOf" srcId="{37198576-A16E-4D28-943F-78CEDD92BD08}" destId="{ECDB3299-0625-4370-913A-C8D456CDC9CA}" srcOrd="0" destOrd="0" presId="urn:microsoft.com/office/officeart/2018/2/layout/IconVerticalSolidList"/>
    <dgm:cxn modelId="{BB738AFF-A21D-4D99-9385-A852A66C5157}" type="presParOf" srcId="{37198576-A16E-4D28-943F-78CEDD92BD08}" destId="{3224231C-DA74-407A-BEB9-D32B79921BED}" srcOrd="1" destOrd="0" presId="urn:microsoft.com/office/officeart/2018/2/layout/IconVerticalSolidList"/>
    <dgm:cxn modelId="{96746627-CECF-42BB-862D-CBECF63DFECC}" type="presParOf" srcId="{37198576-A16E-4D28-943F-78CEDD92BD08}" destId="{24B81FBA-3399-4FC3-8875-D03189283A5B}" srcOrd="2" destOrd="0" presId="urn:microsoft.com/office/officeart/2018/2/layout/IconVerticalSolidList"/>
    <dgm:cxn modelId="{9D2A818E-F5DC-45EB-8A6B-7AB5D595302A}" type="presParOf" srcId="{37198576-A16E-4D28-943F-78CEDD92BD08}" destId="{364766EC-7270-45A6-B646-A9C632CA1081}" srcOrd="3" destOrd="0" presId="urn:microsoft.com/office/officeart/2018/2/layout/IconVerticalSolidList"/>
    <dgm:cxn modelId="{7053137B-191B-4B49-889B-1053DBE37B85}" type="presParOf" srcId="{759F2E01-BCD9-4E12-A8AD-440838AC2658}" destId="{F3DA30CD-F4BA-46F0-B9FA-4A5BD84A351B}" srcOrd="3" destOrd="0" presId="urn:microsoft.com/office/officeart/2018/2/layout/IconVerticalSolidList"/>
    <dgm:cxn modelId="{7004FDF5-33F6-447F-91B3-27ABB954AE8B}" type="presParOf" srcId="{759F2E01-BCD9-4E12-A8AD-440838AC2658}" destId="{05D79E58-A4F9-40B0-8972-19B7987715ED}" srcOrd="4" destOrd="0" presId="urn:microsoft.com/office/officeart/2018/2/layout/IconVerticalSolidList"/>
    <dgm:cxn modelId="{BC6B3B81-7ECB-4E99-B164-E771852BF2BF}" type="presParOf" srcId="{05D79E58-A4F9-40B0-8972-19B7987715ED}" destId="{86BEC72E-F4F1-4E34-B0B5-BF7325DE8BB1}" srcOrd="0" destOrd="0" presId="urn:microsoft.com/office/officeart/2018/2/layout/IconVerticalSolidList"/>
    <dgm:cxn modelId="{AB5DA7F9-AA69-4372-98F2-D8CB0F0D7527}" type="presParOf" srcId="{05D79E58-A4F9-40B0-8972-19B7987715ED}" destId="{ACE57F9B-A5A3-49DE-A2F5-398AC68C6E14}" srcOrd="1" destOrd="0" presId="urn:microsoft.com/office/officeart/2018/2/layout/IconVerticalSolidList"/>
    <dgm:cxn modelId="{ADFE5CF0-E964-4F8C-9F6C-0A1883AA9108}" type="presParOf" srcId="{05D79E58-A4F9-40B0-8972-19B7987715ED}" destId="{26C96E16-00FD-46AE-AE0D-A0775D84446A}" srcOrd="2" destOrd="0" presId="urn:microsoft.com/office/officeart/2018/2/layout/IconVerticalSolidList"/>
    <dgm:cxn modelId="{76B33E3F-B06A-4D32-9ED6-D341335E20D5}" type="presParOf" srcId="{05D79E58-A4F9-40B0-8972-19B7987715ED}" destId="{381B8E0A-53E2-43A8-8390-674DD2B9D4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16F54-0262-49AA-B666-B864F9350960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3D6629-8EC3-4235-AF4F-A52858B63A5E}">
      <dgm:prSet custT="1"/>
      <dgm:spPr/>
      <dgm:t>
        <a:bodyPr/>
        <a:lstStyle/>
        <a:p>
          <a:r>
            <a:rPr lang="en-US" sz="1500" dirty="0"/>
            <a:t>Ledgers</a:t>
          </a:r>
        </a:p>
      </dgm:t>
    </dgm:pt>
    <dgm:pt modelId="{C9F87C9B-7C46-472A-9770-7ADC3D677CEE}" type="parTrans" cxnId="{4F07FBA3-93A7-494E-BD92-85C1256CA4B7}">
      <dgm:prSet/>
      <dgm:spPr/>
      <dgm:t>
        <a:bodyPr/>
        <a:lstStyle/>
        <a:p>
          <a:endParaRPr lang="en-US"/>
        </a:p>
      </dgm:t>
    </dgm:pt>
    <dgm:pt modelId="{08613899-2DF3-4CD7-8517-50D088FD91F0}" type="sibTrans" cxnId="{4F07FBA3-93A7-494E-BD92-85C1256CA4B7}">
      <dgm:prSet/>
      <dgm:spPr/>
      <dgm:t>
        <a:bodyPr/>
        <a:lstStyle/>
        <a:p>
          <a:endParaRPr lang="en-US"/>
        </a:p>
      </dgm:t>
    </dgm:pt>
    <dgm:pt modelId="{09EBEF1D-DB29-4A4A-B87E-4A8F94199622}">
      <dgm:prSet custT="1"/>
      <dgm:spPr/>
      <dgm:t>
        <a:bodyPr/>
        <a:lstStyle/>
        <a:p>
          <a:r>
            <a:rPr lang="en-GB" sz="1400" dirty="0"/>
            <a:t>“Ledgers have existed since ancient times and have served as record-keeping of transactions” [1]</a:t>
          </a:r>
          <a:endParaRPr lang="en-US" sz="1400" dirty="0"/>
        </a:p>
      </dgm:t>
    </dgm:pt>
    <dgm:pt modelId="{5FAC947D-8259-4FAA-9A4F-10518857DE4C}" type="parTrans" cxnId="{E7F3827D-E105-49D5-A568-2399D0BD6095}">
      <dgm:prSet/>
      <dgm:spPr/>
      <dgm:t>
        <a:bodyPr/>
        <a:lstStyle/>
        <a:p>
          <a:endParaRPr lang="en-US"/>
        </a:p>
      </dgm:t>
    </dgm:pt>
    <dgm:pt modelId="{88430ADB-E300-4246-95CB-72602179C4C9}" type="sibTrans" cxnId="{E7F3827D-E105-49D5-A568-2399D0BD6095}">
      <dgm:prSet/>
      <dgm:spPr/>
      <dgm:t>
        <a:bodyPr/>
        <a:lstStyle/>
        <a:p>
          <a:endParaRPr lang="en-US"/>
        </a:p>
      </dgm:t>
    </dgm:pt>
    <dgm:pt modelId="{D6A4B1E8-0B5C-4715-98A7-5356C4AFA0CA}">
      <dgm:prSet/>
      <dgm:spPr/>
      <dgm:t>
        <a:bodyPr/>
        <a:lstStyle/>
        <a:p>
          <a:r>
            <a:rPr lang="en-GB" dirty="0"/>
            <a:t> a pen and paper ledger</a:t>
          </a:r>
          <a:endParaRPr lang="en-US" dirty="0"/>
        </a:p>
      </dgm:t>
    </dgm:pt>
    <dgm:pt modelId="{47DDB717-4316-409B-8337-5C362A96EFC7}" type="parTrans" cxnId="{CC461FAE-509D-44C6-A606-1FD970F56B0D}">
      <dgm:prSet/>
      <dgm:spPr/>
      <dgm:t>
        <a:bodyPr/>
        <a:lstStyle/>
        <a:p>
          <a:endParaRPr lang="en-US"/>
        </a:p>
      </dgm:t>
    </dgm:pt>
    <dgm:pt modelId="{ECF78874-A078-4375-9D4E-471F53A5707A}" type="sibTrans" cxnId="{CC461FAE-509D-44C6-A606-1FD970F56B0D}">
      <dgm:prSet/>
      <dgm:spPr/>
      <dgm:t>
        <a:bodyPr/>
        <a:lstStyle/>
        <a:p>
          <a:endParaRPr lang="en-US"/>
        </a:p>
      </dgm:t>
    </dgm:pt>
    <dgm:pt modelId="{94122B80-1B04-4A2B-88E6-C2F97B7A2C33}">
      <dgm:prSet/>
      <dgm:spPr/>
      <dgm:t>
        <a:bodyPr/>
        <a:lstStyle/>
        <a:p>
          <a:r>
            <a:rPr lang="en-GB" dirty="0"/>
            <a:t> a large database maintained by a central authority e.g., Banks </a:t>
          </a:r>
          <a:endParaRPr lang="en-US" dirty="0"/>
        </a:p>
      </dgm:t>
    </dgm:pt>
    <dgm:pt modelId="{59EC01D8-860B-4CD8-92F4-B50432E47406}" type="parTrans" cxnId="{E7B9C544-6C69-4ABD-9F73-5367EA7BB4C1}">
      <dgm:prSet/>
      <dgm:spPr/>
      <dgm:t>
        <a:bodyPr/>
        <a:lstStyle/>
        <a:p>
          <a:endParaRPr lang="en-US"/>
        </a:p>
      </dgm:t>
    </dgm:pt>
    <dgm:pt modelId="{AB28E9EF-F87B-4211-8568-6BFA2ED453AA}" type="sibTrans" cxnId="{E7B9C544-6C69-4ABD-9F73-5367EA7BB4C1}">
      <dgm:prSet/>
      <dgm:spPr/>
      <dgm:t>
        <a:bodyPr/>
        <a:lstStyle/>
        <a:p>
          <a:endParaRPr lang="en-US"/>
        </a:p>
      </dgm:t>
    </dgm:pt>
    <dgm:pt modelId="{4D69E3E5-DF7E-4604-AB8E-4A9F3B93EF18}">
      <dgm:prSet custT="1"/>
      <dgm:spPr/>
      <dgm:t>
        <a:bodyPr/>
        <a:lstStyle/>
        <a:p>
          <a:r>
            <a:rPr lang="en-US" sz="1200" b="1" i="0" baseline="0" dirty="0"/>
            <a:t>“Distributed ledger technology </a:t>
          </a:r>
          <a:r>
            <a:rPr lang="en-GB" sz="1200" b="1" i="0" baseline="0" dirty="0"/>
            <a:t>(DLT) </a:t>
          </a:r>
          <a:r>
            <a:rPr lang="en-GB" sz="1200" b="0" i="0" baseline="0" dirty="0"/>
            <a:t>presents a distributed and decentralized database, shared among multiples parties, </a:t>
          </a:r>
          <a:r>
            <a:rPr lang="en-US" sz="1200" b="0" i="0" baseline="0" dirty="0"/>
            <a:t>known as network participants”</a:t>
          </a:r>
          <a:endParaRPr lang="en-US" sz="1200" dirty="0"/>
        </a:p>
      </dgm:t>
    </dgm:pt>
    <dgm:pt modelId="{98B1AA57-085A-45FD-ACB5-5C6EF60D93C3}" type="parTrans" cxnId="{02F097F1-1FFF-4B13-9815-F5E724062173}">
      <dgm:prSet/>
      <dgm:spPr/>
      <dgm:t>
        <a:bodyPr/>
        <a:lstStyle/>
        <a:p>
          <a:endParaRPr lang="en-US"/>
        </a:p>
      </dgm:t>
    </dgm:pt>
    <dgm:pt modelId="{AC59655C-8F19-49D4-A2C2-C752528C3F22}" type="sibTrans" cxnId="{02F097F1-1FFF-4B13-9815-F5E724062173}">
      <dgm:prSet/>
      <dgm:spPr/>
      <dgm:t>
        <a:bodyPr/>
        <a:lstStyle/>
        <a:p>
          <a:endParaRPr lang="en-US"/>
        </a:p>
      </dgm:t>
    </dgm:pt>
    <dgm:pt modelId="{286E482C-77A8-4CE5-82BD-DB9108BDD4B8}">
      <dgm:prSet/>
      <dgm:spPr/>
      <dgm:t>
        <a:bodyPr/>
        <a:lstStyle/>
        <a:p>
          <a:r>
            <a:rPr lang="en-US"/>
            <a:t>Blockchain</a:t>
          </a:r>
        </a:p>
      </dgm:t>
    </dgm:pt>
    <dgm:pt modelId="{BD720C61-AA2B-4006-9F54-5BD4621D72FC}" type="parTrans" cxnId="{9864ABAB-6E74-43ED-9D8E-27C0A10447F9}">
      <dgm:prSet/>
      <dgm:spPr/>
      <dgm:t>
        <a:bodyPr/>
        <a:lstStyle/>
        <a:p>
          <a:endParaRPr lang="en-US"/>
        </a:p>
      </dgm:t>
    </dgm:pt>
    <dgm:pt modelId="{8B194DAB-8470-4070-B9D7-71AC8C7DE92C}" type="sibTrans" cxnId="{9864ABAB-6E74-43ED-9D8E-27C0A10447F9}">
      <dgm:prSet/>
      <dgm:spPr/>
      <dgm:t>
        <a:bodyPr/>
        <a:lstStyle/>
        <a:p>
          <a:endParaRPr lang="en-US"/>
        </a:p>
      </dgm:t>
    </dgm:pt>
    <dgm:pt modelId="{8971A83C-BE26-48B4-AD88-C49FDD2E619A}">
      <dgm:prSet custT="1"/>
      <dgm:spPr/>
      <dgm:t>
        <a:bodyPr/>
        <a:lstStyle/>
        <a:p>
          <a:r>
            <a:rPr lang="en-GB" sz="1400" dirty="0"/>
            <a:t>BC technology is an instance of the </a:t>
          </a:r>
          <a:r>
            <a:rPr lang="en-US" sz="1400" dirty="0"/>
            <a:t>distributed ledger</a:t>
          </a:r>
        </a:p>
      </dgm:t>
    </dgm:pt>
    <dgm:pt modelId="{8B2DC75A-BAC7-426D-97EC-3BD6E65469F8}" type="parTrans" cxnId="{AD9BE2DA-3BA2-4042-ABE2-B5F177447ECA}">
      <dgm:prSet/>
      <dgm:spPr/>
      <dgm:t>
        <a:bodyPr/>
        <a:lstStyle/>
        <a:p>
          <a:endParaRPr lang="en-US"/>
        </a:p>
      </dgm:t>
    </dgm:pt>
    <dgm:pt modelId="{79031472-0069-4F61-8599-FACAD7A90ACF}" type="sibTrans" cxnId="{AD9BE2DA-3BA2-4042-ABE2-B5F177447ECA}">
      <dgm:prSet/>
      <dgm:spPr/>
      <dgm:t>
        <a:bodyPr/>
        <a:lstStyle/>
        <a:p>
          <a:endParaRPr lang="en-US"/>
        </a:p>
      </dgm:t>
    </dgm:pt>
    <dgm:pt modelId="{974B8F68-3B02-4AF0-898D-4F08CCC30381}" type="pres">
      <dgm:prSet presAssocID="{94F16F54-0262-49AA-B666-B864F93509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9FBE9F-52B2-43E2-BF00-0EFE34A0A6FA}" type="pres">
      <dgm:prSet presAssocID="{AB3D6629-8EC3-4235-AF4F-A52858B63A5E}" presName="hierRoot1" presStyleCnt="0"/>
      <dgm:spPr/>
    </dgm:pt>
    <dgm:pt modelId="{60058500-06E5-45F0-B6C1-B66A15865FD7}" type="pres">
      <dgm:prSet presAssocID="{AB3D6629-8EC3-4235-AF4F-A52858B63A5E}" presName="composite" presStyleCnt="0"/>
      <dgm:spPr/>
    </dgm:pt>
    <dgm:pt modelId="{FA05FCE1-8FE0-43DD-B72C-53F1EC9BD153}" type="pres">
      <dgm:prSet presAssocID="{AB3D6629-8EC3-4235-AF4F-A52858B63A5E}" presName="background" presStyleLbl="node0" presStyleIdx="0" presStyleCnt="3"/>
      <dgm:spPr/>
    </dgm:pt>
    <dgm:pt modelId="{0F176E79-D1B4-4B57-B02C-673BA24F1523}" type="pres">
      <dgm:prSet presAssocID="{AB3D6629-8EC3-4235-AF4F-A52858B63A5E}" presName="text" presStyleLbl="fgAcc0" presStyleIdx="0" presStyleCnt="3">
        <dgm:presLayoutVars>
          <dgm:chPref val="3"/>
        </dgm:presLayoutVars>
      </dgm:prSet>
      <dgm:spPr/>
    </dgm:pt>
    <dgm:pt modelId="{2BA86836-0173-42C1-A02B-7D71FC055157}" type="pres">
      <dgm:prSet presAssocID="{AB3D6629-8EC3-4235-AF4F-A52858B63A5E}" presName="hierChild2" presStyleCnt="0"/>
      <dgm:spPr/>
    </dgm:pt>
    <dgm:pt modelId="{9C1557C5-AB39-49E8-B6BA-59210CD9EB75}" type="pres">
      <dgm:prSet presAssocID="{5FAC947D-8259-4FAA-9A4F-10518857DE4C}" presName="Name10" presStyleLbl="parChTrans1D2" presStyleIdx="0" presStyleCnt="2"/>
      <dgm:spPr/>
    </dgm:pt>
    <dgm:pt modelId="{276F4623-8771-4737-8275-909299C82A71}" type="pres">
      <dgm:prSet presAssocID="{09EBEF1D-DB29-4A4A-B87E-4A8F94199622}" presName="hierRoot2" presStyleCnt="0"/>
      <dgm:spPr/>
    </dgm:pt>
    <dgm:pt modelId="{B5B98291-8290-4DBC-AF36-C2ED69C0B9C4}" type="pres">
      <dgm:prSet presAssocID="{09EBEF1D-DB29-4A4A-B87E-4A8F94199622}" presName="composite2" presStyleCnt="0"/>
      <dgm:spPr/>
    </dgm:pt>
    <dgm:pt modelId="{4E0C42BC-5676-409F-9131-80E42711AAE4}" type="pres">
      <dgm:prSet presAssocID="{09EBEF1D-DB29-4A4A-B87E-4A8F94199622}" presName="background2" presStyleLbl="node2" presStyleIdx="0" presStyleCnt="2"/>
      <dgm:spPr/>
    </dgm:pt>
    <dgm:pt modelId="{55B0D176-CBFE-4151-84E2-80468A452AC6}" type="pres">
      <dgm:prSet presAssocID="{09EBEF1D-DB29-4A4A-B87E-4A8F94199622}" presName="text2" presStyleLbl="fgAcc2" presStyleIdx="0" presStyleCnt="2" custScaleX="161661">
        <dgm:presLayoutVars>
          <dgm:chPref val="3"/>
        </dgm:presLayoutVars>
      </dgm:prSet>
      <dgm:spPr/>
    </dgm:pt>
    <dgm:pt modelId="{AACA366A-1957-4D27-A140-307816409378}" type="pres">
      <dgm:prSet presAssocID="{09EBEF1D-DB29-4A4A-B87E-4A8F94199622}" presName="hierChild3" presStyleCnt="0"/>
      <dgm:spPr/>
    </dgm:pt>
    <dgm:pt modelId="{2523D96A-B02D-4900-ACDB-31A91DA2706C}" type="pres">
      <dgm:prSet presAssocID="{47DDB717-4316-409B-8337-5C362A96EFC7}" presName="Name17" presStyleLbl="parChTrans1D3" presStyleIdx="0" presStyleCnt="2"/>
      <dgm:spPr/>
    </dgm:pt>
    <dgm:pt modelId="{B4C43357-30FD-47CF-85CC-0C75B7A10DD4}" type="pres">
      <dgm:prSet presAssocID="{D6A4B1E8-0B5C-4715-98A7-5356C4AFA0CA}" presName="hierRoot3" presStyleCnt="0"/>
      <dgm:spPr/>
    </dgm:pt>
    <dgm:pt modelId="{239D09B6-2BF8-473C-ADE6-F2FB371BA9EB}" type="pres">
      <dgm:prSet presAssocID="{D6A4B1E8-0B5C-4715-98A7-5356C4AFA0CA}" presName="composite3" presStyleCnt="0"/>
      <dgm:spPr/>
    </dgm:pt>
    <dgm:pt modelId="{EBA29F29-5475-4D5A-A9BB-94A310B59826}" type="pres">
      <dgm:prSet presAssocID="{D6A4B1E8-0B5C-4715-98A7-5356C4AFA0CA}" presName="background3" presStyleLbl="node3" presStyleIdx="0" presStyleCnt="2"/>
      <dgm:spPr/>
    </dgm:pt>
    <dgm:pt modelId="{FA93AA65-C08B-4AFF-9EFC-DC9A14D5C511}" type="pres">
      <dgm:prSet presAssocID="{D6A4B1E8-0B5C-4715-98A7-5356C4AFA0CA}" presName="text3" presStyleLbl="fgAcc3" presStyleIdx="0" presStyleCnt="2">
        <dgm:presLayoutVars>
          <dgm:chPref val="3"/>
        </dgm:presLayoutVars>
      </dgm:prSet>
      <dgm:spPr/>
    </dgm:pt>
    <dgm:pt modelId="{D0993016-2510-4174-A720-03C46A5AD2DC}" type="pres">
      <dgm:prSet presAssocID="{D6A4B1E8-0B5C-4715-98A7-5356C4AFA0CA}" presName="hierChild4" presStyleCnt="0"/>
      <dgm:spPr/>
    </dgm:pt>
    <dgm:pt modelId="{61D27828-6621-4479-B7F0-D61DF54F68EE}" type="pres">
      <dgm:prSet presAssocID="{59EC01D8-860B-4CD8-92F4-B50432E47406}" presName="Name17" presStyleLbl="parChTrans1D3" presStyleIdx="1" presStyleCnt="2"/>
      <dgm:spPr/>
    </dgm:pt>
    <dgm:pt modelId="{34F141FE-1780-45A6-84EC-B1EC768A1834}" type="pres">
      <dgm:prSet presAssocID="{94122B80-1B04-4A2B-88E6-C2F97B7A2C33}" presName="hierRoot3" presStyleCnt="0"/>
      <dgm:spPr/>
    </dgm:pt>
    <dgm:pt modelId="{441E0701-949F-4D45-A1CB-E68337132DA7}" type="pres">
      <dgm:prSet presAssocID="{94122B80-1B04-4A2B-88E6-C2F97B7A2C33}" presName="composite3" presStyleCnt="0"/>
      <dgm:spPr/>
    </dgm:pt>
    <dgm:pt modelId="{BA45F07C-0144-4495-8C1C-7D5B91ABD274}" type="pres">
      <dgm:prSet presAssocID="{94122B80-1B04-4A2B-88E6-C2F97B7A2C33}" presName="background3" presStyleLbl="node3" presStyleIdx="1" presStyleCnt="2"/>
      <dgm:spPr/>
    </dgm:pt>
    <dgm:pt modelId="{FB44883B-19F3-435C-A3AB-6E36B9C405B0}" type="pres">
      <dgm:prSet presAssocID="{94122B80-1B04-4A2B-88E6-C2F97B7A2C33}" presName="text3" presStyleLbl="fgAcc3" presStyleIdx="1" presStyleCnt="2">
        <dgm:presLayoutVars>
          <dgm:chPref val="3"/>
        </dgm:presLayoutVars>
      </dgm:prSet>
      <dgm:spPr/>
    </dgm:pt>
    <dgm:pt modelId="{FC0DBC69-6009-4308-9A0E-EA8ECC05B5D7}" type="pres">
      <dgm:prSet presAssocID="{94122B80-1B04-4A2B-88E6-C2F97B7A2C33}" presName="hierChild4" presStyleCnt="0"/>
      <dgm:spPr/>
    </dgm:pt>
    <dgm:pt modelId="{DA302A18-CC58-4041-A901-388603D4431B}" type="pres">
      <dgm:prSet presAssocID="{4D69E3E5-DF7E-4604-AB8E-4A9F3B93EF18}" presName="hierRoot1" presStyleCnt="0"/>
      <dgm:spPr/>
    </dgm:pt>
    <dgm:pt modelId="{205EEC65-8E35-4E5B-9A54-1D4DF407FE3A}" type="pres">
      <dgm:prSet presAssocID="{4D69E3E5-DF7E-4604-AB8E-4A9F3B93EF18}" presName="composite" presStyleCnt="0"/>
      <dgm:spPr/>
    </dgm:pt>
    <dgm:pt modelId="{96254673-DE59-42FD-AD13-36611319E042}" type="pres">
      <dgm:prSet presAssocID="{4D69E3E5-DF7E-4604-AB8E-4A9F3B93EF18}" presName="background" presStyleLbl="node0" presStyleIdx="1" presStyleCnt="3"/>
      <dgm:spPr/>
    </dgm:pt>
    <dgm:pt modelId="{306FEB63-E81D-4725-8599-0E2A7B1CA176}" type="pres">
      <dgm:prSet presAssocID="{4D69E3E5-DF7E-4604-AB8E-4A9F3B93EF18}" presName="text" presStyleLbl="fgAcc0" presStyleIdx="1" presStyleCnt="3" custScaleX="174202" custScaleY="128696">
        <dgm:presLayoutVars>
          <dgm:chPref val="3"/>
        </dgm:presLayoutVars>
      </dgm:prSet>
      <dgm:spPr/>
    </dgm:pt>
    <dgm:pt modelId="{A2D23B28-9751-4CD7-8AB5-43A02146A069}" type="pres">
      <dgm:prSet presAssocID="{4D69E3E5-DF7E-4604-AB8E-4A9F3B93EF18}" presName="hierChild2" presStyleCnt="0"/>
      <dgm:spPr/>
    </dgm:pt>
    <dgm:pt modelId="{91BFEE48-CCA5-4718-8BED-21FA66B6CE45}" type="pres">
      <dgm:prSet presAssocID="{286E482C-77A8-4CE5-82BD-DB9108BDD4B8}" presName="hierRoot1" presStyleCnt="0"/>
      <dgm:spPr/>
    </dgm:pt>
    <dgm:pt modelId="{685689C1-5A70-41F6-A2DE-812687028F99}" type="pres">
      <dgm:prSet presAssocID="{286E482C-77A8-4CE5-82BD-DB9108BDD4B8}" presName="composite" presStyleCnt="0"/>
      <dgm:spPr/>
    </dgm:pt>
    <dgm:pt modelId="{E26FF062-F5FD-40A5-B70A-EBE72998CBAA}" type="pres">
      <dgm:prSet presAssocID="{286E482C-77A8-4CE5-82BD-DB9108BDD4B8}" presName="background" presStyleLbl="node0" presStyleIdx="2" presStyleCnt="3"/>
      <dgm:spPr/>
    </dgm:pt>
    <dgm:pt modelId="{FD3852B3-6EAE-4475-B25C-74A3BE8FC476}" type="pres">
      <dgm:prSet presAssocID="{286E482C-77A8-4CE5-82BD-DB9108BDD4B8}" presName="text" presStyleLbl="fgAcc0" presStyleIdx="2" presStyleCnt="3" custLinFactY="50612" custLinFactNeighborX="7631" custLinFactNeighborY="100000">
        <dgm:presLayoutVars>
          <dgm:chPref val="3"/>
        </dgm:presLayoutVars>
      </dgm:prSet>
      <dgm:spPr/>
    </dgm:pt>
    <dgm:pt modelId="{DD317AD9-5DC0-4B78-BD11-59BD2922AAAA}" type="pres">
      <dgm:prSet presAssocID="{286E482C-77A8-4CE5-82BD-DB9108BDD4B8}" presName="hierChild2" presStyleCnt="0"/>
      <dgm:spPr/>
    </dgm:pt>
    <dgm:pt modelId="{A628A985-E403-4F87-8438-C5D25535967F}" type="pres">
      <dgm:prSet presAssocID="{8B2DC75A-BAC7-426D-97EC-3BD6E65469F8}" presName="Name10" presStyleLbl="parChTrans1D2" presStyleIdx="1" presStyleCnt="2"/>
      <dgm:spPr/>
    </dgm:pt>
    <dgm:pt modelId="{2CE07A55-B2A6-401D-BE06-DD4F66C880EA}" type="pres">
      <dgm:prSet presAssocID="{8971A83C-BE26-48B4-AD88-C49FDD2E619A}" presName="hierRoot2" presStyleCnt="0"/>
      <dgm:spPr/>
    </dgm:pt>
    <dgm:pt modelId="{F242C312-C2EE-4539-9DF2-69F40D691A56}" type="pres">
      <dgm:prSet presAssocID="{8971A83C-BE26-48B4-AD88-C49FDD2E619A}" presName="composite2" presStyleCnt="0"/>
      <dgm:spPr/>
    </dgm:pt>
    <dgm:pt modelId="{EAD44EDB-8C8F-4923-A881-FAF224162387}" type="pres">
      <dgm:prSet presAssocID="{8971A83C-BE26-48B4-AD88-C49FDD2E619A}" presName="background2" presStyleLbl="node2" presStyleIdx="1" presStyleCnt="2"/>
      <dgm:spPr/>
    </dgm:pt>
    <dgm:pt modelId="{AA2D24F8-57C9-4C49-8998-28342487955D}" type="pres">
      <dgm:prSet presAssocID="{8971A83C-BE26-48B4-AD88-C49FDD2E619A}" presName="text2" presStyleLbl="fgAcc2" presStyleIdx="1" presStyleCnt="2" custLinFactY="43106" custLinFactNeighborX="7631" custLinFactNeighborY="100000">
        <dgm:presLayoutVars>
          <dgm:chPref val="3"/>
        </dgm:presLayoutVars>
      </dgm:prSet>
      <dgm:spPr/>
    </dgm:pt>
    <dgm:pt modelId="{64223123-C1C5-494E-843E-BC409C5BC663}" type="pres">
      <dgm:prSet presAssocID="{8971A83C-BE26-48B4-AD88-C49FDD2E619A}" presName="hierChild3" presStyleCnt="0"/>
      <dgm:spPr/>
    </dgm:pt>
  </dgm:ptLst>
  <dgm:cxnLst>
    <dgm:cxn modelId="{4FED1E0A-F603-489E-B034-77837BE9A0E3}" type="presOf" srcId="{D6A4B1E8-0B5C-4715-98A7-5356C4AFA0CA}" destId="{FA93AA65-C08B-4AFF-9EFC-DC9A14D5C511}" srcOrd="0" destOrd="0" presId="urn:microsoft.com/office/officeart/2005/8/layout/hierarchy1"/>
    <dgm:cxn modelId="{791DEE0B-4A2C-464F-B618-C037FA5DBF5E}" type="presOf" srcId="{5FAC947D-8259-4FAA-9A4F-10518857DE4C}" destId="{9C1557C5-AB39-49E8-B6BA-59210CD9EB75}" srcOrd="0" destOrd="0" presId="urn:microsoft.com/office/officeart/2005/8/layout/hierarchy1"/>
    <dgm:cxn modelId="{CCED932E-9020-4A69-8EC9-F6FE88921467}" type="presOf" srcId="{8971A83C-BE26-48B4-AD88-C49FDD2E619A}" destId="{AA2D24F8-57C9-4C49-8998-28342487955D}" srcOrd="0" destOrd="0" presId="urn:microsoft.com/office/officeart/2005/8/layout/hierarchy1"/>
    <dgm:cxn modelId="{E7B9C544-6C69-4ABD-9F73-5367EA7BB4C1}" srcId="{09EBEF1D-DB29-4A4A-B87E-4A8F94199622}" destId="{94122B80-1B04-4A2B-88E6-C2F97B7A2C33}" srcOrd="1" destOrd="0" parTransId="{59EC01D8-860B-4CD8-92F4-B50432E47406}" sibTransId="{AB28E9EF-F87B-4211-8568-6BFA2ED453AA}"/>
    <dgm:cxn modelId="{BF13E54D-5BEB-48D7-A8C5-B67DD192531B}" type="presOf" srcId="{47DDB717-4316-409B-8337-5C362A96EFC7}" destId="{2523D96A-B02D-4900-ACDB-31A91DA2706C}" srcOrd="0" destOrd="0" presId="urn:microsoft.com/office/officeart/2005/8/layout/hierarchy1"/>
    <dgm:cxn modelId="{F1931371-917F-438D-918D-998BF66CA1CD}" type="presOf" srcId="{94F16F54-0262-49AA-B666-B864F9350960}" destId="{974B8F68-3B02-4AF0-898D-4F08CCC30381}" srcOrd="0" destOrd="0" presId="urn:microsoft.com/office/officeart/2005/8/layout/hierarchy1"/>
    <dgm:cxn modelId="{05639655-06CA-4601-8372-7A7C3731FDB3}" type="presOf" srcId="{286E482C-77A8-4CE5-82BD-DB9108BDD4B8}" destId="{FD3852B3-6EAE-4475-B25C-74A3BE8FC476}" srcOrd="0" destOrd="0" presId="urn:microsoft.com/office/officeart/2005/8/layout/hierarchy1"/>
    <dgm:cxn modelId="{E7F3827D-E105-49D5-A568-2399D0BD6095}" srcId="{AB3D6629-8EC3-4235-AF4F-A52858B63A5E}" destId="{09EBEF1D-DB29-4A4A-B87E-4A8F94199622}" srcOrd="0" destOrd="0" parTransId="{5FAC947D-8259-4FAA-9A4F-10518857DE4C}" sibTransId="{88430ADB-E300-4246-95CB-72602179C4C9}"/>
    <dgm:cxn modelId="{0D5F7B83-9D10-4642-AA6B-24677E9F4095}" type="presOf" srcId="{AB3D6629-8EC3-4235-AF4F-A52858B63A5E}" destId="{0F176E79-D1B4-4B57-B02C-673BA24F1523}" srcOrd="0" destOrd="0" presId="urn:microsoft.com/office/officeart/2005/8/layout/hierarchy1"/>
    <dgm:cxn modelId="{9A49BD83-8C53-452E-BAB6-133C82B0D9EF}" type="presOf" srcId="{59EC01D8-860B-4CD8-92F4-B50432E47406}" destId="{61D27828-6621-4479-B7F0-D61DF54F68EE}" srcOrd="0" destOrd="0" presId="urn:microsoft.com/office/officeart/2005/8/layout/hierarchy1"/>
    <dgm:cxn modelId="{4F07FBA3-93A7-494E-BD92-85C1256CA4B7}" srcId="{94F16F54-0262-49AA-B666-B864F9350960}" destId="{AB3D6629-8EC3-4235-AF4F-A52858B63A5E}" srcOrd="0" destOrd="0" parTransId="{C9F87C9B-7C46-472A-9770-7ADC3D677CEE}" sibTransId="{08613899-2DF3-4CD7-8517-50D088FD91F0}"/>
    <dgm:cxn modelId="{9864ABAB-6E74-43ED-9D8E-27C0A10447F9}" srcId="{94F16F54-0262-49AA-B666-B864F9350960}" destId="{286E482C-77A8-4CE5-82BD-DB9108BDD4B8}" srcOrd="2" destOrd="0" parTransId="{BD720C61-AA2B-4006-9F54-5BD4621D72FC}" sibTransId="{8B194DAB-8470-4070-B9D7-71AC8C7DE92C}"/>
    <dgm:cxn modelId="{CC461FAE-509D-44C6-A606-1FD970F56B0D}" srcId="{09EBEF1D-DB29-4A4A-B87E-4A8F94199622}" destId="{D6A4B1E8-0B5C-4715-98A7-5356C4AFA0CA}" srcOrd="0" destOrd="0" parTransId="{47DDB717-4316-409B-8337-5C362A96EFC7}" sibTransId="{ECF78874-A078-4375-9D4E-471F53A5707A}"/>
    <dgm:cxn modelId="{80C72DCA-772D-45C3-91C9-50C8E359163D}" type="presOf" srcId="{94122B80-1B04-4A2B-88E6-C2F97B7A2C33}" destId="{FB44883B-19F3-435C-A3AB-6E36B9C405B0}" srcOrd="0" destOrd="0" presId="urn:microsoft.com/office/officeart/2005/8/layout/hierarchy1"/>
    <dgm:cxn modelId="{C7DDABCE-EC4E-454B-9763-059691D3E926}" type="presOf" srcId="{4D69E3E5-DF7E-4604-AB8E-4A9F3B93EF18}" destId="{306FEB63-E81D-4725-8599-0E2A7B1CA176}" srcOrd="0" destOrd="0" presId="urn:microsoft.com/office/officeart/2005/8/layout/hierarchy1"/>
    <dgm:cxn modelId="{F4E9B7D2-10AD-47B0-82ED-871297C5FC1F}" type="presOf" srcId="{09EBEF1D-DB29-4A4A-B87E-4A8F94199622}" destId="{55B0D176-CBFE-4151-84E2-80468A452AC6}" srcOrd="0" destOrd="0" presId="urn:microsoft.com/office/officeart/2005/8/layout/hierarchy1"/>
    <dgm:cxn modelId="{AD9BE2DA-3BA2-4042-ABE2-B5F177447ECA}" srcId="{286E482C-77A8-4CE5-82BD-DB9108BDD4B8}" destId="{8971A83C-BE26-48B4-AD88-C49FDD2E619A}" srcOrd="0" destOrd="0" parTransId="{8B2DC75A-BAC7-426D-97EC-3BD6E65469F8}" sibTransId="{79031472-0069-4F61-8599-FACAD7A90ACF}"/>
    <dgm:cxn modelId="{02F097F1-1FFF-4B13-9815-F5E724062173}" srcId="{94F16F54-0262-49AA-B666-B864F9350960}" destId="{4D69E3E5-DF7E-4604-AB8E-4A9F3B93EF18}" srcOrd="1" destOrd="0" parTransId="{98B1AA57-085A-45FD-ACB5-5C6EF60D93C3}" sibTransId="{AC59655C-8F19-49D4-A2C2-C752528C3F22}"/>
    <dgm:cxn modelId="{E1F721F6-1304-48C6-BDF3-014084FB363D}" type="presOf" srcId="{8B2DC75A-BAC7-426D-97EC-3BD6E65469F8}" destId="{A628A985-E403-4F87-8438-C5D25535967F}" srcOrd="0" destOrd="0" presId="urn:microsoft.com/office/officeart/2005/8/layout/hierarchy1"/>
    <dgm:cxn modelId="{0FCF2CBA-AFAF-49D6-9F25-89639F917D51}" type="presParOf" srcId="{974B8F68-3B02-4AF0-898D-4F08CCC30381}" destId="{C29FBE9F-52B2-43E2-BF00-0EFE34A0A6FA}" srcOrd="0" destOrd="0" presId="urn:microsoft.com/office/officeart/2005/8/layout/hierarchy1"/>
    <dgm:cxn modelId="{1A27442F-0FB5-4AB0-9BA5-1357EFA0F459}" type="presParOf" srcId="{C29FBE9F-52B2-43E2-BF00-0EFE34A0A6FA}" destId="{60058500-06E5-45F0-B6C1-B66A15865FD7}" srcOrd="0" destOrd="0" presId="urn:microsoft.com/office/officeart/2005/8/layout/hierarchy1"/>
    <dgm:cxn modelId="{BAC4372C-C9AA-483D-B17E-563DD1637C82}" type="presParOf" srcId="{60058500-06E5-45F0-B6C1-B66A15865FD7}" destId="{FA05FCE1-8FE0-43DD-B72C-53F1EC9BD153}" srcOrd="0" destOrd="0" presId="urn:microsoft.com/office/officeart/2005/8/layout/hierarchy1"/>
    <dgm:cxn modelId="{B31CED68-A9EF-4385-B774-22439E34B9B4}" type="presParOf" srcId="{60058500-06E5-45F0-B6C1-B66A15865FD7}" destId="{0F176E79-D1B4-4B57-B02C-673BA24F1523}" srcOrd="1" destOrd="0" presId="urn:microsoft.com/office/officeart/2005/8/layout/hierarchy1"/>
    <dgm:cxn modelId="{1B58E4E1-1957-4F3E-B6FB-E1734E29A235}" type="presParOf" srcId="{C29FBE9F-52B2-43E2-BF00-0EFE34A0A6FA}" destId="{2BA86836-0173-42C1-A02B-7D71FC055157}" srcOrd="1" destOrd="0" presId="urn:microsoft.com/office/officeart/2005/8/layout/hierarchy1"/>
    <dgm:cxn modelId="{BECAAC95-E7AC-4AD0-89DC-B631BBE07494}" type="presParOf" srcId="{2BA86836-0173-42C1-A02B-7D71FC055157}" destId="{9C1557C5-AB39-49E8-B6BA-59210CD9EB75}" srcOrd="0" destOrd="0" presId="urn:microsoft.com/office/officeart/2005/8/layout/hierarchy1"/>
    <dgm:cxn modelId="{2D206EAD-6BC8-4F2F-929C-10076CE41257}" type="presParOf" srcId="{2BA86836-0173-42C1-A02B-7D71FC055157}" destId="{276F4623-8771-4737-8275-909299C82A71}" srcOrd="1" destOrd="0" presId="urn:microsoft.com/office/officeart/2005/8/layout/hierarchy1"/>
    <dgm:cxn modelId="{FBB5600F-2EAA-471E-BE56-496352EED6BA}" type="presParOf" srcId="{276F4623-8771-4737-8275-909299C82A71}" destId="{B5B98291-8290-4DBC-AF36-C2ED69C0B9C4}" srcOrd="0" destOrd="0" presId="urn:microsoft.com/office/officeart/2005/8/layout/hierarchy1"/>
    <dgm:cxn modelId="{FFA2FD3D-2497-4BBF-8DF7-6E8DD2D03A53}" type="presParOf" srcId="{B5B98291-8290-4DBC-AF36-C2ED69C0B9C4}" destId="{4E0C42BC-5676-409F-9131-80E42711AAE4}" srcOrd="0" destOrd="0" presId="urn:microsoft.com/office/officeart/2005/8/layout/hierarchy1"/>
    <dgm:cxn modelId="{C4ECC748-2D70-44E9-A3CD-72E10C84B223}" type="presParOf" srcId="{B5B98291-8290-4DBC-AF36-C2ED69C0B9C4}" destId="{55B0D176-CBFE-4151-84E2-80468A452AC6}" srcOrd="1" destOrd="0" presId="urn:microsoft.com/office/officeart/2005/8/layout/hierarchy1"/>
    <dgm:cxn modelId="{DA26C1F3-4D8B-4233-A001-CAAE3F9AD43D}" type="presParOf" srcId="{276F4623-8771-4737-8275-909299C82A71}" destId="{AACA366A-1957-4D27-A140-307816409378}" srcOrd="1" destOrd="0" presId="urn:microsoft.com/office/officeart/2005/8/layout/hierarchy1"/>
    <dgm:cxn modelId="{E71352A6-40FA-4D30-B341-BF5462FA4A24}" type="presParOf" srcId="{AACA366A-1957-4D27-A140-307816409378}" destId="{2523D96A-B02D-4900-ACDB-31A91DA2706C}" srcOrd="0" destOrd="0" presId="urn:microsoft.com/office/officeart/2005/8/layout/hierarchy1"/>
    <dgm:cxn modelId="{F05698C9-381D-4867-B68C-FAAA0E088066}" type="presParOf" srcId="{AACA366A-1957-4D27-A140-307816409378}" destId="{B4C43357-30FD-47CF-85CC-0C75B7A10DD4}" srcOrd="1" destOrd="0" presId="urn:microsoft.com/office/officeart/2005/8/layout/hierarchy1"/>
    <dgm:cxn modelId="{83B00879-FE92-458C-BD2F-9D4BDE79E6AD}" type="presParOf" srcId="{B4C43357-30FD-47CF-85CC-0C75B7A10DD4}" destId="{239D09B6-2BF8-473C-ADE6-F2FB371BA9EB}" srcOrd="0" destOrd="0" presId="urn:microsoft.com/office/officeart/2005/8/layout/hierarchy1"/>
    <dgm:cxn modelId="{56155682-50D8-4D78-9DEC-D0C92B55F02C}" type="presParOf" srcId="{239D09B6-2BF8-473C-ADE6-F2FB371BA9EB}" destId="{EBA29F29-5475-4D5A-A9BB-94A310B59826}" srcOrd="0" destOrd="0" presId="urn:microsoft.com/office/officeart/2005/8/layout/hierarchy1"/>
    <dgm:cxn modelId="{FCF9DC9B-1703-41DB-85C9-1C5539DF3EEF}" type="presParOf" srcId="{239D09B6-2BF8-473C-ADE6-F2FB371BA9EB}" destId="{FA93AA65-C08B-4AFF-9EFC-DC9A14D5C511}" srcOrd="1" destOrd="0" presId="urn:microsoft.com/office/officeart/2005/8/layout/hierarchy1"/>
    <dgm:cxn modelId="{9DCFD0B6-B88A-4639-B0C3-B9743E6AC40E}" type="presParOf" srcId="{B4C43357-30FD-47CF-85CC-0C75B7A10DD4}" destId="{D0993016-2510-4174-A720-03C46A5AD2DC}" srcOrd="1" destOrd="0" presId="urn:microsoft.com/office/officeart/2005/8/layout/hierarchy1"/>
    <dgm:cxn modelId="{78AE7BB5-94D2-410C-BE52-780FEDA38A6F}" type="presParOf" srcId="{AACA366A-1957-4D27-A140-307816409378}" destId="{61D27828-6621-4479-B7F0-D61DF54F68EE}" srcOrd="2" destOrd="0" presId="urn:microsoft.com/office/officeart/2005/8/layout/hierarchy1"/>
    <dgm:cxn modelId="{6E5271BF-3A5F-4CCB-A11D-6147641616EE}" type="presParOf" srcId="{AACA366A-1957-4D27-A140-307816409378}" destId="{34F141FE-1780-45A6-84EC-B1EC768A1834}" srcOrd="3" destOrd="0" presId="urn:microsoft.com/office/officeart/2005/8/layout/hierarchy1"/>
    <dgm:cxn modelId="{EAEC7EB1-F53D-4EE1-8479-B9D8587E5F2E}" type="presParOf" srcId="{34F141FE-1780-45A6-84EC-B1EC768A1834}" destId="{441E0701-949F-4D45-A1CB-E68337132DA7}" srcOrd="0" destOrd="0" presId="urn:microsoft.com/office/officeart/2005/8/layout/hierarchy1"/>
    <dgm:cxn modelId="{B612BBB8-4FC1-49A3-B431-2747A6B0A979}" type="presParOf" srcId="{441E0701-949F-4D45-A1CB-E68337132DA7}" destId="{BA45F07C-0144-4495-8C1C-7D5B91ABD274}" srcOrd="0" destOrd="0" presId="urn:microsoft.com/office/officeart/2005/8/layout/hierarchy1"/>
    <dgm:cxn modelId="{FD53C78E-5C0D-4EF5-8FE0-28B63D6C26C4}" type="presParOf" srcId="{441E0701-949F-4D45-A1CB-E68337132DA7}" destId="{FB44883B-19F3-435C-A3AB-6E36B9C405B0}" srcOrd="1" destOrd="0" presId="urn:microsoft.com/office/officeart/2005/8/layout/hierarchy1"/>
    <dgm:cxn modelId="{17A7B536-8DB8-4F18-90FB-AAD65C07D3AD}" type="presParOf" srcId="{34F141FE-1780-45A6-84EC-B1EC768A1834}" destId="{FC0DBC69-6009-4308-9A0E-EA8ECC05B5D7}" srcOrd="1" destOrd="0" presId="urn:microsoft.com/office/officeart/2005/8/layout/hierarchy1"/>
    <dgm:cxn modelId="{96B7295E-7CBB-433E-B063-07B52E99183C}" type="presParOf" srcId="{974B8F68-3B02-4AF0-898D-4F08CCC30381}" destId="{DA302A18-CC58-4041-A901-388603D4431B}" srcOrd="1" destOrd="0" presId="urn:microsoft.com/office/officeart/2005/8/layout/hierarchy1"/>
    <dgm:cxn modelId="{A49AA7CA-C165-4B7E-A5DA-5F0E2A33A679}" type="presParOf" srcId="{DA302A18-CC58-4041-A901-388603D4431B}" destId="{205EEC65-8E35-4E5B-9A54-1D4DF407FE3A}" srcOrd="0" destOrd="0" presId="urn:microsoft.com/office/officeart/2005/8/layout/hierarchy1"/>
    <dgm:cxn modelId="{AEC88675-9533-4C3B-B391-AECDD9D3EC32}" type="presParOf" srcId="{205EEC65-8E35-4E5B-9A54-1D4DF407FE3A}" destId="{96254673-DE59-42FD-AD13-36611319E042}" srcOrd="0" destOrd="0" presId="urn:microsoft.com/office/officeart/2005/8/layout/hierarchy1"/>
    <dgm:cxn modelId="{5955315F-4D33-4AD2-8827-C954BDA058E0}" type="presParOf" srcId="{205EEC65-8E35-4E5B-9A54-1D4DF407FE3A}" destId="{306FEB63-E81D-4725-8599-0E2A7B1CA176}" srcOrd="1" destOrd="0" presId="urn:microsoft.com/office/officeart/2005/8/layout/hierarchy1"/>
    <dgm:cxn modelId="{B58A9180-F3E3-4FF3-B0D2-33F818D985FD}" type="presParOf" srcId="{DA302A18-CC58-4041-A901-388603D4431B}" destId="{A2D23B28-9751-4CD7-8AB5-43A02146A069}" srcOrd="1" destOrd="0" presId="urn:microsoft.com/office/officeart/2005/8/layout/hierarchy1"/>
    <dgm:cxn modelId="{1A35F3C7-CDBE-45EF-A1A2-19289CCBFABD}" type="presParOf" srcId="{974B8F68-3B02-4AF0-898D-4F08CCC30381}" destId="{91BFEE48-CCA5-4718-8BED-21FA66B6CE45}" srcOrd="2" destOrd="0" presId="urn:microsoft.com/office/officeart/2005/8/layout/hierarchy1"/>
    <dgm:cxn modelId="{30AB3469-F64C-42A0-848F-3A16AAE816D0}" type="presParOf" srcId="{91BFEE48-CCA5-4718-8BED-21FA66B6CE45}" destId="{685689C1-5A70-41F6-A2DE-812687028F99}" srcOrd="0" destOrd="0" presId="urn:microsoft.com/office/officeart/2005/8/layout/hierarchy1"/>
    <dgm:cxn modelId="{F6B76D42-40E9-452C-9671-93C5A456B700}" type="presParOf" srcId="{685689C1-5A70-41F6-A2DE-812687028F99}" destId="{E26FF062-F5FD-40A5-B70A-EBE72998CBAA}" srcOrd="0" destOrd="0" presId="urn:microsoft.com/office/officeart/2005/8/layout/hierarchy1"/>
    <dgm:cxn modelId="{83EF6EEE-C50F-477A-9DA1-3D88A871795F}" type="presParOf" srcId="{685689C1-5A70-41F6-A2DE-812687028F99}" destId="{FD3852B3-6EAE-4475-B25C-74A3BE8FC476}" srcOrd="1" destOrd="0" presId="urn:microsoft.com/office/officeart/2005/8/layout/hierarchy1"/>
    <dgm:cxn modelId="{A582DFB4-7B25-4487-AEBD-115E007EDF6C}" type="presParOf" srcId="{91BFEE48-CCA5-4718-8BED-21FA66B6CE45}" destId="{DD317AD9-5DC0-4B78-BD11-59BD2922AAAA}" srcOrd="1" destOrd="0" presId="urn:microsoft.com/office/officeart/2005/8/layout/hierarchy1"/>
    <dgm:cxn modelId="{E57744C5-E76A-4164-ADCC-6EA33E177ED6}" type="presParOf" srcId="{DD317AD9-5DC0-4B78-BD11-59BD2922AAAA}" destId="{A628A985-E403-4F87-8438-C5D25535967F}" srcOrd="0" destOrd="0" presId="urn:microsoft.com/office/officeart/2005/8/layout/hierarchy1"/>
    <dgm:cxn modelId="{2CBF11B9-C8FA-43D5-A637-ADFE489FDEB7}" type="presParOf" srcId="{DD317AD9-5DC0-4B78-BD11-59BD2922AAAA}" destId="{2CE07A55-B2A6-401D-BE06-DD4F66C880EA}" srcOrd="1" destOrd="0" presId="urn:microsoft.com/office/officeart/2005/8/layout/hierarchy1"/>
    <dgm:cxn modelId="{5286947B-D018-445F-B363-65AA41800FD6}" type="presParOf" srcId="{2CE07A55-B2A6-401D-BE06-DD4F66C880EA}" destId="{F242C312-C2EE-4539-9DF2-69F40D691A56}" srcOrd="0" destOrd="0" presId="urn:microsoft.com/office/officeart/2005/8/layout/hierarchy1"/>
    <dgm:cxn modelId="{03A2F383-B9A6-4340-A681-95E688AEA68F}" type="presParOf" srcId="{F242C312-C2EE-4539-9DF2-69F40D691A56}" destId="{EAD44EDB-8C8F-4923-A881-FAF224162387}" srcOrd="0" destOrd="0" presId="urn:microsoft.com/office/officeart/2005/8/layout/hierarchy1"/>
    <dgm:cxn modelId="{E7142FE3-C0BC-4D0F-BE36-7B85888592D1}" type="presParOf" srcId="{F242C312-C2EE-4539-9DF2-69F40D691A56}" destId="{AA2D24F8-57C9-4C49-8998-28342487955D}" srcOrd="1" destOrd="0" presId="urn:microsoft.com/office/officeart/2005/8/layout/hierarchy1"/>
    <dgm:cxn modelId="{F49AEAFA-49C8-470E-9CF9-9AE08CF47FDE}" type="presParOf" srcId="{2CE07A55-B2A6-401D-BE06-DD4F66C880EA}" destId="{64223123-C1C5-494E-843E-BC409C5BC6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54272E-9DB4-4A87-9E22-C71E4E89E5B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841B56-4BA4-485C-BEE8-FF089311C3A8}">
      <dgm:prSet/>
      <dgm:spPr/>
      <dgm:t>
        <a:bodyPr/>
        <a:lstStyle/>
        <a:p>
          <a:r>
            <a:rPr lang="en-US"/>
            <a:t>Trust and Transparency</a:t>
          </a:r>
        </a:p>
      </dgm:t>
    </dgm:pt>
    <dgm:pt modelId="{4F33F887-994B-492E-B17C-8E4D8B133E64}" type="parTrans" cxnId="{6E16D2CB-204E-4D45-A85F-A3E6CD0497FD}">
      <dgm:prSet/>
      <dgm:spPr/>
      <dgm:t>
        <a:bodyPr/>
        <a:lstStyle/>
        <a:p>
          <a:endParaRPr lang="en-US"/>
        </a:p>
      </dgm:t>
    </dgm:pt>
    <dgm:pt modelId="{314235F8-E720-4C21-90DF-CB7467B1EF82}" type="sibTrans" cxnId="{6E16D2CB-204E-4D45-A85F-A3E6CD0497FD}">
      <dgm:prSet/>
      <dgm:spPr/>
      <dgm:t>
        <a:bodyPr/>
        <a:lstStyle/>
        <a:p>
          <a:endParaRPr lang="en-US"/>
        </a:p>
      </dgm:t>
    </dgm:pt>
    <dgm:pt modelId="{F2F3B040-A9B9-4FAE-B8B9-8EC19FA61321}">
      <dgm:prSet/>
      <dgm:spPr/>
      <dgm:t>
        <a:bodyPr/>
        <a:lstStyle/>
        <a:p>
          <a:r>
            <a:rPr lang="en-US" dirty="0"/>
            <a:t>Data Security</a:t>
          </a:r>
        </a:p>
      </dgm:t>
    </dgm:pt>
    <dgm:pt modelId="{C8677CFB-FC2D-4220-B0DE-D1719833D648}" type="parTrans" cxnId="{49E0D45E-9191-40CF-8CAD-59D54121BB14}">
      <dgm:prSet/>
      <dgm:spPr/>
      <dgm:t>
        <a:bodyPr/>
        <a:lstStyle/>
        <a:p>
          <a:endParaRPr lang="en-US"/>
        </a:p>
      </dgm:t>
    </dgm:pt>
    <dgm:pt modelId="{3F387492-A82F-464A-A314-93A52285F0F1}" type="sibTrans" cxnId="{49E0D45E-9191-40CF-8CAD-59D54121BB14}">
      <dgm:prSet/>
      <dgm:spPr/>
      <dgm:t>
        <a:bodyPr/>
        <a:lstStyle/>
        <a:p>
          <a:endParaRPr lang="en-US"/>
        </a:p>
      </dgm:t>
    </dgm:pt>
    <dgm:pt modelId="{235886A0-6A69-4CA2-B07F-138928379ED7}">
      <dgm:prSet/>
      <dgm:spPr/>
      <dgm:t>
        <a:bodyPr/>
        <a:lstStyle/>
        <a:p>
          <a:r>
            <a:rPr lang="en-US"/>
            <a:t>Data Immutability</a:t>
          </a:r>
        </a:p>
      </dgm:t>
    </dgm:pt>
    <dgm:pt modelId="{9B1FFCCE-38C5-4F0A-85D4-375C7E479984}" type="parTrans" cxnId="{90F8B47B-D03B-412C-A7FF-2879C352CDB4}">
      <dgm:prSet/>
      <dgm:spPr/>
      <dgm:t>
        <a:bodyPr/>
        <a:lstStyle/>
        <a:p>
          <a:endParaRPr lang="en-US"/>
        </a:p>
      </dgm:t>
    </dgm:pt>
    <dgm:pt modelId="{6E26ADD2-0F43-49D2-91A8-A97D495BA580}" type="sibTrans" cxnId="{90F8B47B-D03B-412C-A7FF-2879C352CDB4}">
      <dgm:prSet/>
      <dgm:spPr/>
      <dgm:t>
        <a:bodyPr/>
        <a:lstStyle/>
        <a:p>
          <a:endParaRPr lang="en-US"/>
        </a:p>
      </dgm:t>
    </dgm:pt>
    <dgm:pt modelId="{27C6E2D2-FDAA-4806-A280-699E368F0AD0}">
      <dgm:prSet/>
      <dgm:spPr/>
      <dgm:t>
        <a:bodyPr/>
        <a:lstStyle/>
        <a:p>
          <a:r>
            <a:rPr lang="en-US" dirty="0"/>
            <a:t>Auditability/Timestamped</a:t>
          </a:r>
        </a:p>
      </dgm:t>
    </dgm:pt>
    <dgm:pt modelId="{647D0416-4FC9-4AFC-97FD-797D595F1CD1}" type="parTrans" cxnId="{DD8ED69D-98E9-468D-B015-65A22E1591A7}">
      <dgm:prSet/>
      <dgm:spPr/>
      <dgm:t>
        <a:bodyPr/>
        <a:lstStyle/>
        <a:p>
          <a:endParaRPr lang="en-US"/>
        </a:p>
      </dgm:t>
    </dgm:pt>
    <dgm:pt modelId="{2F0D9E0F-4B8C-49A0-8934-1304D3394072}" type="sibTrans" cxnId="{DD8ED69D-98E9-468D-B015-65A22E1591A7}">
      <dgm:prSet/>
      <dgm:spPr/>
      <dgm:t>
        <a:bodyPr/>
        <a:lstStyle/>
        <a:p>
          <a:endParaRPr lang="en-US"/>
        </a:p>
      </dgm:t>
    </dgm:pt>
    <dgm:pt modelId="{389C0547-617E-4031-9917-7BAA9482FFD6}">
      <dgm:prSet/>
      <dgm:spPr/>
      <dgm:t>
        <a:bodyPr/>
        <a:lstStyle/>
        <a:p>
          <a:r>
            <a:rPr lang="en-US"/>
            <a:t>Smart Contracts (SC)</a:t>
          </a:r>
        </a:p>
      </dgm:t>
    </dgm:pt>
    <dgm:pt modelId="{B7A2F2F1-BACE-47D4-BE3A-660D2013BEE6}" type="parTrans" cxnId="{3BE1B728-9BEC-46DE-8D91-64EC338978C6}">
      <dgm:prSet/>
      <dgm:spPr/>
      <dgm:t>
        <a:bodyPr/>
        <a:lstStyle/>
        <a:p>
          <a:endParaRPr lang="en-US"/>
        </a:p>
      </dgm:t>
    </dgm:pt>
    <dgm:pt modelId="{14E85D0C-DC62-483D-96CB-A312EE68DFFA}" type="sibTrans" cxnId="{3BE1B728-9BEC-46DE-8D91-64EC338978C6}">
      <dgm:prSet/>
      <dgm:spPr/>
      <dgm:t>
        <a:bodyPr/>
        <a:lstStyle/>
        <a:p>
          <a:endParaRPr lang="en-US"/>
        </a:p>
      </dgm:t>
    </dgm:pt>
    <dgm:pt modelId="{CE152CA4-1C0E-4219-8724-AA88C493140E}" type="pres">
      <dgm:prSet presAssocID="{1C54272E-9DB4-4A87-9E22-C71E4E89E5B5}" presName="outerComposite" presStyleCnt="0">
        <dgm:presLayoutVars>
          <dgm:chMax val="5"/>
          <dgm:dir/>
          <dgm:resizeHandles val="exact"/>
        </dgm:presLayoutVars>
      </dgm:prSet>
      <dgm:spPr/>
    </dgm:pt>
    <dgm:pt modelId="{6A8B597F-295A-4CAE-B03D-32F9A1ED6330}" type="pres">
      <dgm:prSet presAssocID="{1C54272E-9DB4-4A87-9E22-C71E4E89E5B5}" presName="dummyMaxCanvas" presStyleCnt="0">
        <dgm:presLayoutVars/>
      </dgm:prSet>
      <dgm:spPr/>
    </dgm:pt>
    <dgm:pt modelId="{6D262459-F1C5-46E2-9B13-2D1FA54C8404}" type="pres">
      <dgm:prSet presAssocID="{1C54272E-9DB4-4A87-9E22-C71E4E89E5B5}" presName="FiveNodes_1" presStyleLbl="node1" presStyleIdx="0" presStyleCnt="5">
        <dgm:presLayoutVars>
          <dgm:bulletEnabled val="1"/>
        </dgm:presLayoutVars>
      </dgm:prSet>
      <dgm:spPr/>
    </dgm:pt>
    <dgm:pt modelId="{DFF74D58-0EBD-4B3D-8B9F-0935832664F7}" type="pres">
      <dgm:prSet presAssocID="{1C54272E-9DB4-4A87-9E22-C71E4E89E5B5}" presName="FiveNodes_2" presStyleLbl="node1" presStyleIdx="1" presStyleCnt="5">
        <dgm:presLayoutVars>
          <dgm:bulletEnabled val="1"/>
        </dgm:presLayoutVars>
      </dgm:prSet>
      <dgm:spPr/>
    </dgm:pt>
    <dgm:pt modelId="{F5357419-0CFE-4771-B940-8C4EE65E9874}" type="pres">
      <dgm:prSet presAssocID="{1C54272E-9DB4-4A87-9E22-C71E4E89E5B5}" presName="FiveNodes_3" presStyleLbl="node1" presStyleIdx="2" presStyleCnt="5">
        <dgm:presLayoutVars>
          <dgm:bulletEnabled val="1"/>
        </dgm:presLayoutVars>
      </dgm:prSet>
      <dgm:spPr/>
    </dgm:pt>
    <dgm:pt modelId="{E5A7EB75-2A51-4E07-B494-250B0632C686}" type="pres">
      <dgm:prSet presAssocID="{1C54272E-9DB4-4A87-9E22-C71E4E89E5B5}" presName="FiveNodes_4" presStyleLbl="node1" presStyleIdx="3" presStyleCnt="5">
        <dgm:presLayoutVars>
          <dgm:bulletEnabled val="1"/>
        </dgm:presLayoutVars>
      </dgm:prSet>
      <dgm:spPr/>
    </dgm:pt>
    <dgm:pt modelId="{B02503EC-6188-491F-BD41-1D3024732399}" type="pres">
      <dgm:prSet presAssocID="{1C54272E-9DB4-4A87-9E22-C71E4E89E5B5}" presName="FiveNodes_5" presStyleLbl="node1" presStyleIdx="4" presStyleCnt="5">
        <dgm:presLayoutVars>
          <dgm:bulletEnabled val="1"/>
        </dgm:presLayoutVars>
      </dgm:prSet>
      <dgm:spPr/>
    </dgm:pt>
    <dgm:pt modelId="{4F528208-BA95-4F08-ACCC-CA877D3BD051}" type="pres">
      <dgm:prSet presAssocID="{1C54272E-9DB4-4A87-9E22-C71E4E89E5B5}" presName="FiveConn_1-2" presStyleLbl="fgAccFollowNode1" presStyleIdx="0" presStyleCnt="4">
        <dgm:presLayoutVars>
          <dgm:bulletEnabled val="1"/>
        </dgm:presLayoutVars>
      </dgm:prSet>
      <dgm:spPr/>
    </dgm:pt>
    <dgm:pt modelId="{B80CCC11-6C50-48FC-BA38-8E88E2A66242}" type="pres">
      <dgm:prSet presAssocID="{1C54272E-9DB4-4A87-9E22-C71E4E89E5B5}" presName="FiveConn_2-3" presStyleLbl="fgAccFollowNode1" presStyleIdx="1" presStyleCnt="4">
        <dgm:presLayoutVars>
          <dgm:bulletEnabled val="1"/>
        </dgm:presLayoutVars>
      </dgm:prSet>
      <dgm:spPr/>
    </dgm:pt>
    <dgm:pt modelId="{68E217D8-E80B-432F-A55C-C54C1B425062}" type="pres">
      <dgm:prSet presAssocID="{1C54272E-9DB4-4A87-9E22-C71E4E89E5B5}" presName="FiveConn_3-4" presStyleLbl="fgAccFollowNode1" presStyleIdx="2" presStyleCnt="4">
        <dgm:presLayoutVars>
          <dgm:bulletEnabled val="1"/>
        </dgm:presLayoutVars>
      </dgm:prSet>
      <dgm:spPr/>
    </dgm:pt>
    <dgm:pt modelId="{64CFC0A2-BAD6-4A7F-91A4-32664BF9B8B2}" type="pres">
      <dgm:prSet presAssocID="{1C54272E-9DB4-4A87-9E22-C71E4E89E5B5}" presName="FiveConn_4-5" presStyleLbl="fgAccFollowNode1" presStyleIdx="3" presStyleCnt="4">
        <dgm:presLayoutVars>
          <dgm:bulletEnabled val="1"/>
        </dgm:presLayoutVars>
      </dgm:prSet>
      <dgm:spPr/>
    </dgm:pt>
    <dgm:pt modelId="{56AB554B-0FF8-42EC-8E89-DFA6FB0B364A}" type="pres">
      <dgm:prSet presAssocID="{1C54272E-9DB4-4A87-9E22-C71E4E89E5B5}" presName="FiveNodes_1_text" presStyleLbl="node1" presStyleIdx="4" presStyleCnt="5">
        <dgm:presLayoutVars>
          <dgm:bulletEnabled val="1"/>
        </dgm:presLayoutVars>
      </dgm:prSet>
      <dgm:spPr/>
    </dgm:pt>
    <dgm:pt modelId="{461C63E8-249E-4C62-BF92-79516A9C20B6}" type="pres">
      <dgm:prSet presAssocID="{1C54272E-9DB4-4A87-9E22-C71E4E89E5B5}" presName="FiveNodes_2_text" presStyleLbl="node1" presStyleIdx="4" presStyleCnt="5">
        <dgm:presLayoutVars>
          <dgm:bulletEnabled val="1"/>
        </dgm:presLayoutVars>
      </dgm:prSet>
      <dgm:spPr/>
    </dgm:pt>
    <dgm:pt modelId="{F14E472B-0493-43C1-92A3-4BB4A7E9909D}" type="pres">
      <dgm:prSet presAssocID="{1C54272E-9DB4-4A87-9E22-C71E4E89E5B5}" presName="FiveNodes_3_text" presStyleLbl="node1" presStyleIdx="4" presStyleCnt="5">
        <dgm:presLayoutVars>
          <dgm:bulletEnabled val="1"/>
        </dgm:presLayoutVars>
      </dgm:prSet>
      <dgm:spPr/>
    </dgm:pt>
    <dgm:pt modelId="{F288E215-10EA-469F-A271-AA4FE6FBC1A2}" type="pres">
      <dgm:prSet presAssocID="{1C54272E-9DB4-4A87-9E22-C71E4E89E5B5}" presName="FiveNodes_4_text" presStyleLbl="node1" presStyleIdx="4" presStyleCnt="5">
        <dgm:presLayoutVars>
          <dgm:bulletEnabled val="1"/>
        </dgm:presLayoutVars>
      </dgm:prSet>
      <dgm:spPr/>
    </dgm:pt>
    <dgm:pt modelId="{0A5B96C0-1F3E-4843-80AA-1E8BEB732DB8}" type="pres">
      <dgm:prSet presAssocID="{1C54272E-9DB4-4A87-9E22-C71E4E89E5B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2CF3413-B381-43DC-941A-A93E61D4167F}" type="presOf" srcId="{F2F3B040-A9B9-4FAE-B8B9-8EC19FA61321}" destId="{DFF74D58-0EBD-4B3D-8B9F-0935832664F7}" srcOrd="0" destOrd="0" presId="urn:microsoft.com/office/officeart/2005/8/layout/vProcess5"/>
    <dgm:cxn modelId="{3BE1B728-9BEC-46DE-8D91-64EC338978C6}" srcId="{1C54272E-9DB4-4A87-9E22-C71E4E89E5B5}" destId="{389C0547-617E-4031-9917-7BAA9482FFD6}" srcOrd="4" destOrd="0" parTransId="{B7A2F2F1-BACE-47D4-BE3A-660D2013BEE6}" sibTransId="{14E85D0C-DC62-483D-96CB-A312EE68DFFA}"/>
    <dgm:cxn modelId="{B68BC238-1197-4610-836F-D0D5E78F1B85}" type="presOf" srcId="{21841B56-4BA4-485C-BEE8-FF089311C3A8}" destId="{6D262459-F1C5-46E2-9B13-2D1FA54C8404}" srcOrd="0" destOrd="0" presId="urn:microsoft.com/office/officeart/2005/8/layout/vProcess5"/>
    <dgm:cxn modelId="{DA23E13E-EC1A-431E-AA06-F097BFC154B9}" type="presOf" srcId="{F2F3B040-A9B9-4FAE-B8B9-8EC19FA61321}" destId="{461C63E8-249E-4C62-BF92-79516A9C20B6}" srcOrd="1" destOrd="0" presId="urn:microsoft.com/office/officeart/2005/8/layout/vProcess5"/>
    <dgm:cxn modelId="{49E0D45E-9191-40CF-8CAD-59D54121BB14}" srcId="{1C54272E-9DB4-4A87-9E22-C71E4E89E5B5}" destId="{F2F3B040-A9B9-4FAE-B8B9-8EC19FA61321}" srcOrd="1" destOrd="0" parTransId="{C8677CFB-FC2D-4220-B0DE-D1719833D648}" sibTransId="{3F387492-A82F-464A-A314-93A52285F0F1}"/>
    <dgm:cxn modelId="{1894BA4B-7C8A-4E1C-A361-4A66D13BA883}" type="presOf" srcId="{21841B56-4BA4-485C-BEE8-FF089311C3A8}" destId="{56AB554B-0FF8-42EC-8E89-DFA6FB0B364A}" srcOrd="1" destOrd="0" presId="urn:microsoft.com/office/officeart/2005/8/layout/vProcess5"/>
    <dgm:cxn modelId="{E34F914C-DD3D-48D5-B76C-310AFC24F412}" type="presOf" srcId="{3F387492-A82F-464A-A314-93A52285F0F1}" destId="{B80CCC11-6C50-48FC-BA38-8E88E2A66242}" srcOrd="0" destOrd="0" presId="urn:microsoft.com/office/officeart/2005/8/layout/vProcess5"/>
    <dgm:cxn modelId="{C408CA71-E6FB-4973-B5B9-306D70C3A42C}" type="presOf" srcId="{2F0D9E0F-4B8C-49A0-8934-1304D3394072}" destId="{64CFC0A2-BAD6-4A7F-91A4-32664BF9B8B2}" srcOrd="0" destOrd="0" presId="urn:microsoft.com/office/officeart/2005/8/layout/vProcess5"/>
    <dgm:cxn modelId="{CA02C079-4FFC-4C12-B34C-85CBA34E8CC7}" type="presOf" srcId="{389C0547-617E-4031-9917-7BAA9482FFD6}" destId="{0A5B96C0-1F3E-4843-80AA-1E8BEB732DB8}" srcOrd="1" destOrd="0" presId="urn:microsoft.com/office/officeart/2005/8/layout/vProcess5"/>
    <dgm:cxn modelId="{90F8B47B-D03B-412C-A7FF-2879C352CDB4}" srcId="{1C54272E-9DB4-4A87-9E22-C71E4E89E5B5}" destId="{235886A0-6A69-4CA2-B07F-138928379ED7}" srcOrd="2" destOrd="0" parTransId="{9B1FFCCE-38C5-4F0A-85D4-375C7E479984}" sibTransId="{6E26ADD2-0F43-49D2-91A8-A97D495BA580}"/>
    <dgm:cxn modelId="{DD92FE8D-3069-4EDD-9671-3C07C5CF4E6F}" type="presOf" srcId="{314235F8-E720-4C21-90DF-CB7467B1EF82}" destId="{4F528208-BA95-4F08-ACCC-CA877D3BD051}" srcOrd="0" destOrd="0" presId="urn:microsoft.com/office/officeart/2005/8/layout/vProcess5"/>
    <dgm:cxn modelId="{0D915499-D775-46CC-8381-D281F6C7FA70}" type="presOf" srcId="{389C0547-617E-4031-9917-7BAA9482FFD6}" destId="{B02503EC-6188-491F-BD41-1D3024732399}" srcOrd="0" destOrd="0" presId="urn:microsoft.com/office/officeart/2005/8/layout/vProcess5"/>
    <dgm:cxn modelId="{DD8ED69D-98E9-468D-B015-65A22E1591A7}" srcId="{1C54272E-9DB4-4A87-9E22-C71E4E89E5B5}" destId="{27C6E2D2-FDAA-4806-A280-699E368F0AD0}" srcOrd="3" destOrd="0" parTransId="{647D0416-4FC9-4AFC-97FD-797D595F1CD1}" sibTransId="{2F0D9E0F-4B8C-49A0-8934-1304D3394072}"/>
    <dgm:cxn modelId="{A5A746A5-93E8-47F8-843F-B8881CEB2A07}" type="presOf" srcId="{235886A0-6A69-4CA2-B07F-138928379ED7}" destId="{F14E472B-0493-43C1-92A3-4BB4A7E9909D}" srcOrd="1" destOrd="0" presId="urn:microsoft.com/office/officeart/2005/8/layout/vProcess5"/>
    <dgm:cxn modelId="{E72F26BC-9332-4818-AF8F-D3787AA43D90}" type="presOf" srcId="{6E26ADD2-0F43-49D2-91A8-A97D495BA580}" destId="{68E217D8-E80B-432F-A55C-C54C1B425062}" srcOrd="0" destOrd="0" presId="urn:microsoft.com/office/officeart/2005/8/layout/vProcess5"/>
    <dgm:cxn modelId="{F109F4C0-020E-4F99-BC07-4232EDCC17F8}" type="presOf" srcId="{27C6E2D2-FDAA-4806-A280-699E368F0AD0}" destId="{F288E215-10EA-469F-A271-AA4FE6FBC1A2}" srcOrd="1" destOrd="0" presId="urn:microsoft.com/office/officeart/2005/8/layout/vProcess5"/>
    <dgm:cxn modelId="{6E16D2CB-204E-4D45-A85F-A3E6CD0497FD}" srcId="{1C54272E-9DB4-4A87-9E22-C71E4E89E5B5}" destId="{21841B56-4BA4-485C-BEE8-FF089311C3A8}" srcOrd="0" destOrd="0" parTransId="{4F33F887-994B-492E-B17C-8E4D8B133E64}" sibTransId="{314235F8-E720-4C21-90DF-CB7467B1EF82}"/>
    <dgm:cxn modelId="{C667E1D5-7F19-4BD9-ADD2-52BBB2CDE09B}" type="presOf" srcId="{235886A0-6A69-4CA2-B07F-138928379ED7}" destId="{F5357419-0CFE-4771-B940-8C4EE65E9874}" srcOrd="0" destOrd="0" presId="urn:microsoft.com/office/officeart/2005/8/layout/vProcess5"/>
    <dgm:cxn modelId="{00525BF8-B61D-4663-B103-7A900A8F5B74}" type="presOf" srcId="{27C6E2D2-FDAA-4806-A280-699E368F0AD0}" destId="{E5A7EB75-2A51-4E07-B494-250B0632C686}" srcOrd="0" destOrd="0" presId="urn:microsoft.com/office/officeart/2005/8/layout/vProcess5"/>
    <dgm:cxn modelId="{103132F9-D14F-4564-8A63-49B08A127B3F}" type="presOf" srcId="{1C54272E-9DB4-4A87-9E22-C71E4E89E5B5}" destId="{CE152CA4-1C0E-4219-8724-AA88C493140E}" srcOrd="0" destOrd="0" presId="urn:microsoft.com/office/officeart/2005/8/layout/vProcess5"/>
    <dgm:cxn modelId="{01EE72EF-A28A-4ACF-B5A3-2E6F69520C78}" type="presParOf" srcId="{CE152CA4-1C0E-4219-8724-AA88C493140E}" destId="{6A8B597F-295A-4CAE-B03D-32F9A1ED6330}" srcOrd="0" destOrd="0" presId="urn:microsoft.com/office/officeart/2005/8/layout/vProcess5"/>
    <dgm:cxn modelId="{8DB2CBA7-E07D-493B-92B7-98A260B16A44}" type="presParOf" srcId="{CE152CA4-1C0E-4219-8724-AA88C493140E}" destId="{6D262459-F1C5-46E2-9B13-2D1FA54C8404}" srcOrd="1" destOrd="0" presId="urn:microsoft.com/office/officeart/2005/8/layout/vProcess5"/>
    <dgm:cxn modelId="{14F68B0C-2289-4B25-AE8B-E83374480D81}" type="presParOf" srcId="{CE152CA4-1C0E-4219-8724-AA88C493140E}" destId="{DFF74D58-0EBD-4B3D-8B9F-0935832664F7}" srcOrd="2" destOrd="0" presId="urn:microsoft.com/office/officeart/2005/8/layout/vProcess5"/>
    <dgm:cxn modelId="{C82D3BA3-12D7-40B9-87DD-75B21EB3F1DE}" type="presParOf" srcId="{CE152CA4-1C0E-4219-8724-AA88C493140E}" destId="{F5357419-0CFE-4771-B940-8C4EE65E9874}" srcOrd="3" destOrd="0" presId="urn:microsoft.com/office/officeart/2005/8/layout/vProcess5"/>
    <dgm:cxn modelId="{174E9527-9A32-40FC-96A6-FF70D043F9A4}" type="presParOf" srcId="{CE152CA4-1C0E-4219-8724-AA88C493140E}" destId="{E5A7EB75-2A51-4E07-B494-250B0632C686}" srcOrd="4" destOrd="0" presId="urn:microsoft.com/office/officeart/2005/8/layout/vProcess5"/>
    <dgm:cxn modelId="{455C7B91-E87B-48D9-9E8F-C3E8D847AD8C}" type="presParOf" srcId="{CE152CA4-1C0E-4219-8724-AA88C493140E}" destId="{B02503EC-6188-491F-BD41-1D3024732399}" srcOrd="5" destOrd="0" presId="urn:microsoft.com/office/officeart/2005/8/layout/vProcess5"/>
    <dgm:cxn modelId="{C2F1A99E-B2E9-4290-BE93-921BE57E00A3}" type="presParOf" srcId="{CE152CA4-1C0E-4219-8724-AA88C493140E}" destId="{4F528208-BA95-4F08-ACCC-CA877D3BD051}" srcOrd="6" destOrd="0" presId="urn:microsoft.com/office/officeart/2005/8/layout/vProcess5"/>
    <dgm:cxn modelId="{5DDBD251-961A-4FAB-B4E1-252205F4B988}" type="presParOf" srcId="{CE152CA4-1C0E-4219-8724-AA88C493140E}" destId="{B80CCC11-6C50-48FC-BA38-8E88E2A66242}" srcOrd="7" destOrd="0" presId="urn:microsoft.com/office/officeart/2005/8/layout/vProcess5"/>
    <dgm:cxn modelId="{23887EC0-BF93-4284-A8BF-FDBACCCD22EC}" type="presParOf" srcId="{CE152CA4-1C0E-4219-8724-AA88C493140E}" destId="{68E217D8-E80B-432F-A55C-C54C1B425062}" srcOrd="8" destOrd="0" presId="urn:microsoft.com/office/officeart/2005/8/layout/vProcess5"/>
    <dgm:cxn modelId="{2F2C3180-F7A2-43A2-AA6C-96473B1AF5FA}" type="presParOf" srcId="{CE152CA4-1C0E-4219-8724-AA88C493140E}" destId="{64CFC0A2-BAD6-4A7F-91A4-32664BF9B8B2}" srcOrd="9" destOrd="0" presId="urn:microsoft.com/office/officeart/2005/8/layout/vProcess5"/>
    <dgm:cxn modelId="{1B04FA1C-D90E-46C2-AD13-F9163C5AD9BC}" type="presParOf" srcId="{CE152CA4-1C0E-4219-8724-AA88C493140E}" destId="{56AB554B-0FF8-42EC-8E89-DFA6FB0B364A}" srcOrd="10" destOrd="0" presId="urn:microsoft.com/office/officeart/2005/8/layout/vProcess5"/>
    <dgm:cxn modelId="{76680751-84EE-480C-9E05-BB83EBDB23DF}" type="presParOf" srcId="{CE152CA4-1C0E-4219-8724-AA88C493140E}" destId="{461C63E8-249E-4C62-BF92-79516A9C20B6}" srcOrd="11" destOrd="0" presId="urn:microsoft.com/office/officeart/2005/8/layout/vProcess5"/>
    <dgm:cxn modelId="{307FA040-C994-4782-AD6A-ADF44CE9CC2C}" type="presParOf" srcId="{CE152CA4-1C0E-4219-8724-AA88C493140E}" destId="{F14E472B-0493-43C1-92A3-4BB4A7E9909D}" srcOrd="12" destOrd="0" presId="urn:microsoft.com/office/officeart/2005/8/layout/vProcess5"/>
    <dgm:cxn modelId="{37617D83-7FB1-4CAE-B05C-A48955A4509B}" type="presParOf" srcId="{CE152CA4-1C0E-4219-8724-AA88C493140E}" destId="{F288E215-10EA-469F-A271-AA4FE6FBC1A2}" srcOrd="13" destOrd="0" presId="urn:microsoft.com/office/officeart/2005/8/layout/vProcess5"/>
    <dgm:cxn modelId="{9E649FD2-40F5-464A-85B1-52B730E6C9F8}" type="presParOf" srcId="{CE152CA4-1C0E-4219-8724-AA88C493140E}" destId="{0A5B96C0-1F3E-4843-80AA-1E8BEB732D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29025-DCA0-4D77-98F4-987DD3919CCD}">
      <dsp:nvSpPr>
        <dsp:cNvPr id="0" name=""/>
        <dsp:cNvSpPr/>
      </dsp:nvSpPr>
      <dsp:spPr>
        <a:xfrm>
          <a:off x="3080" y="465433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Install Node.js: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https://nodejs.org/en/download/</a:t>
          </a:r>
          <a:br>
            <a:rPr lang="en-US" sz="1600" kern="1200" dirty="0"/>
          </a:br>
          <a:r>
            <a:rPr lang="en-US" sz="1600" kern="1200" dirty="0"/>
            <a:t> </a:t>
          </a:r>
        </a:p>
      </dsp:txBody>
      <dsp:txXfrm>
        <a:off x="3080" y="1765670"/>
        <a:ext cx="2444055" cy="2053006"/>
      </dsp:txXfrm>
    </dsp:sp>
    <dsp:sp modelId="{D18301AD-8ECA-474A-9196-7FCA4C730B74}">
      <dsp:nvSpPr>
        <dsp:cNvPr id="0" name=""/>
        <dsp:cNvSpPr/>
      </dsp:nvSpPr>
      <dsp:spPr>
        <a:xfrm>
          <a:off x="711856" y="807600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928"/>
        <a:ext cx="725847" cy="725847"/>
      </dsp:txXfrm>
    </dsp:sp>
    <dsp:sp modelId="{5549D5DD-3237-47CB-A635-10324CDBD3EA}">
      <dsp:nvSpPr>
        <dsp:cNvPr id="0" name=""/>
        <dsp:cNvSpPr/>
      </dsp:nvSpPr>
      <dsp:spPr>
        <a:xfrm>
          <a:off x="3080" y="3887038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B5743-C2A5-4196-BD2D-B0F4FB84080F}">
      <dsp:nvSpPr>
        <dsp:cNvPr id="0" name=""/>
        <dsp:cNvSpPr/>
      </dsp:nvSpPr>
      <dsp:spPr>
        <a:xfrm>
          <a:off x="2691541" y="465433"/>
          <a:ext cx="2444055" cy="3421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Install Visual Studio Code:</a:t>
          </a:r>
          <a:br>
            <a:rPr lang="en-US" sz="1600" kern="1200" dirty="0"/>
          </a:br>
          <a:r>
            <a:rPr lang="en-US" sz="1600" kern="1200" dirty="0"/>
            <a:t> </a:t>
          </a:r>
          <a:r>
            <a:rPr lang="en-US" sz="1600" kern="1200" dirty="0">
              <a:hlinkClick xmlns:r="http://schemas.openxmlformats.org/officeDocument/2006/relationships" r:id="rId1"/>
            </a:rPr>
            <a:t>https://code.visualstudio.com/download</a:t>
          </a:r>
          <a:endParaRPr lang="en-US" sz="1600" kern="1200" dirty="0"/>
        </a:p>
      </dsp:txBody>
      <dsp:txXfrm>
        <a:off x="2691541" y="1765670"/>
        <a:ext cx="2444055" cy="2053006"/>
      </dsp:txXfrm>
    </dsp:sp>
    <dsp:sp modelId="{B2BDA2FC-948A-4E66-B628-3C2805EB879C}">
      <dsp:nvSpPr>
        <dsp:cNvPr id="0" name=""/>
        <dsp:cNvSpPr/>
      </dsp:nvSpPr>
      <dsp:spPr>
        <a:xfrm>
          <a:off x="3400317" y="807600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928"/>
        <a:ext cx="725847" cy="725847"/>
      </dsp:txXfrm>
    </dsp:sp>
    <dsp:sp modelId="{155A4504-8704-4013-949A-6F75A7547D4A}">
      <dsp:nvSpPr>
        <dsp:cNvPr id="0" name=""/>
        <dsp:cNvSpPr/>
      </dsp:nvSpPr>
      <dsp:spPr>
        <a:xfrm>
          <a:off x="2691541" y="3887038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00EE5-4457-470D-B849-978D3EC12D8E}">
      <dsp:nvSpPr>
        <dsp:cNvPr id="0" name=""/>
        <dsp:cNvSpPr/>
      </dsp:nvSpPr>
      <dsp:spPr>
        <a:xfrm>
          <a:off x="5380002" y="465433"/>
          <a:ext cx="2444055" cy="3421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Verify node version 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node –version</a:t>
          </a:r>
        </a:p>
      </dsp:txBody>
      <dsp:txXfrm>
        <a:off x="5380002" y="1765670"/>
        <a:ext cx="2444055" cy="2053006"/>
      </dsp:txXfrm>
    </dsp:sp>
    <dsp:sp modelId="{FC695C9E-9CF9-4652-82A2-2B01F1871028}">
      <dsp:nvSpPr>
        <dsp:cNvPr id="0" name=""/>
        <dsp:cNvSpPr/>
      </dsp:nvSpPr>
      <dsp:spPr>
        <a:xfrm>
          <a:off x="6088778" y="807600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928"/>
        <a:ext cx="725847" cy="725847"/>
      </dsp:txXfrm>
    </dsp:sp>
    <dsp:sp modelId="{AD0DA4C5-CD19-44C4-8857-1E4809C8D2DC}">
      <dsp:nvSpPr>
        <dsp:cNvPr id="0" name=""/>
        <dsp:cNvSpPr/>
      </dsp:nvSpPr>
      <dsp:spPr>
        <a:xfrm>
          <a:off x="5380002" y="3887038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7A0C4-A6A1-4570-88F1-2DA2EE4A04BB}">
      <dsp:nvSpPr>
        <dsp:cNvPr id="0" name=""/>
        <dsp:cNvSpPr/>
      </dsp:nvSpPr>
      <dsp:spPr>
        <a:xfrm>
          <a:off x="8068463" y="465433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new project from Visual Studio Code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npm</a:t>
          </a:r>
          <a:r>
            <a:rPr lang="en-US" sz="1200" kern="1200" dirty="0"/>
            <a:t> </a:t>
          </a:r>
          <a:r>
            <a:rPr lang="en-US" sz="1200" kern="1200" dirty="0" err="1"/>
            <a:t>init</a:t>
          </a:r>
          <a:r>
            <a:rPr lang="en-US" sz="1200" kern="1200" dirty="0"/>
            <a:t>: To create </a:t>
          </a:r>
          <a:r>
            <a:rPr lang="en-US" sz="1200" kern="1200" dirty="0" err="1"/>
            <a:t>package.json</a:t>
          </a:r>
          <a:r>
            <a:rPr lang="en-US" sz="1200" kern="1200" dirty="0"/>
            <a:t> file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npm install: To install full node nodules</a:t>
          </a:r>
        </a:p>
      </dsp:txBody>
      <dsp:txXfrm>
        <a:off x="8068463" y="1765670"/>
        <a:ext cx="2444055" cy="2053006"/>
      </dsp:txXfrm>
    </dsp:sp>
    <dsp:sp modelId="{29169086-F03B-4BB4-89B0-9BF7C38D2C17}">
      <dsp:nvSpPr>
        <dsp:cNvPr id="0" name=""/>
        <dsp:cNvSpPr/>
      </dsp:nvSpPr>
      <dsp:spPr>
        <a:xfrm>
          <a:off x="8777239" y="807600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928"/>
        <a:ext cx="725847" cy="725847"/>
      </dsp:txXfrm>
    </dsp:sp>
    <dsp:sp modelId="{88F2086F-F6CB-4EC1-AF13-9157B12A16BD}">
      <dsp:nvSpPr>
        <dsp:cNvPr id="0" name=""/>
        <dsp:cNvSpPr/>
      </dsp:nvSpPr>
      <dsp:spPr>
        <a:xfrm>
          <a:off x="8068463" y="3887038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D3504-E317-4C9A-939E-923782388C3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4A41-F4BA-4E69-852C-E8C955A79B4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9843B-4548-4700-AAEF-93B2C20FA89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Centralized</a:t>
          </a:r>
        </a:p>
      </dsp:txBody>
      <dsp:txXfrm>
        <a:off x="1435590" y="531"/>
        <a:ext cx="9080009" cy="1242935"/>
      </dsp:txXfrm>
    </dsp:sp>
    <dsp:sp modelId="{ECDB3299-0625-4370-913A-C8D456CDC9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4231C-DA74-407A-BEB9-D32B79921BE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766EC-7270-45A6-B646-A9C632CA108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Decentralized</a:t>
          </a:r>
        </a:p>
      </dsp:txBody>
      <dsp:txXfrm>
        <a:off x="1435590" y="1554201"/>
        <a:ext cx="9080009" cy="1242935"/>
      </dsp:txXfrm>
    </dsp:sp>
    <dsp:sp modelId="{86BEC72E-F4F1-4E34-B0B5-BF7325DE8BB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57F9B-A5A3-49DE-A2F5-398AC68C6E1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8E0A-53E2-43A8-8390-674DD2B9D45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Decentralized-Distributed 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8A985-E403-4F87-8438-C5D25535967F}">
      <dsp:nvSpPr>
        <dsp:cNvPr id="0" name=""/>
        <dsp:cNvSpPr/>
      </dsp:nvSpPr>
      <dsp:spPr>
        <a:xfrm>
          <a:off x="6554979" y="2515402"/>
          <a:ext cx="91440" cy="3734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4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27828-6621-4479-B7F0-D61DF54F68EE}">
      <dsp:nvSpPr>
        <dsp:cNvPr id="0" name=""/>
        <dsp:cNvSpPr/>
      </dsp:nvSpPr>
      <dsp:spPr>
        <a:xfrm>
          <a:off x="1706872" y="2468485"/>
          <a:ext cx="938434" cy="44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351"/>
              </a:lnTo>
              <a:lnTo>
                <a:pt x="938434" y="304351"/>
              </a:lnTo>
              <a:lnTo>
                <a:pt x="938434" y="4466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D96A-B02D-4900-ACDB-31A91DA2706C}">
      <dsp:nvSpPr>
        <dsp:cNvPr id="0" name=""/>
        <dsp:cNvSpPr/>
      </dsp:nvSpPr>
      <dsp:spPr>
        <a:xfrm>
          <a:off x="768438" y="2468485"/>
          <a:ext cx="938434" cy="446609"/>
        </a:xfrm>
        <a:custGeom>
          <a:avLst/>
          <a:gdLst/>
          <a:ahLst/>
          <a:cxnLst/>
          <a:rect l="0" t="0" r="0" b="0"/>
          <a:pathLst>
            <a:path>
              <a:moveTo>
                <a:pt x="938434" y="0"/>
              </a:moveTo>
              <a:lnTo>
                <a:pt x="938434" y="304351"/>
              </a:lnTo>
              <a:lnTo>
                <a:pt x="0" y="304351"/>
              </a:lnTo>
              <a:lnTo>
                <a:pt x="0" y="44660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557C5-AB39-49E8-B6BA-59210CD9EB75}">
      <dsp:nvSpPr>
        <dsp:cNvPr id="0" name=""/>
        <dsp:cNvSpPr/>
      </dsp:nvSpPr>
      <dsp:spPr>
        <a:xfrm>
          <a:off x="1661152" y="1046757"/>
          <a:ext cx="91440" cy="446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6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05FCE1-8FE0-43DD-B72C-53F1EC9BD153}">
      <dsp:nvSpPr>
        <dsp:cNvPr id="0" name=""/>
        <dsp:cNvSpPr/>
      </dsp:nvSpPr>
      <dsp:spPr>
        <a:xfrm>
          <a:off x="939062" y="71638"/>
          <a:ext cx="1535619" cy="975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176E79-D1B4-4B57-B02C-673BA24F1523}">
      <dsp:nvSpPr>
        <dsp:cNvPr id="0" name=""/>
        <dsp:cNvSpPr/>
      </dsp:nvSpPr>
      <dsp:spPr>
        <a:xfrm>
          <a:off x="1109687" y="233731"/>
          <a:ext cx="1535619" cy="975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Ledgers</a:t>
          </a:r>
        </a:p>
      </dsp:txBody>
      <dsp:txXfrm>
        <a:off x="1138247" y="262291"/>
        <a:ext cx="1478499" cy="917998"/>
      </dsp:txXfrm>
    </dsp:sp>
    <dsp:sp modelId="{4E0C42BC-5676-409F-9131-80E42711AAE4}">
      <dsp:nvSpPr>
        <dsp:cNvPr id="0" name=""/>
        <dsp:cNvSpPr/>
      </dsp:nvSpPr>
      <dsp:spPr>
        <a:xfrm>
          <a:off x="465623" y="1493366"/>
          <a:ext cx="2482498" cy="975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B0D176-CBFE-4151-84E2-80468A452AC6}">
      <dsp:nvSpPr>
        <dsp:cNvPr id="0" name=""/>
        <dsp:cNvSpPr/>
      </dsp:nvSpPr>
      <dsp:spPr>
        <a:xfrm>
          <a:off x="636247" y="1655459"/>
          <a:ext cx="2482498" cy="975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“Ledgers have existed since ancient times and have served as record-keeping of transactions” [1]</a:t>
          </a:r>
          <a:endParaRPr lang="en-US" sz="1400" kern="1200" dirty="0"/>
        </a:p>
      </dsp:txBody>
      <dsp:txXfrm>
        <a:off x="664807" y="1684019"/>
        <a:ext cx="2425378" cy="917998"/>
      </dsp:txXfrm>
    </dsp:sp>
    <dsp:sp modelId="{EBA29F29-5475-4D5A-A9BB-94A310B59826}">
      <dsp:nvSpPr>
        <dsp:cNvPr id="0" name=""/>
        <dsp:cNvSpPr/>
      </dsp:nvSpPr>
      <dsp:spPr>
        <a:xfrm>
          <a:off x="628" y="2915094"/>
          <a:ext cx="1535619" cy="975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93AA65-C08B-4AFF-9EFC-DC9A14D5C511}">
      <dsp:nvSpPr>
        <dsp:cNvPr id="0" name=""/>
        <dsp:cNvSpPr/>
      </dsp:nvSpPr>
      <dsp:spPr>
        <a:xfrm>
          <a:off x="171252" y="3077187"/>
          <a:ext cx="1535619" cy="975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a pen and paper ledger</a:t>
          </a:r>
          <a:endParaRPr lang="en-US" sz="1400" kern="1200" dirty="0"/>
        </a:p>
      </dsp:txBody>
      <dsp:txXfrm>
        <a:off x="199812" y="3105747"/>
        <a:ext cx="1478499" cy="917998"/>
      </dsp:txXfrm>
    </dsp:sp>
    <dsp:sp modelId="{BA45F07C-0144-4495-8C1C-7D5B91ABD274}">
      <dsp:nvSpPr>
        <dsp:cNvPr id="0" name=""/>
        <dsp:cNvSpPr/>
      </dsp:nvSpPr>
      <dsp:spPr>
        <a:xfrm>
          <a:off x="1877497" y="2915094"/>
          <a:ext cx="1535619" cy="975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44883B-19F3-435C-A3AB-6E36B9C405B0}">
      <dsp:nvSpPr>
        <dsp:cNvPr id="0" name=""/>
        <dsp:cNvSpPr/>
      </dsp:nvSpPr>
      <dsp:spPr>
        <a:xfrm>
          <a:off x="2048121" y="3077187"/>
          <a:ext cx="1535619" cy="975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a large database maintained by a central authority e.g., Banks </a:t>
          </a:r>
          <a:endParaRPr lang="en-US" sz="1400" kern="1200" dirty="0"/>
        </a:p>
      </dsp:txBody>
      <dsp:txXfrm>
        <a:off x="2076681" y="3105747"/>
        <a:ext cx="1478499" cy="917998"/>
      </dsp:txXfrm>
    </dsp:sp>
    <dsp:sp modelId="{96254673-DE59-42FD-AD13-36611319E042}">
      <dsp:nvSpPr>
        <dsp:cNvPr id="0" name=""/>
        <dsp:cNvSpPr/>
      </dsp:nvSpPr>
      <dsp:spPr>
        <a:xfrm>
          <a:off x="2815931" y="71638"/>
          <a:ext cx="2675080" cy="12549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6FEB63-E81D-4725-8599-0E2A7B1CA176}">
      <dsp:nvSpPr>
        <dsp:cNvPr id="0" name=""/>
        <dsp:cNvSpPr/>
      </dsp:nvSpPr>
      <dsp:spPr>
        <a:xfrm>
          <a:off x="2986556" y="233731"/>
          <a:ext cx="2675080" cy="1254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“Distributed ledger technology </a:t>
          </a:r>
          <a:r>
            <a:rPr lang="en-GB" sz="1200" b="1" i="0" kern="1200" baseline="0" dirty="0"/>
            <a:t>(DLT) </a:t>
          </a:r>
          <a:r>
            <a:rPr lang="en-GB" sz="1200" b="0" i="0" kern="1200" baseline="0" dirty="0"/>
            <a:t>presents a distributed and decentralized database, shared among multiples parties, </a:t>
          </a:r>
          <a:r>
            <a:rPr lang="en-US" sz="1200" b="0" i="0" kern="1200" baseline="0" dirty="0"/>
            <a:t>known as network participants”</a:t>
          </a:r>
          <a:endParaRPr lang="en-US" sz="1200" kern="1200" dirty="0"/>
        </a:p>
      </dsp:txBody>
      <dsp:txXfrm>
        <a:off x="3023312" y="270487"/>
        <a:ext cx="2601568" cy="1181426"/>
      </dsp:txXfrm>
    </dsp:sp>
    <dsp:sp modelId="{E26FF062-F5FD-40A5-B70A-EBE72998CBAA}">
      <dsp:nvSpPr>
        <dsp:cNvPr id="0" name=""/>
        <dsp:cNvSpPr/>
      </dsp:nvSpPr>
      <dsp:spPr>
        <a:xfrm>
          <a:off x="5832889" y="1540284"/>
          <a:ext cx="1535619" cy="975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3852B3-6EAE-4475-B25C-74A3BE8FC476}">
      <dsp:nvSpPr>
        <dsp:cNvPr id="0" name=""/>
        <dsp:cNvSpPr/>
      </dsp:nvSpPr>
      <dsp:spPr>
        <a:xfrm>
          <a:off x="6003514" y="1702377"/>
          <a:ext cx="1535619" cy="975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Blockchain</a:t>
          </a:r>
        </a:p>
      </dsp:txBody>
      <dsp:txXfrm>
        <a:off x="6032074" y="1730937"/>
        <a:ext cx="1478499" cy="917998"/>
      </dsp:txXfrm>
    </dsp:sp>
    <dsp:sp modelId="{EAD44EDB-8C8F-4923-A881-FAF224162387}">
      <dsp:nvSpPr>
        <dsp:cNvPr id="0" name=""/>
        <dsp:cNvSpPr/>
      </dsp:nvSpPr>
      <dsp:spPr>
        <a:xfrm>
          <a:off x="5832889" y="2888819"/>
          <a:ext cx="1535619" cy="975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2D24F8-57C9-4C49-8998-28342487955D}">
      <dsp:nvSpPr>
        <dsp:cNvPr id="0" name=""/>
        <dsp:cNvSpPr/>
      </dsp:nvSpPr>
      <dsp:spPr>
        <a:xfrm>
          <a:off x="6003514" y="3050913"/>
          <a:ext cx="1535619" cy="975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BC technology is an instance of the </a:t>
          </a:r>
          <a:r>
            <a:rPr lang="en-US" sz="1400" kern="1200" dirty="0"/>
            <a:t>distributed ledger</a:t>
          </a:r>
        </a:p>
      </dsp:txBody>
      <dsp:txXfrm>
        <a:off x="6032074" y="3079473"/>
        <a:ext cx="1478499" cy="9179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62459-F1C5-46E2-9B13-2D1FA54C8404}">
      <dsp:nvSpPr>
        <dsp:cNvPr id="0" name=""/>
        <dsp:cNvSpPr/>
      </dsp:nvSpPr>
      <dsp:spPr>
        <a:xfrm>
          <a:off x="0" y="0"/>
          <a:ext cx="8097012" cy="7834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Trust and Transparency</a:t>
          </a:r>
        </a:p>
      </dsp:txBody>
      <dsp:txXfrm>
        <a:off x="22947" y="22947"/>
        <a:ext cx="7159934" cy="737563"/>
      </dsp:txXfrm>
    </dsp:sp>
    <dsp:sp modelId="{DFF74D58-0EBD-4B3D-8B9F-0935832664F7}">
      <dsp:nvSpPr>
        <dsp:cNvPr id="0" name=""/>
        <dsp:cNvSpPr/>
      </dsp:nvSpPr>
      <dsp:spPr>
        <a:xfrm>
          <a:off x="604647" y="892271"/>
          <a:ext cx="8097012" cy="7834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Security</a:t>
          </a:r>
        </a:p>
      </dsp:txBody>
      <dsp:txXfrm>
        <a:off x="627594" y="915218"/>
        <a:ext cx="6937223" cy="737563"/>
      </dsp:txXfrm>
    </dsp:sp>
    <dsp:sp modelId="{F5357419-0CFE-4771-B940-8C4EE65E9874}">
      <dsp:nvSpPr>
        <dsp:cNvPr id="0" name=""/>
        <dsp:cNvSpPr/>
      </dsp:nvSpPr>
      <dsp:spPr>
        <a:xfrm>
          <a:off x="1209293" y="1784543"/>
          <a:ext cx="8097012" cy="7834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Immutability</a:t>
          </a:r>
        </a:p>
      </dsp:txBody>
      <dsp:txXfrm>
        <a:off x="1232240" y="1807490"/>
        <a:ext cx="6937223" cy="737563"/>
      </dsp:txXfrm>
    </dsp:sp>
    <dsp:sp modelId="{E5A7EB75-2A51-4E07-B494-250B0632C686}">
      <dsp:nvSpPr>
        <dsp:cNvPr id="0" name=""/>
        <dsp:cNvSpPr/>
      </dsp:nvSpPr>
      <dsp:spPr>
        <a:xfrm>
          <a:off x="1813940" y="2676814"/>
          <a:ext cx="8097012" cy="7834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Auditability/Timestamped</a:t>
          </a:r>
        </a:p>
      </dsp:txBody>
      <dsp:txXfrm>
        <a:off x="1836887" y="2699761"/>
        <a:ext cx="6937223" cy="737563"/>
      </dsp:txXfrm>
    </dsp:sp>
    <dsp:sp modelId="{B02503EC-6188-491F-BD41-1D3024732399}">
      <dsp:nvSpPr>
        <dsp:cNvPr id="0" name=""/>
        <dsp:cNvSpPr/>
      </dsp:nvSpPr>
      <dsp:spPr>
        <a:xfrm>
          <a:off x="2418587" y="3569086"/>
          <a:ext cx="8097012" cy="7834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Smart Contracts (SC)</a:t>
          </a:r>
        </a:p>
      </dsp:txBody>
      <dsp:txXfrm>
        <a:off x="2441534" y="3592033"/>
        <a:ext cx="6937223" cy="737563"/>
      </dsp:txXfrm>
    </dsp:sp>
    <dsp:sp modelId="{4F528208-BA95-4F08-ACCC-CA877D3BD051}">
      <dsp:nvSpPr>
        <dsp:cNvPr id="0" name=""/>
        <dsp:cNvSpPr/>
      </dsp:nvSpPr>
      <dsp:spPr>
        <a:xfrm>
          <a:off x="7587764" y="572359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345" y="572359"/>
        <a:ext cx="280085" cy="383208"/>
      </dsp:txXfrm>
    </dsp:sp>
    <dsp:sp modelId="{B80CCC11-6C50-48FC-BA38-8E88E2A66242}">
      <dsp:nvSpPr>
        <dsp:cNvPr id="0" name=""/>
        <dsp:cNvSpPr/>
      </dsp:nvSpPr>
      <dsp:spPr>
        <a:xfrm>
          <a:off x="8192411" y="146463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6992" y="1464631"/>
        <a:ext cx="280085" cy="383208"/>
      </dsp:txXfrm>
    </dsp:sp>
    <dsp:sp modelId="{68E217D8-E80B-432F-A55C-C54C1B425062}">
      <dsp:nvSpPr>
        <dsp:cNvPr id="0" name=""/>
        <dsp:cNvSpPr/>
      </dsp:nvSpPr>
      <dsp:spPr>
        <a:xfrm>
          <a:off x="8797058" y="2343844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639" y="2343844"/>
        <a:ext cx="280085" cy="383208"/>
      </dsp:txXfrm>
    </dsp:sp>
    <dsp:sp modelId="{64CFC0A2-BAD6-4A7F-91A4-32664BF9B8B2}">
      <dsp:nvSpPr>
        <dsp:cNvPr id="0" name=""/>
        <dsp:cNvSpPr/>
      </dsp:nvSpPr>
      <dsp:spPr>
        <a:xfrm>
          <a:off x="9401705" y="324482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286" y="3244821"/>
        <a:ext cx="280085" cy="383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DA84-40F2-07BD-97BB-596CE56C4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0A8C3-946D-340E-116E-7C9636B3E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1C5B-5E85-C335-7E2E-2235FDD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451E-6557-02E9-8094-EA16DA36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7EA70-1CE8-8C03-ADD9-3D47FACC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8C2E-F148-B627-94F1-388DBB5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FE7C0-4541-A654-6487-A7FE8DCF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A360-5A05-60A7-93B7-527F56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9EBE-1934-AAD0-0DD4-A77062F1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E073-3B47-7BDF-9CAB-D9477F7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7CC6C-9338-09DE-5A6D-3537875FF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A9DF-959F-5BA0-36CE-A98A04CD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FE04-E9EF-74DE-9B9A-962213A9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4BDF-8A10-E84E-930F-FD0AAA5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BC7F-721F-A7D9-6A48-F097AA87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14F1-EE7A-FA7F-9ACE-8F470E22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A0D9-9301-6BDC-66DA-EFECDB33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8FB0-BADF-8A4E-5FB9-9C8C67C6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E7CF-28B9-8904-4117-E51B12C7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9CA7-4D40-9FFC-1A60-A10A04E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D675-46BE-7C9F-70DC-70802CE2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E8BB-244D-86C6-A0C6-05D2E093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78F6-5076-245E-2341-845F9A94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494E-919A-46D3-BF7A-3D407149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E59A-51A3-07D0-41A3-8BCE7EFE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D819-AD6B-1904-EE24-1B2FBD52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AA35-2F72-ED96-9CA7-36F2C79B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BF88-0ED1-880B-6D0F-70A8D4B8D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A8D2-C322-6610-7EDE-51F59ABC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476D-99DC-8BD6-97A1-BD7DE2B7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3B450-7E21-F4D5-2EC5-289C72DE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2AB-E38E-9EB3-7823-C2F76F27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CF6A-9437-AC55-7D5C-8932EC6B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E0A6-C31A-701C-3FB7-69B5ACE4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6A412-EFC7-50DA-F93D-850D59583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2083-EF61-C535-5D8A-343C3CAE6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DC995-93CC-2201-462C-747A86E4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4D919-9CCB-8D66-A1D0-891EC1A9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B690C-492E-2690-9D39-46F63818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516E-C957-6DB4-C4AE-04806B33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DF93A-E8DA-00EA-3AF0-0F781408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76DE-2B1B-6ED4-CA12-B08C4886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66760-2224-581A-A8EC-A1D9D865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AA573-4F72-5465-D375-11ABB270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88D1-70CE-40E3-7C41-86A50294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9D8F0-95F2-D7FA-A68D-8EF7CE6F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3FE-2A27-229B-5286-5E70D50E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E442-B049-4461-9395-4211573E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1B56C-E41B-1733-A0DC-40AB14430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B40C-A89D-784C-94DB-44983A38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DD327-764B-DF23-5B13-8D66CAA4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1FFC-189F-6C45-3E1A-38E75D3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642-9C9A-EDF0-ACD0-708AED4C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3DCE8-A21A-FF46-634B-86D3F790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89CD2-377F-B4C7-27EF-EB845E50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BEF5B-1B95-75B4-08B9-4161196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69A1-A6B2-E3FE-424C-11701501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5D40-A2FB-080D-D7BB-619F6DA0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78AB5-BDCF-5DEE-22E8-A4944413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5BF1-5821-CCD6-7835-31C78209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7A3-BF2E-9E85-05C6-B1476F84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42A5-4B99-4A04-80A4-C357A52571D5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D31A-5720-A9F2-ED1F-0AF6B9EB6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DEEC-EA50-F5D9-33E6-FFD6A52B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hope.com/jargon/d/decentral.htm#:~:text=A%20decentralized%20system%20is%20an,the%20form%20of%20networked%20computers.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blocks" TargetMode="External"/><Relationship Id="rId2" Type="http://schemas.openxmlformats.org/officeDocument/2006/relationships/hyperlink" Target="https://www.blockchain.com/btc/blocks?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blockchain.github.io/" TargetMode="External"/><Relationship Id="rId2" Type="http://schemas.openxmlformats.org/officeDocument/2006/relationships/hyperlink" Target="https://bitnodes.io/nodes/network-ma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mpool.spac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asswords-and-cryptographic-hash-func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etherscan.io/tx/0xa0ce612e4dba3758651429505f9f45f2d510b7dcf9d211c2451c61140d46c1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Introduction%20to%20Blockchain%20Programming_Autumn%20Session_2022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blocks" TargetMode="External"/><Relationship Id="rId2" Type="http://schemas.openxmlformats.org/officeDocument/2006/relationships/hyperlink" Target="https://www.blockchain.com/btc/blocks?page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pplication/web3/faucet/ethereum/sepoli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dger.com/academy/blockchain/what-is-proof-of-work/" TargetMode="External"/><Relationship Id="rId2" Type="http://schemas.openxmlformats.org/officeDocument/2006/relationships/hyperlink" Target="https://www.ledger.com/academy/blockchain/what-are-public-keys-and-private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inbase.com/cloud/discover/dev-foundations/digital-signatures" TargetMode="External"/><Relationship Id="rId4" Type="http://schemas.openxmlformats.org/officeDocument/2006/relationships/hyperlink" Target="https://www.sohamkamani.com/nodejs/rsa-encryp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72" y="2030024"/>
            <a:ext cx="9813398" cy="1105678"/>
          </a:xfrm>
        </p:spPr>
        <p:txBody>
          <a:bodyPr>
            <a:normAutofit/>
          </a:bodyPr>
          <a:lstStyle/>
          <a:p>
            <a:r>
              <a:rPr lang="en-US" dirty="0"/>
              <a:t>Blockchain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05" y="4153043"/>
            <a:ext cx="3931298" cy="1105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Adnan IMERI</a:t>
            </a:r>
            <a:br>
              <a:rPr lang="en-US" dirty="0"/>
            </a:br>
            <a:r>
              <a:rPr lang="en-US" dirty="0"/>
              <a:t>Technical Lead, INFRACHAIN and Luxembourg Blockchain Lab (LBL)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8EBB-DF80-4166-AF91-666FD61F819E}"/>
              </a:ext>
            </a:extLst>
          </p:cNvPr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Disclaimer: This training intends explanation of technological advancements, and it does not intend any financial advice toward cryptocurrency or any digital asset!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5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2880-F969-310D-9B2C-B21C8363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Nutshell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02FE9-C3B7-8308-0383-A01901630B3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780523" y="1922106"/>
          <a:ext cx="7352522" cy="32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175640" imgH="2743200" progId="Paint.Picture">
                  <p:embed/>
                </p:oleObj>
              </mc:Choice>
              <mc:Fallback>
                <p:oleObj name="Bitmap Image" r:id="rId2" imgW="4175640" imgH="2743200" progId="Paint.Picture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16A02FE9-C3B7-8308-0383-A01901630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0523" y="1922106"/>
                        <a:ext cx="7352522" cy="327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59EEB9-9B53-8508-684C-CE1459FD4060}"/>
              </a:ext>
            </a:extLst>
          </p:cNvPr>
          <p:cNvSpPr txBox="1"/>
          <p:nvPr/>
        </p:nvSpPr>
        <p:spPr>
          <a:xfrm>
            <a:off x="2677886" y="5421086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4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B46BC-E2BA-67E8-ED63-B312A12A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Distributed Ledger Technologies</a:t>
            </a:r>
          </a:p>
        </p:txBody>
      </p:sp>
      <p:pic>
        <p:nvPicPr>
          <p:cNvPr id="1026" name="Picture 2" descr="Old Ledger From 1911 Stock Photo - Download Image Now - iStock">
            <a:extLst>
              <a:ext uri="{FF2B5EF4-FFF2-40B4-BE49-F238E27FC236}">
                <a16:creationId xmlns:a16="http://schemas.microsoft.com/office/drawing/2014/main" id="{66BBCB8E-79C2-B8F7-420F-7FE6642A7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 r="3" b="15395"/>
          <a:stretch/>
        </p:blipFill>
        <p:spPr bwMode="auto">
          <a:xfrm>
            <a:off x="841248" y="2516777"/>
            <a:ext cx="2974972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DCE9D-9EE8-30D9-618E-4A2556042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73086"/>
              </p:ext>
            </p:extLst>
          </p:nvPr>
        </p:nvGraphicFramePr>
        <p:xfrm>
          <a:off x="4245429" y="2386583"/>
          <a:ext cx="7539134" cy="412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2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5EC6-98A8-9D07-D70B-240ED924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1C00-814D-9432-B339-9B0F551A4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900" dirty="0"/>
              <a:t>Blockchain (BC) is a distributed decentralized database that allows storing </a:t>
            </a:r>
            <a:r>
              <a:rPr lang="en-GB" sz="1900" b="1" dirty="0"/>
              <a:t>immutable</a:t>
            </a:r>
            <a:r>
              <a:rPr lang="en-GB" sz="1900" dirty="0"/>
              <a:t> cryptographically </a:t>
            </a:r>
            <a:r>
              <a:rPr lang="en-GB" sz="1900" b="1" dirty="0"/>
              <a:t>signed</a:t>
            </a:r>
            <a:r>
              <a:rPr lang="en-GB" sz="1900" dirty="0"/>
              <a:t> transaction data.</a:t>
            </a:r>
          </a:p>
          <a:p>
            <a:r>
              <a:rPr lang="en-GB" sz="1900" dirty="0"/>
              <a:t>Transaction data are gathered into </a:t>
            </a:r>
            <a:r>
              <a:rPr lang="en-GB" sz="1900" b="1" dirty="0"/>
              <a:t>blocks</a:t>
            </a:r>
            <a:r>
              <a:rPr lang="en-GB" sz="1900" dirty="0"/>
              <a:t> and </a:t>
            </a:r>
            <a:r>
              <a:rPr lang="en-GB" sz="1900" b="1" dirty="0"/>
              <a:t>chained</a:t>
            </a:r>
            <a:r>
              <a:rPr lang="en-GB" sz="1900" dirty="0"/>
              <a:t> together with the previous block, thus forming a </a:t>
            </a:r>
            <a:r>
              <a:rPr lang="en-GB" sz="1900" b="1" dirty="0"/>
              <a:t>blockchain.</a:t>
            </a:r>
            <a:endParaRPr lang="en-GB" sz="1900" dirty="0"/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/>
              <a:t>	</a:t>
            </a:r>
          </a:p>
          <a:p>
            <a:pPr marL="0" indent="0">
              <a:buNone/>
            </a:pPr>
            <a:r>
              <a:rPr lang="en-GB" sz="1900" dirty="0"/>
              <a:t>Example: </a:t>
            </a:r>
          </a:p>
          <a:p>
            <a:pPr marL="514350" indent="-514350">
              <a:buAutoNum type="alphaLcParenR"/>
            </a:pPr>
            <a:r>
              <a:rPr lang="en-GB" sz="1900" dirty="0"/>
              <a:t>Bitcoin: </a:t>
            </a:r>
            <a:r>
              <a:rPr lang="en-GB" sz="1900" dirty="0">
                <a:hlinkClick r:id="rId2"/>
              </a:rPr>
              <a:t>https://www.blockchain.com/btc/blocks?page=1</a:t>
            </a:r>
            <a:endParaRPr lang="en-GB" sz="1900" dirty="0"/>
          </a:p>
          <a:p>
            <a:pPr marL="514350" indent="-514350">
              <a:buAutoNum type="alphaLcParenR"/>
            </a:pPr>
            <a:r>
              <a:rPr lang="en-GB" sz="1900" dirty="0"/>
              <a:t>Ethereum: </a:t>
            </a:r>
            <a:r>
              <a:rPr lang="en-GB" sz="1900" dirty="0">
                <a:hlinkClick r:id="rId3"/>
              </a:rPr>
              <a:t>https://etherscan.io/blocks</a:t>
            </a:r>
            <a:endParaRPr lang="en-GB" sz="1900" dirty="0"/>
          </a:p>
          <a:p>
            <a:pPr marL="514350" indent="-514350">
              <a:buAutoNum type="alphaLcParenR"/>
            </a:pPr>
            <a:endParaRPr lang="en-GB" sz="1900" dirty="0"/>
          </a:p>
          <a:p>
            <a:pPr marL="0" indent="0">
              <a:buNone/>
            </a:pPr>
            <a:endParaRPr lang="en-GB" sz="1900" dirty="0"/>
          </a:p>
        </p:txBody>
      </p:sp>
      <p:pic>
        <p:nvPicPr>
          <p:cNvPr id="11" name="Picture 4" descr="3D polygons with dots and lines in a white background">
            <a:extLst>
              <a:ext uri="{FF2B5EF4-FFF2-40B4-BE49-F238E27FC236}">
                <a16:creationId xmlns:a16="http://schemas.microsoft.com/office/drawing/2014/main" id="{777AF185-12CB-BAF3-74BE-4F5FAB3E6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4" r="5511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93BAE1E-12A6-7B92-7F60-C15A15890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13379"/>
              </p:ext>
            </p:extLst>
          </p:nvPr>
        </p:nvGraphicFramePr>
        <p:xfrm>
          <a:off x="6827145" y="4070424"/>
          <a:ext cx="4076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076640" imgH="762120" progId="Paint.Picture">
                  <p:embed/>
                </p:oleObj>
              </mc:Choice>
              <mc:Fallback>
                <p:oleObj name="Bitmap Image" r:id="rId5" imgW="4076640" imgH="7621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EEB4B12-6C24-D9C2-116B-4FD9FCCA8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7145" y="4070424"/>
                        <a:ext cx="40767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82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7C40-74E4-2F12-CDD7-7C7409E4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1" y="701028"/>
            <a:ext cx="3733800" cy="2602010"/>
          </a:xfrm>
        </p:spPr>
        <p:txBody>
          <a:bodyPr>
            <a:normAutofit/>
          </a:bodyPr>
          <a:lstStyle/>
          <a:p>
            <a:r>
              <a:rPr lang="en-US" sz="2400" dirty="0"/>
              <a:t>Blockchain Technology</a:t>
            </a:r>
            <a:br>
              <a:rPr lang="en-US" sz="2400" dirty="0"/>
            </a:br>
            <a:r>
              <a:rPr lang="en-US" sz="2400" dirty="0"/>
              <a:t>Components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A2C42BC-472B-63E3-98FB-9B385734E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428" y="266700"/>
          <a:ext cx="6180137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179760" imgH="6225480" progId="Paint.Picture">
                  <p:embed/>
                </p:oleObj>
              </mc:Choice>
              <mc:Fallback>
                <p:oleObj name="Bitmap Image" r:id="rId2" imgW="6179760" imgH="622548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A2C42BC-472B-63E3-98FB-9B385734E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4428" y="266700"/>
                        <a:ext cx="6180137" cy="622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F7262F-D2F0-7853-90A5-C74A275F080B}"/>
              </a:ext>
            </a:extLst>
          </p:cNvPr>
          <p:cNvSpPr txBox="1"/>
          <p:nvPr/>
        </p:nvSpPr>
        <p:spPr>
          <a:xfrm>
            <a:off x="9927771" y="586895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[1]</a:t>
            </a:r>
          </a:p>
        </p:txBody>
      </p:sp>
    </p:spTree>
    <p:extLst>
      <p:ext uri="{BB962C8B-B14F-4D97-AF65-F5344CB8AC3E}">
        <p14:creationId xmlns:p14="http://schemas.microsoft.com/office/powerpoint/2010/main" val="31418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Technology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5"/>
            <a:ext cx="10515600" cy="5114795"/>
          </a:xfrm>
        </p:spPr>
        <p:txBody>
          <a:bodyPr>
            <a:normAutofit/>
          </a:bodyPr>
          <a:lstStyle/>
          <a:p>
            <a:r>
              <a:rPr lang="en-US" dirty="0"/>
              <a:t>Blockchain Network</a:t>
            </a:r>
          </a:p>
          <a:p>
            <a:pPr lvl="1"/>
            <a:r>
              <a:rPr lang="en-GB" dirty="0"/>
              <a:t>Composed of several nodes that are </a:t>
            </a:r>
            <a:r>
              <a:rPr lang="en-US" sz="2400" dirty="0"/>
              <a:t>distributed geographically</a:t>
            </a:r>
          </a:p>
          <a:p>
            <a:pPr lvl="1"/>
            <a:r>
              <a:rPr lang="en-US" sz="2400" dirty="0"/>
              <a:t>Peer-to-Peer communication</a:t>
            </a:r>
          </a:p>
          <a:p>
            <a:pPr lvl="1"/>
            <a:r>
              <a:rPr lang="en-US" dirty="0"/>
              <a:t>Rely on consensus algorithms</a:t>
            </a:r>
          </a:p>
          <a:p>
            <a:pPr lvl="1"/>
            <a:r>
              <a:rPr lang="en-US" dirty="0"/>
              <a:t>No central node/cluster/cloud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Computer/Servers that store and maintain the distributed ledger</a:t>
            </a:r>
          </a:p>
          <a:p>
            <a:pPr lvl="1"/>
            <a:endParaRPr lang="en-US" sz="2400" dirty="0"/>
          </a:p>
          <a:p>
            <a:pPr lvl="1"/>
            <a:r>
              <a:rPr lang="en-US" dirty="0"/>
              <a:t>Network Visualization: </a:t>
            </a:r>
            <a:r>
              <a:rPr lang="en-US" dirty="0">
                <a:hlinkClick r:id="rId2"/>
              </a:rPr>
              <a:t>https://bitnodes.io/nodes/network-map/</a:t>
            </a:r>
            <a:endParaRPr lang="en-US" dirty="0"/>
          </a:p>
          <a:p>
            <a:pPr lvl="1"/>
            <a:r>
              <a:rPr lang="en-US" sz="2400" dirty="0">
                <a:hlinkClick r:id="rId3"/>
              </a:rPr>
              <a:t>https://dailyblockchain.github.io/</a:t>
            </a:r>
            <a:r>
              <a:rPr lang="en-US" sz="2400" dirty="0"/>
              <a:t>	</a:t>
            </a:r>
          </a:p>
          <a:p>
            <a:pPr lvl="1"/>
            <a:r>
              <a:rPr lang="en-US" sz="2400" dirty="0">
                <a:hlinkClick r:id="rId4"/>
              </a:rPr>
              <a:t>https://mempool.space/</a:t>
            </a:r>
            <a:r>
              <a:rPr lang="en-US" dirty="0"/>
              <a:t>	</a:t>
            </a:r>
            <a:endParaRPr lang="en-US" sz="2400" dirty="0"/>
          </a:p>
          <a:p>
            <a:r>
              <a:rPr lang="en-US" sz="1400" dirty="0"/>
              <a:t>Source: https://news.bitcoin.com/18-visualizations-bitcoin-network/</a:t>
            </a:r>
          </a:p>
        </p:txBody>
      </p:sp>
    </p:spTree>
    <p:extLst>
      <p:ext uri="{BB962C8B-B14F-4D97-AF65-F5344CB8AC3E}">
        <p14:creationId xmlns:p14="http://schemas.microsoft.com/office/powerpoint/2010/main" val="390668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Technology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/>
              <a:t>Hashing</a:t>
            </a:r>
          </a:p>
          <a:p>
            <a:pPr lvl="1"/>
            <a:r>
              <a:rPr lang="en-US" sz="3200" dirty="0"/>
              <a:t>Cryptographic hash is a one-way function that yields a fixed-length string for the given input. </a:t>
            </a:r>
            <a:br>
              <a:rPr lang="en-US" sz="2600" dirty="0"/>
            </a:br>
            <a:endParaRPr lang="en-US" sz="2600" dirty="0"/>
          </a:p>
          <a:p>
            <a:pPr marL="457200" lvl="1" indent="0">
              <a:buNone/>
            </a:pPr>
            <a:r>
              <a:rPr lang="en-US" sz="2200" dirty="0"/>
              <a:t>       </a:t>
            </a:r>
            <a:r>
              <a:rPr lang="en-US" sz="2900" dirty="0"/>
              <a:t>has256(blockchain) </a:t>
            </a:r>
            <a:r>
              <a:rPr lang="en-US" sz="2900" dirty="0">
                <a:sym typeface="Wingdings" panose="05000000000000000000" pitchFamily="2" charset="2"/>
              </a:rPr>
              <a:t> ef7797e13d3a75526946a3bcf00daec9fc9c9c4d51ddc7cc5df888f74dd434d1</a:t>
            </a:r>
            <a:br>
              <a:rPr lang="en-US" sz="2300" dirty="0">
                <a:sym typeface="Wingdings" panose="05000000000000000000" pitchFamily="2" charset="2"/>
              </a:rPr>
            </a:br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3500" dirty="0"/>
              <a:t>Working with hash:  /</a:t>
            </a:r>
            <a:r>
              <a:rPr lang="en-GB" sz="3500" dirty="0"/>
              <a:t>dev/Hashing.js</a:t>
            </a:r>
          </a:p>
          <a:p>
            <a:endParaRPr lang="en-GB" sz="2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800" dirty="0"/>
              <a:t>Addresses in the blockchain:</a:t>
            </a:r>
          </a:p>
          <a:p>
            <a:pPr lvl="1"/>
            <a:r>
              <a:rPr lang="en-US" sz="3200" dirty="0"/>
              <a:t>I</a:t>
            </a:r>
            <a:r>
              <a:rPr lang="en-GB" sz="3200" dirty="0"/>
              <a:t>s derived from their public key + auxiliary data by using the hash function over it</a:t>
            </a:r>
            <a:r>
              <a:rPr lang="en-US" sz="3200" dirty="0"/>
              <a:t>!</a:t>
            </a:r>
          </a:p>
          <a:p>
            <a:pPr lvl="1"/>
            <a:r>
              <a:rPr lang="en-US" sz="3200" dirty="0"/>
              <a:t>Types of Addresses:</a:t>
            </a:r>
          </a:p>
          <a:p>
            <a:pPr lvl="2"/>
            <a:r>
              <a:rPr lang="en-US" sz="3200" dirty="0"/>
              <a:t>User address (Wallet) </a:t>
            </a:r>
          </a:p>
          <a:p>
            <a:pPr lvl="2"/>
            <a:r>
              <a:rPr lang="en-US" sz="3200" dirty="0"/>
              <a:t>Smart Contract address</a:t>
            </a:r>
          </a:p>
          <a:p>
            <a:endParaRPr lang="en-US" sz="2000" dirty="0"/>
          </a:p>
          <a:p>
            <a:r>
              <a:rPr lang="en-US" sz="2000" dirty="0"/>
              <a:t>Source:  </a:t>
            </a:r>
            <a:r>
              <a:rPr lang="en-US" sz="2000" dirty="0">
                <a:hlinkClick r:id="rId2"/>
              </a:rPr>
              <a:t>https://www.geeksforgeeks.org/passwords-and-cryptographic-hash-function/</a:t>
            </a:r>
            <a:endParaRPr lang="en-US" sz="2000" dirty="0"/>
          </a:p>
          <a:p>
            <a:r>
              <a:rPr lang="en-US" sz="2000" dirty="0"/>
              <a:t>Hash Generator: https://passwordsgenerator.net/sha256-hash-generator/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5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Transaction</a:t>
            </a:r>
          </a:p>
          <a:p>
            <a:pPr lvl="1"/>
            <a:r>
              <a:rPr lang="en-US" dirty="0"/>
              <a:t>Any interaction/action in blockchain is done through transaction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Explore transactions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600" dirty="0"/>
              <a:t>Timestamp: The time when the block/the transaction </a:t>
            </a:r>
          </a:p>
          <a:p>
            <a:pPr marL="0" indent="0">
              <a:buNone/>
            </a:pPr>
            <a:r>
              <a:rPr lang="en-GB" sz="1600" dirty="0"/>
              <a:t>is executed (mined)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0A08436-D45F-930B-BD81-86651FC5B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8093" y="2384526"/>
          <a:ext cx="665797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57840" imgH="4743360" progId="Paint.Picture">
                  <p:embed/>
                </p:oleObj>
              </mc:Choice>
              <mc:Fallback>
                <p:oleObj name="Bitmap Image" r:id="rId3" imgW="6657840" imgH="47433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0A08436-D45F-930B-BD81-86651FC5B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8093" y="2384526"/>
                        <a:ext cx="6657975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06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45D-5F9F-BA8F-C9FC-2B104026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0"/>
            <a:ext cx="10515600" cy="1325563"/>
          </a:xfrm>
        </p:spPr>
        <p:txBody>
          <a:bodyPr/>
          <a:lstStyle/>
          <a:p>
            <a:r>
              <a:rPr lang="en-GB" dirty="0"/>
              <a:t>Digital Signature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AAD36-36E8-B7C0-6DFC-E4141ADAB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4" y="1411968"/>
                <a:ext cx="10515599" cy="28829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Public Key Infrastructure</a:t>
                </a:r>
              </a:p>
              <a:p>
                <a:pPr lvl="1"/>
                <a:r>
                  <a:rPr lang="en-US" dirty="0"/>
                  <a:t>Asymmetric cryptography is an encryption schema that provides two different mathematical related keys: public key and private key </a:t>
                </a:r>
              </a:p>
              <a:p>
                <a:pPr lvl="1"/>
                <a:r>
                  <a:rPr lang="en-US" dirty="0"/>
                  <a:t>Public key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private key</a:t>
                </a:r>
              </a:p>
              <a:p>
                <a:pPr lvl="1"/>
                <a:r>
                  <a:rPr lang="en-US" dirty="0"/>
                  <a:t>Public key is publicly shared </a:t>
                </a:r>
              </a:p>
              <a:p>
                <a:pPr lvl="2"/>
                <a:r>
                  <a:rPr lang="en-US" dirty="0"/>
                  <a:t>Used to encrypt the message </a:t>
                </a:r>
              </a:p>
              <a:p>
                <a:pPr lvl="2"/>
                <a:r>
                  <a:rPr lang="en-US" dirty="0"/>
                  <a:t>Publicly shared</a:t>
                </a:r>
              </a:p>
              <a:p>
                <a:pPr lvl="1"/>
                <a:r>
                  <a:rPr lang="en-US" dirty="0"/>
                  <a:t>Private key (digital signature)</a:t>
                </a:r>
              </a:p>
              <a:p>
                <a:pPr lvl="2"/>
                <a:r>
                  <a:rPr lang="en-US" dirty="0"/>
                  <a:t>Digital Signature to prove that the “identity of the person” </a:t>
                </a:r>
              </a:p>
              <a:p>
                <a:pPr lvl="2"/>
                <a:r>
                  <a:rPr lang="en-US" dirty="0"/>
                  <a:t>Used to decrypt the message</a:t>
                </a:r>
              </a:p>
              <a:p>
                <a:pPr lvl="2"/>
                <a:r>
                  <a:rPr lang="en-US" dirty="0"/>
                  <a:t>Private (not to share)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AAD36-36E8-B7C0-6DFC-E4141ADAB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4" y="1411968"/>
                <a:ext cx="10515599" cy="2882941"/>
              </a:xfrm>
              <a:blipFill>
                <a:blip r:embed="rId2"/>
                <a:stretch>
                  <a:fillRect l="-638" t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rypto transaction">
            <a:extLst>
              <a:ext uri="{FF2B5EF4-FFF2-40B4-BE49-F238E27FC236}">
                <a16:creationId xmlns:a16="http://schemas.microsoft.com/office/drawing/2014/main" id="{56A44781-5E00-4D43-A301-638C05FA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4196041"/>
            <a:ext cx="10041763" cy="24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61E245-98B3-998B-95AF-CE2537F10388}"/>
              </a:ext>
            </a:extLst>
          </p:cNvPr>
          <p:cNvSpPr txBox="1"/>
          <p:nvPr/>
        </p:nvSpPr>
        <p:spPr>
          <a:xfrm>
            <a:off x="10422147" y="6185098"/>
            <a:ext cx="186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source 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916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745D-5F9F-BA8F-C9FC-2B104026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978"/>
            <a:ext cx="10515600" cy="1325563"/>
          </a:xfrm>
        </p:spPr>
        <p:txBody>
          <a:bodyPr/>
          <a:lstStyle/>
          <a:p>
            <a:r>
              <a:rPr lang="en-GB" dirty="0"/>
              <a:t>Digital Signature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AD36-36E8-B7C0-6DFC-E4141ADA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411968"/>
            <a:ext cx="10515599" cy="288294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the blockchain, </a:t>
            </a:r>
            <a:r>
              <a:rPr lang="en-GB" b="1" dirty="0"/>
              <a:t>Digital Signature</a:t>
            </a:r>
            <a:r>
              <a:rPr lang="en-GB" dirty="0"/>
              <a:t> is fundamental and used to authenticate transactions. At any time when the user </a:t>
            </a:r>
            <a:r>
              <a:rPr lang="en-GB" b="0" i="0" dirty="0">
                <a:solidFill>
                  <a:srgbClr val="000000"/>
                </a:solidFill>
                <a:effectLst/>
                <a:latin typeface="CoinbaseSans"/>
              </a:rPr>
              <a:t>submits transactions, they must prove to every node in the system that they are authorized to spend those funds [5].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Public-private key generation</a:t>
            </a:r>
          </a:p>
          <a:p>
            <a:pPr lvl="1"/>
            <a:r>
              <a:rPr lang="en-GB" dirty="0"/>
              <a:t>/dev/PKIGen.js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Example: Encrypt and decrypt text using Public-key cryptography </a:t>
            </a:r>
          </a:p>
          <a:p>
            <a:pPr lvl="1"/>
            <a:r>
              <a:rPr lang="en-GB" dirty="0"/>
              <a:t>/</a:t>
            </a:r>
            <a:r>
              <a:rPr lang="en-GB" dirty="0" err="1"/>
              <a:t>dsev</a:t>
            </a:r>
            <a:r>
              <a:rPr lang="en-GB" dirty="0"/>
              <a:t>/EncryptDecrypt.js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2" descr="crypto transaction">
            <a:extLst>
              <a:ext uri="{FF2B5EF4-FFF2-40B4-BE49-F238E27FC236}">
                <a16:creationId xmlns:a16="http://schemas.microsoft.com/office/drawing/2014/main" id="{56A44781-5E00-4D43-A301-638C05FA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4196041"/>
            <a:ext cx="10041763" cy="24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445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DF10-65CC-4D3B-55DF-9FC07644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Wallets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E597-7AEA-9EFE-0EC2-4F00086C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43"/>
            <a:ext cx="10515600" cy="4351338"/>
          </a:xfrm>
        </p:spPr>
        <p:txBody>
          <a:bodyPr/>
          <a:lstStyle/>
          <a:p>
            <a:r>
              <a:rPr lang="en-GB" sz="2400" dirty="0">
                <a:latin typeface="Calibri (Body)"/>
              </a:rPr>
              <a:t>Public and Private Key long “string” and hard to keep in mind</a:t>
            </a:r>
          </a:p>
          <a:p>
            <a:r>
              <a:rPr lang="en-GB" sz="2400" dirty="0">
                <a:latin typeface="Calibri (Body)"/>
              </a:rPr>
              <a:t>Wallets:</a:t>
            </a:r>
          </a:p>
          <a:p>
            <a:pPr lvl="1"/>
            <a:r>
              <a:rPr lang="en-GB" sz="2000" dirty="0">
                <a:latin typeface="Calibri (Body)"/>
              </a:rPr>
              <a:t>S</a:t>
            </a:r>
            <a:r>
              <a:rPr lang="en-GB" sz="2000" b="0" i="0" u="none" strike="noStrike" baseline="0" dirty="0">
                <a:latin typeface="Calibri (Body)"/>
              </a:rPr>
              <a:t>oftware packages that securely store private, public, and other related addresses</a:t>
            </a:r>
          </a:p>
          <a:p>
            <a:r>
              <a:rPr lang="en-GB" sz="2400" b="0" i="0" u="none" strike="noStrike" baseline="0" dirty="0">
                <a:latin typeface="Calibri (Body)"/>
              </a:rPr>
              <a:t>Wallet types</a:t>
            </a:r>
          </a:p>
          <a:p>
            <a:pPr lvl="1"/>
            <a:r>
              <a:rPr lang="en-GB" sz="2000" dirty="0">
                <a:latin typeface="Calibri (Body)"/>
              </a:rPr>
              <a:t>Hot Wallet</a:t>
            </a:r>
          </a:p>
          <a:p>
            <a:pPr lvl="1"/>
            <a:r>
              <a:rPr lang="en-GB" sz="2000" b="0" i="0" u="none" strike="noStrike" baseline="0" dirty="0">
                <a:latin typeface="Calibri (Body)"/>
              </a:rPr>
              <a:t>Cold Wallet</a:t>
            </a:r>
          </a:p>
          <a:p>
            <a:pPr lvl="1"/>
            <a:r>
              <a:rPr lang="en-GB" sz="2000" dirty="0">
                <a:latin typeface="Calibri (Body)"/>
              </a:rPr>
              <a:t>Paper-based wallet</a:t>
            </a:r>
          </a:p>
          <a:p>
            <a:endParaRPr lang="en-GB" sz="2400" b="0" i="0" u="none" strike="noStrike" baseline="0" dirty="0">
              <a:latin typeface="Calibri (Body)"/>
            </a:endParaRPr>
          </a:p>
          <a:p>
            <a:endParaRPr lang="en-US" b="1" dirty="0">
              <a:latin typeface="Calibri (Body)"/>
            </a:endParaRPr>
          </a:p>
        </p:txBody>
      </p:sp>
      <p:pic>
        <p:nvPicPr>
          <p:cNvPr id="1030" name="Picture 6" descr="Ledger Nano S | Ledger">
            <a:extLst>
              <a:ext uri="{FF2B5EF4-FFF2-40B4-BE49-F238E27FC236}">
                <a16:creationId xmlns:a16="http://schemas.microsoft.com/office/drawing/2014/main" id="{0D063524-5970-A9D4-5F72-22C3F35A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022" y="1310861"/>
            <a:ext cx="2144667" cy="2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 paper wallet?. In this article, we will explain the… | by  TheLuWizz | Coinmonks | Medium">
            <a:extLst>
              <a:ext uri="{FF2B5EF4-FFF2-40B4-BE49-F238E27FC236}">
                <a16:creationId xmlns:a16="http://schemas.microsoft.com/office/drawing/2014/main" id="{68892BFF-DEDE-565B-28D0-6205735D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21" y="4495800"/>
            <a:ext cx="4347324" cy="17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Set Up a MetaMask Wallet">
            <a:extLst>
              <a:ext uri="{FF2B5EF4-FFF2-40B4-BE49-F238E27FC236}">
                <a16:creationId xmlns:a16="http://schemas.microsoft.com/office/drawing/2014/main" id="{D3C8E5E3-F289-8C86-E8E5-C8F730A4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76" y="3981525"/>
            <a:ext cx="4597400" cy="25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9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/>
              <a:t>Practical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4537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Course Objective</a:t>
            </a:r>
          </a:p>
          <a:p>
            <a:pPr lvl="1"/>
            <a:r>
              <a:rPr lang="en-US" sz="2600" dirty="0"/>
              <a:t>To give a broad intro to BC prog. and guide the audience </a:t>
            </a:r>
            <a:r>
              <a:rPr lang="en-US" sz="2600" b="1" dirty="0"/>
              <a:t>through</a:t>
            </a:r>
            <a:r>
              <a:rPr lang="en-US" sz="2600" dirty="0"/>
              <a:t> first </a:t>
            </a:r>
            <a:r>
              <a:rPr lang="en-US" sz="2600" b="1" dirty="0"/>
              <a:t>hands-on</a:t>
            </a:r>
            <a:r>
              <a:rPr lang="en-US" sz="2600" dirty="0"/>
              <a:t> Smart Contract and Decentralized Application</a:t>
            </a:r>
          </a:p>
          <a:p>
            <a:r>
              <a:rPr lang="en-US" dirty="0"/>
              <a:t>Course Organization</a:t>
            </a:r>
          </a:p>
          <a:p>
            <a:pPr lvl="1"/>
            <a:r>
              <a:rPr lang="en-US" sz="2600" dirty="0"/>
              <a:t>17:30 - 19:30 PM, via Teams (Online only)</a:t>
            </a:r>
          </a:p>
          <a:p>
            <a:pPr lvl="1"/>
            <a:r>
              <a:rPr lang="en-US" sz="2600" dirty="0"/>
              <a:t>9 Sessions</a:t>
            </a:r>
          </a:p>
          <a:p>
            <a:r>
              <a:rPr lang="en-US" dirty="0">
                <a:hlinkClick r:id="rId2" action="ppaction://hlinkfile"/>
              </a:rPr>
              <a:t>Learning Outcomes</a:t>
            </a:r>
            <a:endParaRPr lang="en-US" dirty="0"/>
          </a:p>
          <a:p>
            <a:pPr lvl="1"/>
            <a:r>
              <a:rPr lang="en-US" dirty="0"/>
              <a:t>Introduction to Blockchain</a:t>
            </a:r>
          </a:p>
          <a:p>
            <a:pPr lvl="2"/>
            <a:r>
              <a:rPr lang="en-US" dirty="0"/>
              <a:t>Concepts</a:t>
            </a:r>
          </a:p>
          <a:p>
            <a:pPr lvl="2"/>
            <a:r>
              <a:rPr lang="en-US" dirty="0"/>
              <a:t>Programming </a:t>
            </a:r>
          </a:p>
          <a:p>
            <a:pPr lvl="2"/>
            <a:r>
              <a:rPr lang="en-US" dirty="0"/>
              <a:t>Tools </a:t>
            </a:r>
          </a:p>
          <a:p>
            <a:pPr lvl="2"/>
            <a:r>
              <a:rPr lang="en-US" dirty="0" err="1"/>
              <a:t>DApp</a:t>
            </a:r>
            <a:r>
              <a:rPr lang="en-US" dirty="0"/>
              <a:t> and Web3</a:t>
            </a:r>
          </a:p>
          <a:p>
            <a:r>
              <a:rPr lang="en-US" sz="2400" dirty="0"/>
              <a:t>Resources:</a:t>
            </a:r>
          </a:p>
          <a:p>
            <a:pPr lvl="1"/>
            <a:r>
              <a:rPr lang="en-US" dirty="0"/>
              <a:t>Team Post</a:t>
            </a:r>
          </a:p>
          <a:p>
            <a:pPr lvl="1"/>
            <a:r>
              <a:rPr lang="en-US" dirty="0"/>
              <a:t>Literature suggested during the course</a:t>
            </a:r>
          </a:p>
          <a:p>
            <a:r>
              <a:rPr lang="en-US" dirty="0"/>
              <a:t>Contact</a:t>
            </a:r>
          </a:p>
          <a:p>
            <a:pPr lvl="1"/>
            <a:r>
              <a:rPr lang="en-US" dirty="0"/>
              <a:t>Send</a:t>
            </a:r>
            <a:r>
              <a:rPr lang="en-US" sz="2200" dirty="0"/>
              <a:t> me an email: </a:t>
            </a:r>
            <a:r>
              <a:rPr lang="en-US" sz="2200" b="1" dirty="0"/>
              <a:t>adnan.imeri@infrachain.com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12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Calibri (Body)"/>
              </a:rPr>
              <a:t>Block</a:t>
            </a:r>
          </a:p>
          <a:p>
            <a:pPr lvl="1"/>
            <a:r>
              <a:rPr lang="en-US" sz="8000" dirty="0">
                <a:latin typeface="Calibri (Body)"/>
              </a:rPr>
              <a:t>Header </a:t>
            </a:r>
          </a:p>
          <a:p>
            <a:pPr lvl="2" fontAlgn="base"/>
            <a:r>
              <a:rPr lang="en-GB" sz="8000" dirty="0">
                <a:latin typeface="Calibri (Body)"/>
              </a:rPr>
              <a:t>Hash of the previous block header</a:t>
            </a:r>
          </a:p>
          <a:p>
            <a:pPr lvl="2" fontAlgn="base"/>
            <a:r>
              <a:rPr lang="en-GB" sz="8000" dirty="0">
                <a:latin typeface="Calibri (Body)"/>
              </a:rPr>
              <a:t>Hash of the current block</a:t>
            </a:r>
          </a:p>
          <a:p>
            <a:pPr lvl="2" fontAlgn="base"/>
            <a:r>
              <a:rPr lang="en-GB" sz="8000" dirty="0">
                <a:latin typeface="Calibri (Body)"/>
              </a:rPr>
              <a:t>Timestamp</a:t>
            </a:r>
          </a:p>
          <a:p>
            <a:pPr lvl="2" fontAlgn="base"/>
            <a:r>
              <a:rPr lang="en-GB" sz="8000" dirty="0">
                <a:latin typeface="Calibri (Body)"/>
              </a:rPr>
              <a:t>Cryptographic nonce</a:t>
            </a:r>
          </a:p>
          <a:p>
            <a:pPr lvl="2" fontAlgn="base"/>
            <a:r>
              <a:rPr lang="en-GB" sz="8000" dirty="0">
                <a:latin typeface="Calibri (Body)"/>
              </a:rPr>
              <a:t>Merkle root</a:t>
            </a:r>
          </a:p>
          <a:p>
            <a:pPr lvl="2"/>
            <a:endParaRPr lang="en-US" sz="8000" dirty="0">
              <a:latin typeface="Calibri (Body)"/>
            </a:endParaRPr>
          </a:p>
          <a:p>
            <a:pPr lvl="1"/>
            <a:r>
              <a:rPr lang="en-US" sz="8000" dirty="0">
                <a:latin typeface="Calibri (Body)"/>
              </a:rPr>
              <a:t>Body </a:t>
            </a:r>
          </a:p>
          <a:p>
            <a:pPr lvl="2"/>
            <a:r>
              <a:rPr lang="en-US" sz="8000" dirty="0">
                <a:latin typeface="Calibri (Body)"/>
              </a:rPr>
              <a:t>Transactions </a:t>
            </a:r>
          </a:p>
          <a:p>
            <a:pPr marL="0" indent="0" algn="l">
              <a:buNone/>
            </a:pPr>
            <a:endParaRPr lang="en-GB" dirty="0"/>
          </a:p>
          <a:p>
            <a:pPr marL="0" indent="0" algn="l">
              <a:buNone/>
            </a:pPr>
            <a:r>
              <a:rPr lang="en-GB" sz="6400" dirty="0"/>
              <a:t>Example: </a:t>
            </a:r>
          </a:p>
          <a:p>
            <a:pPr marL="514350" indent="-514350" algn="l">
              <a:buAutoNum type="alphaLcParenR"/>
            </a:pPr>
            <a:r>
              <a:rPr lang="en-GB" sz="6400" dirty="0"/>
              <a:t>Bitcoin: </a:t>
            </a:r>
            <a:r>
              <a:rPr lang="en-GB" sz="6400" dirty="0">
                <a:hlinkClick r:id="rId2"/>
              </a:rPr>
              <a:t>https://www.blockchain.com/btc/blocks?page=1</a:t>
            </a:r>
            <a:endParaRPr lang="en-GB" sz="6400" dirty="0"/>
          </a:p>
          <a:p>
            <a:pPr marL="514350" indent="-514350" algn="l">
              <a:buAutoNum type="alphaLcParenR"/>
            </a:pPr>
            <a:r>
              <a:rPr lang="en-GB" sz="6400" dirty="0"/>
              <a:t>Ethereum: </a:t>
            </a:r>
            <a:r>
              <a:rPr lang="en-GB" sz="6400" dirty="0">
                <a:hlinkClick r:id="rId3"/>
              </a:rPr>
              <a:t>https://etherscan.io/blocks</a:t>
            </a:r>
            <a:endParaRPr lang="en-GB" sz="6400" dirty="0"/>
          </a:p>
          <a:p>
            <a:pPr marL="457200" lvl="1" indent="0">
              <a:buNone/>
            </a:pPr>
            <a:endParaRPr lang="en-US" sz="4800" dirty="0"/>
          </a:p>
          <a:p>
            <a:pPr marL="457200" lvl="1" indent="0">
              <a:buNone/>
            </a:pPr>
            <a:endParaRPr lang="en-US" sz="4800" dirty="0"/>
          </a:p>
          <a:p>
            <a:pPr marL="457200" lvl="1" indent="0">
              <a:buNone/>
            </a:pPr>
            <a:endParaRPr lang="en-US" sz="4800" dirty="0"/>
          </a:p>
          <a:p>
            <a:pPr marL="457200" lvl="1" indent="0">
              <a:buNone/>
            </a:pPr>
            <a:r>
              <a:rPr lang="en-US" sz="4800" dirty="0"/>
              <a:t>Source: https://www.geeksforgeeks.org/blockchain-merkle-trees/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B63A0B9-1D26-E4AB-FB6A-7478E64F6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429830"/>
              </p:ext>
            </p:extLst>
          </p:nvPr>
        </p:nvGraphicFramePr>
        <p:xfrm>
          <a:off x="5711753" y="1340549"/>
          <a:ext cx="6124216" cy="3042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877080" imgH="3305160" progId="Paint.Picture">
                  <p:embed/>
                </p:oleObj>
              </mc:Choice>
              <mc:Fallback>
                <p:oleObj name="Bitmap Image" r:id="rId4" imgW="6877080" imgH="3305160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B63A0B9-1D26-E4AB-FB6A-7478E64F6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1753" y="1340549"/>
                        <a:ext cx="6124216" cy="3042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1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35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Markel Tree</a:t>
            </a:r>
          </a:p>
          <a:p>
            <a:pPr lvl="1"/>
            <a:r>
              <a:rPr lang="en-US" dirty="0"/>
              <a:t>Crucial role in verifying the integrity of transactions stored on the blockchain</a:t>
            </a:r>
          </a:p>
          <a:p>
            <a:pPr lvl="1"/>
            <a:r>
              <a:rPr lang="en-US" dirty="0"/>
              <a:t>Modifying information in one node is denied once comparing hashes in Merkle Tree </a:t>
            </a:r>
          </a:p>
          <a:p>
            <a:pPr lvl="1"/>
            <a:endParaRPr lang="en-US" dirty="0"/>
          </a:p>
          <a:p>
            <a:r>
              <a:rPr lang="en-US" sz="1700" dirty="0"/>
              <a:t>How Merkle Tree works?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EB0E3A-2419-4420-BC74-6C0D8ED48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242071"/>
              </p:ext>
            </p:extLst>
          </p:nvPr>
        </p:nvGraphicFramePr>
        <p:xfrm>
          <a:off x="4511902" y="2657075"/>
          <a:ext cx="7512439" cy="403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601120" imgH="4619520" progId="Paint.Picture">
                  <p:embed/>
                </p:oleObj>
              </mc:Choice>
              <mc:Fallback>
                <p:oleObj name="Bitmap Image" r:id="rId2" imgW="8601120" imgH="461952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EB0E3A-2419-4420-BC74-6C0D8ED48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1902" y="2657075"/>
                        <a:ext cx="7512439" cy="403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C737E-1B4B-7E87-1D57-08812EDAB161}"/>
              </a:ext>
            </a:extLst>
          </p:cNvPr>
          <p:cNvSpPr txBox="1"/>
          <p:nvPr/>
        </p:nvSpPr>
        <p:spPr>
          <a:xfrm>
            <a:off x="2962909" y="6308209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 [1]</a:t>
            </a:r>
          </a:p>
        </p:txBody>
      </p:sp>
    </p:spTree>
    <p:extLst>
      <p:ext uri="{BB962C8B-B14F-4D97-AF65-F5344CB8AC3E}">
        <p14:creationId xmlns:p14="http://schemas.microsoft.com/office/powerpoint/2010/main" val="46379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375"/>
            <a:ext cx="6542315" cy="4640489"/>
          </a:xfrm>
        </p:spPr>
        <p:txBody>
          <a:bodyPr>
            <a:normAutofit/>
          </a:bodyPr>
          <a:lstStyle/>
          <a:p>
            <a:r>
              <a:rPr lang="en-US" b="1" dirty="0"/>
              <a:t>Mining/Baking</a:t>
            </a:r>
            <a:r>
              <a:rPr lang="en-US" dirty="0"/>
              <a:t>: The process of adding a new block to the chain is called mining (or baking). </a:t>
            </a:r>
          </a:p>
          <a:p>
            <a:r>
              <a:rPr lang="en-US" dirty="0"/>
              <a:t>Miners are powerful computers that compete to solve a cryptographic puzzle, to mine a block</a:t>
            </a:r>
          </a:p>
          <a:p>
            <a:pPr lvl="1"/>
            <a:r>
              <a:rPr lang="en-US" dirty="0"/>
              <a:t>Miners (winner) gets a reward for adding a new block</a:t>
            </a:r>
          </a:p>
          <a:p>
            <a:pPr lvl="1"/>
            <a:r>
              <a:rPr lang="en-US" dirty="0"/>
              <a:t>More mines </a:t>
            </a:r>
            <a:r>
              <a:rPr lang="en-US" dirty="0">
                <a:sym typeface="Wingdings" panose="05000000000000000000" pitchFamily="2" charset="2"/>
              </a:rPr>
              <a:t> Stable network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8D02E78-8E0F-3FB2-DD22-418FFBD9E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17305"/>
              </p:ext>
            </p:extLst>
          </p:nvPr>
        </p:nvGraphicFramePr>
        <p:xfrm>
          <a:off x="7249885" y="1789694"/>
          <a:ext cx="469582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695840" imgH="4133880" progId="Paint.Picture">
                  <p:embed/>
                </p:oleObj>
              </mc:Choice>
              <mc:Fallback>
                <p:oleObj name="Bitmap Image" r:id="rId2" imgW="4695840" imgH="41338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27ADBF0-DAF2-7689-A79C-DF413026C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49885" y="1789694"/>
                        <a:ext cx="4695825" cy="413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44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Consensus: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Many nodes/computers agree on the state (pieces of information) of data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Maintain the state of the distributed-decentralized ledger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 case some nodes try to modify data in their local ledger, consensus compares this data with N other nodes and denies changes   </a:t>
            </a:r>
            <a:r>
              <a:rPr lang="en-US" sz="2000" u="sng" dirty="0">
                <a:sym typeface="Wingdings" panose="05000000000000000000" pitchFamily="2" charset="2"/>
              </a:rPr>
              <a:t>Data Integrity!</a:t>
            </a:r>
          </a:p>
          <a:p>
            <a:r>
              <a:rPr lang="en-US" sz="2400" dirty="0">
                <a:sym typeface="Wingdings" panose="05000000000000000000" pitchFamily="2" charset="2"/>
              </a:rPr>
              <a:t>Types of Consensus: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Proof of Works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Proof of Stake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Proof of Authority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Etc.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DF2C8D7-D1DE-6823-5EC3-B97797983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89890"/>
              </p:ext>
            </p:extLst>
          </p:nvPr>
        </p:nvGraphicFramePr>
        <p:xfrm>
          <a:off x="5065304" y="2917197"/>
          <a:ext cx="6756934" cy="370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058240" imgH="4619520" progId="Paint.Picture">
                  <p:embed/>
                </p:oleObj>
              </mc:Choice>
              <mc:Fallback>
                <p:oleObj name="Bitmap Image" r:id="rId2" imgW="8058240" imgH="4619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65304" y="2917197"/>
                        <a:ext cx="6756934" cy="3701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F22704B-82E0-BA27-0F71-B3ECC4D9FA78}"/>
              </a:ext>
            </a:extLst>
          </p:cNvPr>
          <p:cNvSpPr txBox="1"/>
          <p:nvPr/>
        </p:nvSpPr>
        <p:spPr>
          <a:xfrm>
            <a:off x="3385075" y="6185098"/>
            <a:ext cx="186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Image source 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50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B903-5CD3-3328-2DC0-DB105A99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Contract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B74F-C18B-E81F-E6CB-44F513C1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Smart Contract is a computer code that is deployed on the blockchain and is triggered once some conditions are fulfilled </a:t>
            </a:r>
          </a:p>
          <a:p>
            <a:r>
              <a:rPr lang="en-GB" dirty="0"/>
              <a:t>Programmability of Smart Contract</a:t>
            </a:r>
          </a:p>
          <a:p>
            <a:pPr lvl="1"/>
            <a:r>
              <a:rPr lang="en-GB" dirty="0"/>
              <a:t>Structure</a:t>
            </a:r>
          </a:p>
          <a:p>
            <a:pPr lvl="1"/>
            <a:r>
              <a:rPr lang="en-GB" dirty="0"/>
              <a:t>Name/Address</a:t>
            </a:r>
          </a:p>
          <a:p>
            <a:pPr lvl="2"/>
            <a:r>
              <a:rPr lang="en-GB" dirty="0"/>
              <a:t>Methods (functions)</a:t>
            </a:r>
          </a:p>
          <a:p>
            <a:pPr lvl="1"/>
            <a:r>
              <a:rPr lang="en-GB" dirty="0"/>
              <a:t>Programming Languages</a:t>
            </a:r>
          </a:p>
          <a:p>
            <a:pPr lvl="2"/>
            <a:r>
              <a:rPr lang="en-GB" b="1" dirty="0"/>
              <a:t>Solidity </a:t>
            </a:r>
          </a:p>
          <a:p>
            <a:pPr lvl="2"/>
            <a:r>
              <a:rPr lang="en-GB" dirty="0"/>
              <a:t>JavaScript/Typescript</a:t>
            </a:r>
          </a:p>
          <a:p>
            <a:pPr lvl="2"/>
            <a:r>
              <a:rPr lang="en-GB" dirty="0"/>
              <a:t>Java</a:t>
            </a:r>
          </a:p>
          <a:p>
            <a:pPr lvl="2"/>
            <a:r>
              <a:rPr lang="en-GB" dirty="0"/>
              <a:t>Kotlin</a:t>
            </a:r>
          </a:p>
          <a:p>
            <a:pPr lvl="2"/>
            <a:r>
              <a:rPr lang="en-GB" dirty="0"/>
              <a:t>Rust </a:t>
            </a:r>
          </a:p>
          <a:p>
            <a:pPr lvl="2"/>
            <a:r>
              <a:rPr lang="en-GB" dirty="0"/>
              <a:t>Etc. 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0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1121A-E8DD-6930-4C07-47065816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Benefits of using Blockchain Technology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08F5001-D7C5-7A09-E271-70CD1809C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0700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56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6084-E986-7F5C-8227-B6A1F091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Technology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C5D-5AB6-A577-2BF2-660609B5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Install </a:t>
            </a:r>
          </a:p>
          <a:p>
            <a:pPr lvl="1"/>
            <a:r>
              <a:rPr lang="en-GB" dirty="0"/>
              <a:t>Wallet Meta Mask </a:t>
            </a:r>
          </a:p>
          <a:p>
            <a:pPr lvl="1"/>
            <a:r>
              <a:rPr lang="en-GB" dirty="0"/>
              <a:t>Get some eth (</a:t>
            </a:r>
            <a:r>
              <a:rPr lang="en-GB" dirty="0" err="1"/>
              <a:t>Sopholia</a:t>
            </a:r>
            <a:r>
              <a:rPr lang="en-GB" dirty="0"/>
              <a:t>)</a:t>
            </a:r>
          </a:p>
          <a:p>
            <a:pPr lvl="2"/>
            <a:r>
              <a:rPr lang="en-GB" dirty="0">
                <a:hlinkClick r:id="rId2"/>
              </a:rPr>
              <a:t>https://cloud.google.com/application/web3/faucet/ethereum/sepolia</a:t>
            </a:r>
            <a:endParaRPr lang="en-GB" dirty="0"/>
          </a:p>
          <a:p>
            <a:pPr lvl="2"/>
            <a:r>
              <a:rPr lang="en-GB" dirty="0"/>
              <a:t>https://faucet.egorfine.com/	</a:t>
            </a:r>
            <a:endParaRPr lang="en-US" dirty="0"/>
          </a:p>
          <a:p>
            <a:pPr lvl="1"/>
            <a:r>
              <a:rPr lang="en-US" dirty="0"/>
              <a:t>Explore Remix: </a:t>
            </a:r>
          </a:p>
          <a:p>
            <a:pPr lvl="2"/>
            <a:r>
              <a:rPr lang="en-US" dirty="0"/>
              <a:t>https://remix.ethereum.org/ </a:t>
            </a:r>
          </a:p>
          <a:p>
            <a:pPr lvl="2"/>
            <a:r>
              <a:rPr lang="en-US" dirty="0"/>
              <a:t>Deploy simple SC</a:t>
            </a:r>
          </a:p>
          <a:p>
            <a:pPr lvl="1"/>
            <a:endParaRPr lang="en-GB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8906FD-ACD2-CA95-7181-5F4A312F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46401"/>
            <a:ext cx="6105525" cy="309315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pragma solidity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^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666600"/>
              </a:solidFill>
              <a:latin typeface="var(--bs-font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contract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var(--bs-font-monospace)"/>
              </a:rPr>
              <a:t>FistSmartContract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constructor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var(--bs-font-monospace)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getResult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view returns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                    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var(--bs-font-monospace)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var(--bs-font-monospace)"/>
              </a:rPr>
              <a:t>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uint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	       	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ar(--bs-font-monospace)"/>
              </a:rPr>
              <a:t>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63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DDBA-F9EF-1CC1-3158-B389027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57D8-26D7-1BDD-FD09-D3E1FA24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[1] 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Imeri, Adnan. </a:t>
            </a:r>
            <a:r>
              <a:rPr lang="en-GB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the Blockchain Technology for Trust Improvement of Processes in Logistics and Transportation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Diss. University of Luxembourg,​ 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Esch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-sur-</a:t>
            </a:r>
            <a:r>
              <a:rPr lang="en-GB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Alzette</a:t>
            </a:r>
            <a:r>
              <a:rPr lang="en-GB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,​​ Luxembourg, 2021.</a:t>
            </a:r>
          </a:p>
          <a:p>
            <a:r>
              <a:rPr lang="en-GB" sz="1800" dirty="0">
                <a:solidFill>
                  <a:srgbClr val="222222"/>
                </a:solidFill>
                <a:latin typeface="Arial" panose="020B0604020202020204" pitchFamily="34" charset="0"/>
              </a:rPr>
              <a:t>[2] Public-key Cryptography: </a:t>
            </a:r>
            <a:r>
              <a:rPr lang="en-GB" sz="18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https://www.ledger.com/academy/blockchain/what-are-public-keys-and-private-keys</a:t>
            </a:r>
            <a:endParaRPr lang="en-GB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[3] Proof of Work: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https://www.ledger.com/academy/blockchain/what-is-proof-of-work/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[4]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hlinkClick r:id="rId4"/>
              </a:rPr>
              <a:t>https://www.sohamkamani.com/nodejs/rsa-encryption/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[5]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https://www.coinbase.com/cloud/discover/dev-foundations/digital-signatures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18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2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DF1-4719-C922-9221-661881BE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83-74D6-4B2A-3B5F-7A407850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453743"/>
          </a:xfrm>
        </p:spPr>
        <p:txBody>
          <a:bodyPr>
            <a:normAutofit/>
          </a:bodyPr>
          <a:lstStyle/>
          <a:p>
            <a:r>
              <a:rPr lang="en-US" dirty="0"/>
              <a:t>Getting Familiar with Working Environment </a:t>
            </a:r>
          </a:p>
          <a:p>
            <a:r>
              <a:rPr lang="en-US" dirty="0"/>
              <a:t>Teams </a:t>
            </a:r>
          </a:p>
          <a:p>
            <a:r>
              <a:rPr lang="en-US" dirty="0"/>
              <a:t>Virtual Machines </a:t>
            </a:r>
          </a:p>
          <a:p>
            <a:r>
              <a:rPr lang="en-US" dirty="0"/>
              <a:t>Self-Working Environment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8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1EED-0C58-E1C1-7FD3-9B3E3C4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Dev Stack for blockchain programming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4419BCE-E86F-7A7D-FC88-E1E2482E1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10541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55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40652-5F91-657D-CF8C-2AFBAA4E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Table of Content (Session 1) 	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B008-AC57-1D17-A98E-2065C92D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Technology Perspective </a:t>
            </a:r>
          </a:p>
          <a:p>
            <a:r>
              <a:rPr lang="en-US" dirty="0"/>
              <a:t>Distributed Ledger Technologies</a:t>
            </a:r>
          </a:p>
          <a:p>
            <a:pPr lvl="1"/>
            <a:r>
              <a:rPr lang="en-US" dirty="0"/>
              <a:t>Blockchain Technology </a:t>
            </a:r>
          </a:p>
          <a:p>
            <a:pPr lvl="1"/>
            <a:r>
              <a:rPr lang="en-US" dirty="0"/>
              <a:t>Blockchain Technology Components</a:t>
            </a:r>
          </a:p>
          <a:p>
            <a:pPr lvl="2"/>
            <a:r>
              <a:rPr lang="en-US" dirty="0"/>
              <a:t>Node</a:t>
            </a:r>
          </a:p>
          <a:p>
            <a:pPr lvl="2"/>
            <a:r>
              <a:rPr lang="en-US" dirty="0"/>
              <a:t>Network</a:t>
            </a:r>
          </a:p>
          <a:p>
            <a:pPr lvl="2"/>
            <a:r>
              <a:rPr lang="en-US" dirty="0"/>
              <a:t>Architecture</a:t>
            </a:r>
          </a:p>
          <a:p>
            <a:pPr lvl="2"/>
            <a:r>
              <a:rPr lang="en-US" dirty="0"/>
              <a:t>PKI Infrastructure</a:t>
            </a:r>
          </a:p>
          <a:p>
            <a:pPr lvl="2"/>
            <a:r>
              <a:rPr lang="en-US" dirty="0"/>
              <a:t>Hashing</a:t>
            </a:r>
          </a:p>
          <a:p>
            <a:pPr lvl="2"/>
            <a:r>
              <a:rPr lang="en-US" dirty="0"/>
              <a:t>Accounts</a:t>
            </a:r>
          </a:p>
          <a:p>
            <a:pPr lvl="2"/>
            <a:r>
              <a:rPr lang="en-US" dirty="0"/>
              <a:t>Transactions</a:t>
            </a:r>
          </a:p>
          <a:p>
            <a:pPr lvl="2"/>
            <a:r>
              <a:rPr lang="en-US" dirty="0"/>
              <a:t>Consensus</a:t>
            </a:r>
          </a:p>
          <a:p>
            <a:pPr lvl="2"/>
            <a:r>
              <a:rPr lang="en-US" dirty="0"/>
              <a:t>Data structure</a:t>
            </a:r>
          </a:p>
          <a:p>
            <a:pPr lvl="3"/>
            <a:r>
              <a:rPr lang="en-US" dirty="0"/>
              <a:t>Block</a:t>
            </a:r>
          </a:p>
          <a:p>
            <a:pPr lvl="2"/>
            <a:r>
              <a:rPr lang="en-US" dirty="0"/>
              <a:t>Smart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1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01EED-0C58-E1C1-7FD3-9B3E3C4F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Technology Perspective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5E9DA-0161-96FD-9329-E47428A92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106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F2A1-20F4-882A-4A55-76C2545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0"/>
            <a:ext cx="10515600" cy="1325563"/>
          </a:xfrm>
        </p:spPr>
        <p:txBody>
          <a:bodyPr/>
          <a:lstStyle/>
          <a:p>
            <a:r>
              <a:rPr lang="en-US" dirty="0"/>
              <a:t>Centralized: Client-Server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E1A3-AE4E-4B4C-62B7-E2FE44DD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13" y="1204266"/>
            <a:ext cx="10515600" cy="49819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Client-server (CS)</a:t>
            </a:r>
            <a:r>
              <a:rPr lang="en-GB" sz="2400" dirty="0"/>
              <a:t> architecture comprises two software processing sides: </a:t>
            </a:r>
            <a:r>
              <a:rPr lang="en-GB" sz="2400" b="1" dirty="0"/>
              <a:t>server-side</a:t>
            </a:r>
            <a:r>
              <a:rPr lang="en-GB" sz="2400" dirty="0"/>
              <a:t> and </a:t>
            </a:r>
            <a:r>
              <a:rPr lang="en-GB" sz="2400" b="1" dirty="0"/>
              <a:t>client-side</a:t>
            </a:r>
            <a:r>
              <a:rPr lang="en-GB" sz="2400" dirty="0"/>
              <a:t>.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The </a:t>
            </a:r>
            <a:r>
              <a:rPr lang="en-GB" sz="2000" b="1" dirty="0"/>
              <a:t>client-side</a:t>
            </a:r>
            <a:r>
              <a:rPr lang="en-GB" sz="2000" dirty="0"/>
              <a:t> allows users to query formalization, send a query on the </a:t>
            </a:r>
            <a:r>
              <a:rPr lang="en-GB" sz="2000" b="1" dirty="0"/>
              <a:t>server-side</a:t>
            </a:r>
            <a:r>
              <a:rPr lang="en-GB" sz="2000" dirty="0"/>
              <a:t>, and receive a response (query result) from the </a:t>
            </a:r>
            <a:r>
              <a:rPr lang="en-GB" sz="2000" b="1" dirty="0"/>
              <a:t>server-side</a:t>
            </a:r>
            <a:r>
              <a:rPr lang="en-GB" sz="2000" dirty="0"/>
              <a:t>.</a:t>
            </a:r>
            <a:br>
              <a:rPr lang="en-GB" sz="2000" dirty="0"/>
            </a:br>
            <a:endParaRPr lang="en-GB" sz="2000" dirty="0"/>
          </a:p>
          <a:p>
            <a:pPr lvl="1"/>
            <a:r>
              <a:rPr lang="en-GB" sz="2000" dirty="0"/>
              <a:t>The </a:t>
            </a:r>
            <a:r>
              <a:rPr lang="en-GB" sz="2000" b="1" dirty="0"/>
              <a:t>server-side</a:t>
            </a:r>
            <a:r>
              <a:rPr lang="en-GB" sz="2000" dirty="0"/>
              <a:t> stores and manages user data, processing </a:t>
            </a:r>
            <a:r>
              <a:rPr lang="en-US" sz="2000" dirty="0"/>
              <a:t>application data, and user queries.</a:t>
            </a:r>
            <a:br>
              <a:rPr lang="en-US" sz="1600" dirty="0"/>
            </a:br>
            <a:endParaRPr lang="en-US" sz="1600" dirty="0"/>
          </a:p>
          <a:p>
            <a:pPr lvl="1"/>
            <a:endParaRPr lang="en-GB" sz="2000" dirty="0"/>
          </a:p>
          <a:p>
            <a:r>
              <a:rPr lang="en-GB" sz="2400" dirty="0"/>
              <a:t>Advantages:</a:t>
            </a:r>
          </a:p>
          <a:p>
            <a:pPr lvl="1"/>
            <a:r>
              <a:rPr lang="en-GB" sz="2000" dirty="0"/>
              <a:t>Scalable </a:t>
            </a:r>
          </a:p>
          <a:p>
            <a:pPr lvl="1"/>
            <a:r>
              <a:rPr lang="en-GB" sz="2000" dirty="0"/>
              <a:t>Mature technology</a:t>
            </a:r>
          </a:p>
          <a:p>
            <a:pPr lvl="1"/>
            <a:r>
              <a:rPr lang="en-GB" sz="2000" dirty="0"/>
              <a:t>Accessible (easy programmable)</a:t>
            </a:r>
          </a:p>
          <a:p>
            <a:r>
              <a:rPr lang="en-GB" sz="2400" dirty="0"/>
              <a:t>Disadvantages: </a:t>
            </a:r>
          </a:p>
          <a:p>
            <a:pPr lvl="1"/>
            <a:r>
              <a:rPr lang="en-GB" sz="2000" dirty="0"/>
              <a:t>Single point of failure</a:t>
            </a:r>
          </a:p>
          <a:p>
            <a:pPr lvl="1"/>
            <a:r>
              <a:rPr lang="en-GB" sz="2000" dirty="0"/>
              <a:t>Trust and Transparency issues.</a:t>
            </a:r>
          </a:p>
          <a:p>
            <a:pPr lvl="2"/>
            <a:r>
              <a:rPr lang="en-US" sz="1800" b="0" i="0" u="none" strike="noStrike" baseline="0" dirty="0">
                <a:latin typeface="URWPalladioL-Roma"/>
              </a:rPr>
              <a:t>data loss, data altering, and data integrity.</a:t>
            </a:r>
            <a:endParaRPr lang="en-GB" sz="1600" dirty="0"/>
          </a:p>
          <a:p>
            <a:pPr lvl="1"/>
            <a:r>
              <a:rPr lang="en-GB" sz="2000" dirty="0"/>
              <a:t>Expensive to setup and maintain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C687887-2327-2B77-9A17-3138243D0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91581"/>
              </p:ext>
            </p:extLst>
          </p:nvPr>
        </p:nvGraphicFramePr>
        <p:xfrm>
          <a:off x="5750767" y="2982070"/>
          <a:ext cx="5943600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43600" imgH="3764160" progId="Paint.Picture">
                  <p:embed/>
                </p:oleObj>
              </mc:Choice>
              <mc:Fallback>
                <p:oleObj name="Bitmap Image" r:id="rId2" imgW="5943600" imgH="376416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C687887-2327-2B77-9A17-3138243D0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0767" y="2982070"/>
                        <a:ext cx="5943600" cy="376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6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C1EC-6250-81DE-DD31-ABFBA89A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5564-E506-A9AB-775E-4969B57C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3716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Cloud Computing (CP)</a:t>
            </a:r>
          </a:p>
          <a:p>
            <a:pPr lvl="1"/>
            <a:r>
              <a:rPr lang="en-US" sz="2000" dirty="0"/>
              <a:t>Enabled moving from client-server into distributed architectures (remote operation system, software, hardware) </a:t>
            </a:r>
          </a:p>
          <a:p>
            <a:pPr lvl="1"/>
            <a:r>
              <a:rPr lang="en-US" sz="2000" dirty="0"/>
              <a:t>Software as a Service (SaaS)</a:t>
            </a:r>
          </a:p>
          <a:p>
            <a:pPr lvl="1"/>
            <a:r>
              <a:rPr lang="en-US" sz="2000" dirty="0"/>
              <a:t>Infrastructure as a Service (IaaS)</a:t>
            </a:r>
          </a:p>
          <a:p>
            <a:pPr lvl="1"/>
            <a:r>
              <a:rPr lang="en-US" sz="2000" dirty="0"/>
              <a:t>Application as a Service (</a:t>
            </a:r>
            <a:r>
              <a:rPr lang="en-US" sz="2000" dirty="0" err="1"/>
              <a:t>AaaS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dirty="0"/>
              <a:t>Internet of Things (IoT)</a:t>
            </a:r>
          </a:p>
          <a:p>
            <a:pPr lvl="1"/>
            <a:r>
              <a:rPr lang="en-GB" sz="1800" dirty="0"/>
              <a:t>IoT describes a set of devices </a:t>
            </a:r>
            <a:br>
              <a:rPr lang="en-GB" sz="1800" dirty="0"/>
            </a:br>
            <a:r>
              <a:rPr lang="en-GB" sz="1800" dirty="0"/>
              <a:t>that are able to collect, exchange, </a:t>
            </a:r>
            <a:br>
              <a:rPr lang="en-GB" sz="1800" dirty="0"/>
            </a:br>
            <a:r>
              <a:rPr lang="en-GB" sz="1800" dirty="0"/>
              <a:t>and share information</a:t>
            </a:r>
            <a:endParaRPr lang="en-US" sz="1800" dirty="0"/>
          </a:p>
          <a:p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1AFAEE8-0C00-AAB0-80A9-DFFC48042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357672"/>
              </p:ext>
            </p:extLst>
          </p:nvPr>
        </p:nvGraphicFramePr>
        <p:xfrm>
          <a:off x="5497610" y="2664711"/>
          <a:ext cx="585619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7960" imgH="3093840" progId="Paint.Picture">
                  <p:embed/>
                </p:oleObj>
              </mc:Choice>
              <mc:Fallback>
                <p:oleObj name="Bitmap Image" r:id="rId2" imgW="6537960" imgH="309384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AFAEE8-0C00-AAB0-80A9-DFFC480422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97610" y="2664711"/>
                        <a:ext cx="5856190" cy="309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CCDB2AB-6617-DE95-373E-23C6A10E6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85457"/>
              </p:ext>
            </p:extLst>
          </p:nvPr>
        </p:nvGraphicFramePr>
        <p:xfrm>
          <a:off x="1002458" y="4734017"/>
          <a:ext cx="2917825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918520" imgH="2049840" progId="PBrush">
                  <p:embed/>
                </p:oleObj>
              </mc:Choice>
              <mc:Fallback>
                <p:oleObj name="Bitmap Image" r:id="rId4" imgW="2918520" imgH="204984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CCDB2AB-6617-DE95-373E-23C6A10E6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2458" y="4734017"/>
                        <a:ext cx="2917825" cy="20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BA6568-8530-6804-8D7F-5E94039FD5C0}"/>
              </a:ext>
            </a:extLst>
          </p:cNvPr>
          <p:cNvSpPr txBox="1"/>
          <p:nvPr/>
        </p:nvSpPr>
        <p:spPr>
          <a:xfrm>
            <a:off x="3902075" y="5794558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D071-3CD9-2544-1851-296C2B2DEE2F}"/>
              </a:ext>
            </a:extLst>
          </p:cNvPr>
          <p:cNvSpPr txBox="1"/>
          <p:nvPr/>
        </p:nvSpPr>
        <p:spPr>
          <a:xfrm>
            <a:off x="7756267" y="5681305"/>
            <a:ext cx="240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7819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082F-019D-9BF4-2807-E27CED82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Decentralized-Distributed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227D-EC17-2689-DB90-DCBA7D19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 centralized authority to maintain information </a:t>
            </a:r>
          </a:p>
          <a:p>
            <a:r>
              <a:rPr lang="en-US" dirty="0"/>
              <a:t> Peer-to-peer communication protocol</a:t>
            </a:r>
          </a:p>
          <a:p>
            <a:r>
              <a:rPr lang="en-US" dirty="0"/>
              <a:t>Network of nodes (computers/servers/low power devices)</a:t>
            </a:r>
          </a:p>
          <a:p>
            <a:r>
              <a:rPr lang="en-US" dirty="0"/>
              <a:t>Same copy of </a:t>
            </a:r>
            <a:r>
              <a:rPr lang="en-US" b="1" dirty="0"/>
              <a:t>data</a:t>
            </a:r>
            <a:r>
              <a:rPr lang="en-US" dirty="0"/>
              <a:t> in all nodes </a:t>
            </a:r>
          </a:p>
          <a:p>
            <a:r>
              <a:rPr lang="en-US" dirty="0"/>
              <a:t>Consensus algorithm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B4004AC-0D52-674E-1BCD-62DBC7E25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59201"/>
              </p:ext>
            </p:extLst>
          </p:nvPr>
        </p:nvGraphicFramePr>
        <p:xfrm>
          <a:off x="7983024" y="3429000"/>
          <a:ext cx="3360737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60600" imgH="2636640" progId="PBrush">
                  <p:embed/>
                </p:oleObj>
              </mc:Choice>
              <mc:Fallback>
                <p:oleObj name="Bitmap Image" r:id="rId2" imgW="3360600" imgH="2636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83024" y="3429000"/>
                        <a:ext cx="3360737" cy="263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87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Microsoft Office PowerPoint</Application>
  <PresentationFormat>Widescreen</PresentationFormat>
  <Paragraphs>285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(Body)</vt:lpstr>
      <vt:lpstr>Calibri Light</vt:lpstr>
      <vt:lpstr>Cambria Math</vt:lpstr>
      <vt:lpstr>CoinbaseSans</vt:lpstr>
      <vt:lpstr>Consolas</vt:lpstr>
      <vt:lpstr>URWPalladioL-Roma</vt:lpstr>
      <vt:lpstr>var(--bs-font-monospace)</vt:lpstr>
      <vt:lpstr>Wingdings</vt:lpstr>
      <vt:lpstr>Office Theme</vt:lpstr>
      <vt:lpstr>Bitmap Image</vt:lpstr>
      <vt:lpstr>Blockchain Programming</vt:lpstr>
      <vt:lpstr>Practical Information</vt:lpstr>
      <vt:lpstr>Practical Information</vt:lpstr>
      <vt:lpstr>Dev Stack for blockchain programming</vt:lpstr>
      <vt:lpstr>Table of Content (Session 1)  </vt:lpstr>
      <vt:lpstr>Technology Perspective </vt:lpstr>
      <vt:lpstr>Centralized: Client-Server Architectures</vt:lpstr>
      <vt:lpstr>Distributed</vt:lpstr>
      <vt:lpstr>Decentralized-Distributed</vt:lpstr>
      <vt:lpstr>In Nutshell </vt:lpstr>
      <vt:lpstr>Distributed Ledger Technologies</vt:lpstr>
      <vt:lpstr>Blockchain</vt:lpstr>
      <vt:lpstr>Blockchain Technology Components</vt:lpstr>
      <vt:lpstr>Blockchain Technology Components</vt:lpstr>
      <vt:lpstr>Blockchain Technology Components</vt:lpstr>
      <vt:lpstr>Blockchain Technology Components</vt:lpstr>
      <vt:lpstr>Digital Signature </vt:lpstr>
      <vt:lpstr>Digital Signature </vt:lpstr>
      <vt:lpstr>Wallets</vt:lpstr>
      <vt:lpstr>Blockchain Technology Components</vt:lpstr>
      <vt:lpstr>Blockchain Technology Components</vt:lpstr>
      <vt:lpstr>Blockchain Technology Components</vt:lpstr>
      <vt:lpstr>Blockchain Technology Components</vt:lpstr>
      <vt:lpstr>Smart Contract</vt:lpstr>
      <vt:lpstr>Benefits of using Blockchain Technology</vt:lpstr>
      <vt:lpstr>Blockchain Technology Components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Blockchain Programming</dc:title>
  <dc:creator>Adnan Imeri</dc:creator>
  <cp:lastModifiedBy>Adnan IMERI</cp:lastModifiedBy>
  <cp:revision>33</cp:revision>
  <dcterms:created xsi:type="dcterms:W3CDTF">2022-06-03T15:14:03Z</dcterms:created>
  <dcterms:modified xsi:type="dcterms:W3CDTF">2024-11-04T16:28:12Z</dcterms:modified>
</cp:coreProperties>
</file>