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3" r:id="rId3"/>
    <p:sldId id="274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5" r:id="rId17"/>
    <p:sldId id="296" r:id="rId18"/>
    <p:sldId id="297" r:id="rId19"/>
    <p:sldId id="299" r:id="rId20"/>
    <p:sldId id="298" r:id="rId21"/>
    <p:sldId id="302" r:id="rId22"/>
    <p:sldId id="305" r:id="rId23"/>
    <p:sldId id="312" r:id="rId24"/>
    <p:sldId id="315" r:id="rId25"/>
    <p:sldId id="316" r:id="rId26"/>
    <p:sldId id="317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que_rfirmino@hotmail.com" initials="h" lastIdx="1" clrIdx="0">
    <p:extLst>
      <p:ext uri="{19B8F6BF-5375-455C-9EA6-DF929625EA0E}">
        <p15:presenceInfo xmlns:p15="http://schemas.microsoft.com/office/powerpoint/2012/main" userId="henrique_rfirmino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0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7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860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18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64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03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46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4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84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25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821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17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884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082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85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49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65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0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09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8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5019F9-CD9B-4B23-A6BF-2073F59985EC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ECFD60-1741-424F-8B99-8918542B6ADC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4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6425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88792-EE31-4F3D-AE6C-D78083AF5D09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8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416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32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58199-174D-4ECD-B75D-C27F3606E03D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6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352B12-082C-4096-B726-1F111A5684A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916AB-2E02-4325-9297-69F9388ED251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1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25822E-7729-44B7-8A1B-DC2E54C85EFB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8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031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6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enrique_rfirmino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204670"/>
            <a:ext cx="1529186" cy="177101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6260" y="2584137"/>
            <a:ext cx="10941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SOFTWARE PARA GESTÃO DE MATERIAIS: UM ESTUDO DE CASO DO GRUPO PET AUTONET UTILIZANDO JAVAFX E SCRUM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94607" y="4150059"/>
            <a:ext cx="1040278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Henrique Rodrigues Firmino</a:t>
            </a:r>
            <a:b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</a:t>
            </a: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Prof. Me. Tiago de Almeida Lacerda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Cuiabá – MT, Março de 2018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12889" y="436798"/>
            <a:ext cx="958450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FEDERAL DE EDUCAÇÃO, CIÊNCIA, E TECNOLOGIA DO MATO GROSSO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CAMPUS CUIABÁ – CEL. OCTAYDE JORGE DA SILVA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DA ÁREA DE INFORMÁTICA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CURSO DE ENGENHARIA DA COMPUTAÇÃO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MVC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 de tradicional MVC, as funcionalidades da aplicação podem ser separadas em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três partes lógicas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 são constituídas da seguinte forma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(MARTINS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2014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Modelo de um conjunto de dados</a:t>
            </a:r>
          </a:p>
          <a:p>
            <a:pPr marL="0" indent="0" algn="just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View: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da GUI e dos conjuntos de dados do </a:t>
            </a:r>
            <a:r>
              <a:rPr lang="pt-B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0" indent="0" algn="just">
              <a:buNone/>
            </a:pPr>
            <a:endParaRPr lang="pt-BR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Manipulação dos eventos e a lógica da aplicação</a:t>
            </a:r>
            <a:endParaRPr lang="pt-B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51" y="378004"/>
            <a:ext cx="3746085" cy="1214169"/>
          </a:xfrm>
          <a:prstGeom prst="rect">
            <a:avLst/>
          </a:prstGeom>
        </p:spPr>
      </p:pic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MVC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69" y="365125"/>
            <a:ext cx="9144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17383" y="1690688"/>
            <a:ext cx="7830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da arquitetura clássica MVC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Muitos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autores abordam o SCRUM como um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pois suas características são adaptadas ao contexto conforme as necessidades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rápida de resultados,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flexibilidade 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eventuais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mudanças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e por consequência, 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atende melhor às expectativas do cliente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404" y="269964"/>
            <a:ext cx="3048290" cy="1515884"/>
          </a:xfrm>
          <a:prstGeom prst="rect">
            <a:avLst/>
          </a:prstGeom>
        </p:spPr>
      </p:pic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Ciclo de vida do SCRUM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4" y="2478499"/>
            <a:ext cx="7753172" cy="396892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33362" y="6172067"/>
            <a:ext cx="379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MINDMASTER, 2017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Desenvolvimento do Produto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processo de desenvolvimento do produto ocorreu em duas etapas: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Etapa de elaboração do produto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Etapa de desenvolvimento e entrega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6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Desenvolvimento do Produto - Elaboração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exploratória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Elaboração de documentos para a modelagem do produto</a:t>
            </a: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Documento de Requisitos Iniciais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Entidade Relacional (DER)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Modelagem de Entidade Relacionamento (MER)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Desenvolvimento do Produto – Desenv. / Ent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Preparação do ambiente de trabalho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das atividades com base na metodologia SCRUM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Escrita do código da aplicação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42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Desenvolvimento do Produto – Desenv. / Ent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Preparação do ambiente de trabalho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das atividades com base na metodologia SCRUM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Escrita do código da aplicação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143" y="3747752"/>
            <a:ext cx="2824945" cy="1808126"/>
          </a:xfrm>
          <a:prstGeom prst="rect">
            <a:avLst/>
          </a:prstGeom>
        </p:spPr>
      </p:pic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44" y="631066"/>
            <a:ext cx="9082712" cy="58134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820992" y="169401"/>
            <a:ext cx="394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backlog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Resultado 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Discussões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Foi importante a documentação para limitar as atividades e melhor entendimento entre o usuário e o desenvolvedor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Gráfico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burndown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auxiliou no monitoramento do progresso da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além de permitir uma estimativa de produtividade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Entregas constante permitiu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correções de 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 Justificativas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do Produto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 e Discussões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  <a:p>
            <a:pPr rtl="0"/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5. Resultado 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Discussões – 1ª </a:t>
            </a:r>
            <a:r>
              <a:rPr lang="pt-BR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012" y="1690688"/>
            <a:ext cx="8973977" cy="4933157"/>
          </a:xfrm>
          <a:prstGeom prst="rect">
            <a:avLst/>
          </a:prstGeom>
        </p:spPr>
      </p:pic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5. Resultado 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Discussões – 2ª </a:t>
            </a:r>
            <a:r>
              <a:rPr lang="pt-BR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64" y="1690688"/>
            <a:ext cx="9976672" cy="4428047"/>
          </a:xfrm>
          <a:prstGeom prst="rect">
            <a:avLst/>
          </a:prstGeom>
        </p:spPr>
      </p:pic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5. Resultado 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Discussões – 3ª </a:t>
            </a:r>
            <a:r>
              <a:rPr lang="pt-BR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39" y="2154328"/>
            <a:ext cx="9301922" cy="3882958"/>
          </a:xfrm>
          <a:prstGeom prst="rect">
            <a:avLst/>
          </a:prstGeom>
        </p:spPr>
      </p:pic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fld id="{401CF334-2D5C-4859-84A6-CA7E6E43FAEB}" type="slidenum">
              <a:rPr lang="pt-BR" sz="1400" b="1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5. Resultado 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Discussões – 4ª </a:t>
            </a:r>
            <a:r>
              <a:rPr lang="pt-BR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11" y="1803043"/>
            <a:ext cx="8544378" cy="4254294"/>
          </a:xfrm>
          <a:prstGeom prst="rect">
            <a:avLst/>
          </a:prstGeom>
        </p:spPr>
      </p:pic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uso da metodologia SCRUM permitiu o acompanhamento das atividades, bem como a entrega dentro do prazo	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Dificuldade em estimar a carga de trabalho de uma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uso do JavaFX permitiu a construção do sistema com GUI moderna sem esforço demasiado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Aprendizado em como entender e repercutir os anseios do cliente em um produto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Trabalhos Futuros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Capacitação de novos integrantes do grupo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Elaborar o manual do sistema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Versão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do sistema utilizando outra tecnologia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Correções de eventuais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Henrique Rodrigues Firmino</a:t>
            </a:r>
          </a:p>
          <a:p>
            <a:pPr marL="0" indent="0" algn="ctr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henrique_rfirmino@hotmail.com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Agradecimento:</a:t>
            </a:r>
          </a:p>
          <a:p>
            <a:pPr marL="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1" y="4923228"/>
            <a:ext cx="1529186" cy="17710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7" y="4923228"/>
            <a:ext cx="1691962" cy="1651436"/>
          </a:xfrm>
          <a:prstGeom prst="rect">
            <a:avLst/>
          </a:prstGeom>
        </p:spPr>
      </p:pic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destaca-se como um dos principais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instrumentos estratégicos para as organizações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tem sido utilizado pelas organizações como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ferramenta de apoio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às diversas atividades e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tomadas de decisões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(JUNIOR, 2012).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30" y="4091446"/>
            <a:ext cx="1880694" cy="18806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65" y="4216236"/>
            <a:ext cx="1755904" cy="17559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7" y="4216236"/>
            <a:ext cx="1755904" cy="1755904"/>
          </a:xfrm>
          <a:prstGeom prst="rect">
            <a:avLst/>
          </a:prstGeom>
        </p:spPr>
      </p:pic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Alguns dos desafios em desenvolver um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são: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Atender às expectativas do usuário (Cliente)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 visíveis e não visíveis ao usuário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Prazo e o custo estimado do desenvolvimento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931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Uso das metodologias ágeis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Evolução constante dos requisitos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desenvolvimento incremental</a:t>
            </a: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Foco nos resultados e menos processo de documentação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Objetivos e Justificativas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9812628" cy="4351338"/>
          </a:xfrm>
        </p:spPr>
        <p:txBody>
          <a:bodyPr rtlCol="0"/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controle de estoque dos materiais do grupo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Autenticação de usuário com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níveis de acesso</a:t>
            </a:r>
          </a:p>
          <a:p>
            <a:pPr lvl="1"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solicitação de materiais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empréstimo e a gestão do ciclo de operações do empréstimo	</a:t>
            </a:r>
          </a:p>
          <a:p>
            <a:pPr lvl="1"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dados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dos materiais para tomada de decisões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 JavaFX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de desenvolvimento </a:t>
            </a:r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model-view-controller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(MVC)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 SCRUM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JavaFX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38504"/>
            <a:ext cx="9812628" cy="4351338"/>
          </a:xfrm>
        </p:spPr>
        <p:txBody>
          <a:bodyPr rtlCol="0">
            <a:normAutofit/>
          </a:bodyPr>
          <a:lstStyle/>
          <a:p>
            <a:pPr lvl="1" algn="just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Sucessora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User Interface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(GUI) Java Swing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flexível, eficiente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simplifica a criação de GUI modernas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para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vários tipos de dispositivos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aproveita os recursos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 linguagem Java</a:t>
            </a:r>
          </a:p>
          <a:p>
            <a:pPr lvl="1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javaf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06" y="174312"/>
            <a:ext cx="3328384" cy="16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81" y="5520980"/>
            <a:ext cx="551644" cy="5516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94" y="5481392"/>
            <a:ext cx="579662" cy="579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828" y="5520980"/>
            <a:ext cx="575391" cy="575391"/>
          </a:xfrm>
          <a:prstGeom prst="rect">
            <a:avLst/>
          </a:prstGeom>
        </p:spPr>
      </p:pic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Referencial Teórico - JavaFX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8504"/>
            <a:ext cx="9894675" cy="4723997"/>
          </a:xfrm>
          <a:prstGeom prst="rect">
            <a:avLst/>
          </a:prstGeom>
        </p:spPr>
      </p:pic>
      <p:pic>
        <p:nvPicPr>
          <p:cNvPr id="1026" name="Picture 2" descr="Resultado de imagem para javaf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06" y="174312"/>
            <a:ext cx="3328384" cy="16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96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713</Words>
  <Application>Microsoft Office PowerPoint</Application>
  <PresentationFormat>Widescreen</PresentationFormat>
  <Paragraphs>189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Agenda</vt:lpstr>
      <vt:lpstr>1. Introdução</vt:lpstr>
      <vt:lpstr>1. Introdução</vt:lpstr>
      <vt:lpstr>1. Introdução</vt:lpstr>
      <vt:lpstr>2. Objetivos e Justificativas</vt:lpstr>
      <vt:lpstr>3. Referencial Teórico</vt:lpstr>
      <vt:lpstr>3. Referencial Teórico - JavaFX</vt:lpstr>
      <vt:lpstr>3. Referencial Teórico - JavaFX</vt:lpstr>
      <vt:lpstr>3. Referencial Teórico - MVC</vt:lpstr>
      <vt:lpstr>3. Referencial Teórico - MVC</vt:lpstr>
      <vt:lpstr>3. Referencial Teórico - SCRUM</vt:lpstr>
      <vt:lpstr>3. Referencial Teórico - SCRUM</vt:lpstr>
      <vt:lpstr>4. Desenvolvimento do Produto</vt:lpstr>
      <vt:lpstr>4. Desenvolvimento do Produto - Elaboração</vt:lpstr>
      <vt:lpstr>4. Desenvolvimento do Produto – Desenv. / Ent</vt:lpstr>
      <vt:lpstr>4. Desenvolvimento do Produto – Desenv. / Ent</vt:lpstr>
      <vt:lpstr>Apresentação do PowerPoint</vt:lpstr>
      <vt:lpstr>5. Resultado e Discussões</vt:lpstr>
      <vt:lpstr>5. Resultado e Discussões – 1ª sprint</vt:lpstr>
      <vt:lpstr>5. Resultado e Discussões – 2ª sprint</vt:lpstr>
      <vt:lpstr>5. Resultado e Discussões – 3ª sprint</vt:lpstr>
      <vt:lpstr>5. Resultado e Discussões – 4ª sprint</vt:lpstr>
      <vt:lpstr>6. Considerações Finais</vt:lpstr>
      <vt:lpstr>7. Trabalhos Futuros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Sessão de criatividade</dc:title>
  <dc:creator>henrique_rfirmino@hotmail.com</dc:creator>
  <cp:lastModifiedBy>henrique_rfirmino@hotmail.com</cp:lastModifiedBy>
  <cp:revision>37</cp:revision>
  <dcterms:created xsi:type="dcterms:W3CDTF">2018-03-22T00:59:23Z</dcterms:created>
  <dcterms:modified xsi:type="dcterms:W3CDTF">2018-03-26T12:45:50Z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