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09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es de Miranda" userId="26e9aca9613b5485" providerId="LiveId" clId="{89FBFD2E-0D14-4DB3-A20C-6DD2B21D12D3}"/>
    <pc:docChg chg="modSld">
      <pc:chgData name="Tales de Miranda" userId="26e9aca9613b5485" providerId="LiveId" clId="{89FBFD2E-0D14-4DB3-A20C-6DD2B21D12D3}" dt="2023-11-14T14:57:25.159" v="27" actId="20577"/>
      <pc:docMkLst>
        <pc:docMk/>
      </pc:docMkLst>
      <pc:sldChg chg="modSp mod">
        <pc:chgData name="Tales de Miranda" userId="26e9aca9613b5485" providerId="LiveId" clId="{89FBFD2E-0D14-4DB3-A20C-6DD2B21D12D3}" dt="2023-11-14T14:57:25.159" v="27" actId="20577"/>
        <pc:sldMkLst>
          <pc:docMk/>
          <pc:sldMk cId="0" sldId="262"/>
        </pc:sldMkLst>
        <pc:spChg chg="mod">
          <ac:chgData name="Tales de Miranda" userId="26e9aca9613b5485" providerId="LiveId" clId="{89FBFD2E-0D14-4DB3-A20C-6DD2B21D12D3}" dt="2023-11-14T14:57:25.159" v="27" actId="20577"/>
          <ac:spMkLst>
            <pc:docMk/>
            <pc:sldMk cId="0" sldId="26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099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4" y="0"/>
                </a:lnTo>
                <a:lnTo>
                  <a:pt x="0" y="6857999"/>
                </a:lnTo>
                <a:lnTo>
                  <a:pt x="3006851" y="6857999"/>
                </a:lnTo>
                <a:lnTo>
                  <a:pt x="3006851" y="0"/>
                </a:lnTo>
                <a:close/>
              </a:path>
            </a:pathLst>
          </a:custGeom>
          <a:solidFill>
            <a:srgbClr val="8F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9"/>
                </a:lnTo>
                <a:lnTo>
                  <a:pt x="2587664" y="6857999"/>
                </a:lnTo>
                <a:lnTo>
                  <a:pt x="2587664" y="0"/>
                </a:lnTo>
                <a:close/>
              </a:path>
            </a:pathLst>
          </a:custGeom>
          <a:solidFill>
            <a:srgbClr val="8F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7999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6" y="0"/>
                </a:moveTo>
                <a:lnTo>
                  <a:pt x="0" y="3810000"/>
                </a:lnTo>
                <a:lnTo>
                  <a:pt x="3259836" y="3810000"/>
                </a:lnTo>
                <a:lnTo>
                  <a:pt x="3259836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89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9"/>
                </a:lnTo>
                <a:lnTo>
                  <a:pt x="2851161" y="6857999"/>
                </a:lnTo>
                <a:lnTo>
                  <a:pt x="2851161" y="0"/>
                </a:lnTo>
                <a:close/>
              </a:path>
            </a:pathLst>
          </a:custGeom>
          <a:solidFill>
            <a:srgbClr val="3F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3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9"/>
                </a:lnTo>
                <a:lnTo>
                  <a:pt x="1290827" y="6857999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4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8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2" y="0"/>
                </a:moveTo>
                <a:lnTo>
                  <a:pt x="0" y="0"/>
                </a:lnTo>
                <a:lnTo>
                  <a:pt x="1107740" y="6857999"/>
                </a:lnTo>
                <a:lnTo>
                  <a:pt x="1248202" y="6857999"/>
                </a:lnTo>
                <a:lnTo>
                  <a:pt x="1248202" y="0"/>
                </a:lnTo>
                <a:close/>
              </a:path>
            </a:pathLst>
          </a:custGeom>
          <a:solidFill>
            <a:srgbClr val="8F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8" y="0"/>
                </a:moveTo>
                <a:lnTo>
                  <a:pt x="0" y="3267456"/>
                </a:lnTo>
                <a:lnTo>
                  <a:pt x="1816608" y="3267456"/>
                </a:lnTo>
                <a:lnTo>
                  <a:pt x="1816608" y="0"/>
                </a:lnTo>
                <a:close/>
              </a:path>
            </a:pathLst>
          </a:custGeom>
          <a:solidFill>
            <a:srgbClr val="8F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4" y="0"/>
                </a:moveTo>
                <a:lnTo>
                  <a:pt x="0" y="0"/>
                </a:lnTo>
                <a:lnTo>
                  <a:pt x="0" y="5666234"/>
                </a:lnTo>
                <a:lnTo>
                  <a:pt x="842774" y="0"/>
                </a:lnTo>
                <a:close/>
              </a:path>
            </a:pathLst>
          </a:custGeom>
          <a:solidFill>
            <a:srgbClr val="8F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93207" y="2835021"/>
            <a:ext cx="3601720" cy="1543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F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099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4" y="0"/>
                </a:lnTo>
                <a:lnTo>
                  <a:pt x="0" y="6857999"/>
                </a:lnTo>
                <a:lnTo>
                  <a:pt x="3006851" y="6857999"/>
                </a:lnTo>
                <a:lnTo>
                  <a:pt x="3006851" y="0"/>
                </a:lnTo>
                <a:close/>
              </a:path>
            </a:pathLst>
          </a:custGeom>
          <a:solidFill>
            <a:srgbClr val="8F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9"/>
                </a:lnTo>
                <a:lnTo>
                  <a:pt x="2587664" y="6857999"/>
                </a:lnTo>
                <a:lnTo>
                  <a:pt x="2587664" y="0"/>
                </a:lnTo>
                <a:close/>
              </a:path>
            </a:pathLst>
          </a:custGeom>
          <a:solidFill>
            <a:srgbClr val="8F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7999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6" y="0"/>
                </a:moveTo>
                <a:lnTo>
                  <a:pt x="0" y="3810000"/>
                </a:lnTo>
                <a:lnTo>
                  <a:pt x="3259836" y="3810000"/>
                </a:lnTo>
                <a:lnTo>
                  <a:pt x="3259836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89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9"/>
                </a:lnTo>
                <a:lnTo>
                  <a:pt x="2851161" y="6857999"/>
                </a:lnTo>
                <a:lnTo>
                  <a:pt x="2851161" y="0"/>
                </a:lnTo>
                <a:close/>
              </a:path>
            </a:pathLst>
          </a:custGeom>
          <a:solidFill>
            <a:srgbClr val="3F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3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9"/>
                </a:lnTo>
                <a:lnTo>
                  <a:pt x="1290827" y="6857999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4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8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2" y="0"/>
                </a:moveTo>
                <a:lnTo>
                  <a:pt x="0" y="0"/>
                </a:lnTo>
                <a:lnTo>
                  <a:pt x="1107740" y="6857999"/>
                </a:lnTo>
                <a:lnTo>
                  <a:pt x="1248202" y="6857999"/>
                </a:lnTo>
                <a:lnTo>
                  <a:pt x="1248202" y="0"/>
                </a:lnTo>
                <a:close/>
              </a:path>
            </a:pathLst>
          </a:custGeom>
          <a:solidFill>
            <a:srgbClr val="8F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8" y="0"/>
                </a:moveTo>
                <a:lnTo>
                  <a:pt x="0" y="3267456"/>
                </a:lnTo>
                <a:lnTo>
                  <a:pt x="1816608" y="3267456"/>
                </a:lnTo>
                <a:lnTo>
                  <a:pt x="1816608" y="0"/>
                </a:lnTo>
                <a:close/>
              </a:path>
            </a:pathLst>
          </a:custGeom>
          <a:solidFill>
            <a:srgbClr val="8F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8"/>
                </a:lnTo>
                <a:lnTo>
                  <a:pt x="448057" y="2845308"/>
                </a:lnTo>
                <a:lnTo>
                  <a:pt x="0" y="0"/>
                </a:lnTo>
                <a:close/>
              </a:path>
            </a:pathLst>
          </a:custGeom>
          <a:solidFill>
            <a:srgbClr val="8F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F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F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F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099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4" y="0"/>
                </a:lnTo>
                <a:lnTo>
                  <a:pt x="0" y="6857999"/>
                </a:lnTo>
                <a:lnTo>
                  <a:pt x="3006851" y="6857999"/>
                </a:lnTo>
                <a:lnTo>
                  <a:pt x="3006851" y="0"/>
                </a:lnTo>
                <a:close/>
              </a:path>
            </a:pathLst>
          </a:custGeom>
          <a:solidFill>
            <a:srgbClr val="8F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9"/>
                </a:lnTo>
                <a:lnTo>
                  <a:pt x="2587664" y="6857999"/>
                </a:lnTo>
                <a:lnTo>
                  <a:pt x="2587664" y="0"/>
                </a:lnTo>
                <a:close/>
              </a:path>
            </a:pathLst>
          </a:custGeom>
          <a:solidFill>
            <a:srgbClr val="8F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7999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6" y="0"/>
                </a:moveTo>
                <a:lnTo>
                  <a:pt x="0" y="3810000"/>
                </a:lnTo>
                <a:lnTo>
                  <a:pt x="3259836" y="3810000"/>
                </a:lnTo>
                <a:lnTo>
                  <a:pt x="3259836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89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9"/>
                </a:lnTo>
                <a:lnTo>
                  <a:pt x="2851161" y="6857999"/>
                </a:lnTo>
                <a:lnTo>
                  <a:pt x="2851161" y="0"/>
                </a:lnTo>
                <a:close/>
              </a:path>
            </a:pathLst>
          </a:custGeom>
          <a:solidFill>
            <a:srgbClr val="3F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3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9"/>
                </a:lnTo>
                <a:lnTo>
                  <a:pt x="1290827" y="6857999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4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8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2" y="0"/>
                </a:moveTo>
                <a:lnTo>
                  <a:pt x="0" y="0"/>
                </a:lnTo>
                <a:lnTo>
                  <a:pt x="1107740" y="6857999"/>
                </a:lnTo>
                <a:lnTo>
                  <a:pt x="1248202" y="6857999"/>
                </a:lnTo>
                <a:lnTo>
                  <a:pt x="1248202" y="0"/>
                </a:lnTo>
                <a:close/>
              </a:path>
            </a:pathLst>
          </a:custGeom>
          <a:solidFill>
            <a:srgbClr val="8F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8" y="0"/>
                </a:moveTo>
                <a:lnTo>
                  <a:pt x="0" y="3267456"/>
                </a:lnTo>
                <a:lnTo>
                  <a:pt x="1816608" y="3267456"/>
                </a:lnTo>
                <a:lnTo>
                  <a:pt x="1816608" y="0"/>
                </a:lnTo>
                <a:close/>
              </a:path>
            </a:pathLst>
          </a:custGeom>
          <a:solidFill>
            <a:srgbClr val="8F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8"/>
                </a:lnTo>
                <a:lnTo>
                  <a:pt x="448057" y="2845308"/>
                </a:lnTo>
                <a:lnTo>
                  <a:pt x="0" y="0"/>
                </a:lnTo>
                <a:close/>
              </a:path>
            </a:pathLst>
          </a:custGeom>
          <a:solidFill>
            <a:srgbClr val="8F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099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4" y="0"/>
                </a:lnTo>
                <a:lnTo>
                  <a:pt x="0" y="6857999"/>
                </a:lnTo>
                <a:lnTo>
                  <a:pt x="3006851" y="6857999"/>
                </a:lnTo>
                <a:lnTo>
                  <a:pt x="3006851" y="0"/>
                </a:lnTo>
                <a:close/>
              </a:path>
            </a:pathLst>
          </a:custGeom>
          <a:solidFill>
            <a:srgbClr val="8F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9"/>
                </a:lnTo>
                <a:lnTo>
                  <a:pt x="2587664" y="6857999"/>
                </a:lnTo>
                <a:lnTo>
                  <a:pt x="2587664" y="0"/>
                </a:lnTo>
                <a:close/>
              </a:path>
            </a:pathLst>
          </a:custGeom>
          <a:solidFill>
            <a:srgbClr val="8F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7999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6" y="0"/>
                </a:moveTo>
                <a:lnTo>
                  <a:pt x="0" y="3810000"/>
                </a:lnTo>
                <a:lnTo>
                  <a:pt x="3259836" y="3810000"/>
                </a:lnTo>
                <a:lnTo>
                  <a:pt x="3259836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89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9"/>
                </a:lnTo>
                <a:lnTo>
                  <a:pt x="2851161" y="6857999"/>
                </a:lnTo>
                <a:lnTo>
                  <a:pt x="2851161" y="0"/>
                </a:lnTo>
                <a:close/>
              </a:path>
            </a:pathLst>
          </a:custGeom>
          <a:solidFill>
            <a:srgbClr val="3F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3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9"/>
                </a:lnTo>
                <a:lnTo>
                  <a:pt x="1290827" y="6857999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4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8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2" y="0"/>
                </a:moveTo>
                <a:lnTo>
                  <a:pt x="0" y="0"/>
                </a:lnTo>
                <a:lnTo>
                  <a:pt x="1107740" y="6857999"/>
                </a:lnTo>
                <a:lnTo>
                  <a:pt x="1248202" y="6857999"/>
                </a:lnTo>
                <a:lnTo>
                  <a:pt x="1248202" y="0"/>
                </a:lnTo>
                <a:close/>
              </a:path>
            </a:pathLst>
          </a:custGeom>
          <a:solidFill>
            <a:srgbClr val="8F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8" y="0"/>
                </a:moveTo>
                <a:lnTo>
                  <a:pt x="0" y="3267456"/>
                </a:lnTo>
                <a:lnTo>
                  <a:pt x="1816608" y="3267456"/>
                </a:lnTo>
                <a:lnTo>
                  <a:pt x="1816608" y="0"/>
                </a:lnTo>
                <a:close/>
              </a:path>
            </a:pathLst>
          </a:custGeom>
          <a:solidFill>
            <a:srgbClr val="8F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629158"/>
            <a:ext cx="241427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F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27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80"/>
              </a:spcBef>
            </a:pPr>
            <a:r>
              <a:rPr sz="5400" dirty="0"/>
              <a:t>Sol</a:t>
            </a:r>
            <a:r>
              <a:rPr sz="5400" spc="-30" dirty="0">
                <a:latin typeface="Times New Roman"/>
                <a:cs typeface="Times New Roman"/>
              </a:rPr>
              <a:t> </a:t>
            </a:r>
            <a:r>
              <a:rPr sz="5400" spc="-10" dirty="0"/>
              <a:t>América</a:t>
            </a:r>
            <a:endParaRPr sz="5400" dirty="0">
              <a:latin typeface="Times New Roman"/>
              <a:cs typeface="Times New Roman"/>
            </a:endParaRPr>
          </a:p>
          <a:p>
            <a:pPr marL="1612265">
              <a:lnSpc>
                <a:spcPct val="100000"/>
              </a:lnSpc>
              <a:spcBef>
                <a:spcPts val="830"/>
              </a:spcBef>
            </a:pPr>
            <a:r>
              <a:rPr sz="1800" dirty="0">
                <a:solidFill>
                  <a:srgbClr val="000000"/>
                </a:solidFill>
              </a:rPr>
              <a:t>Proposta</a:t>
            </a:r>
            <a:r>
              <a:rPr sz="18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Comercial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Sol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américa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697" y="1957832"/>
            <a:ext cx="8194040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35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Somos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uma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empresa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placas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solares,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especialista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em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retorno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financeiro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estamos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no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mercado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há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6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anos.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latin typeface="Trebuchet MS"/>
                <a:cs typeface="Trebuchet MS"/>
              </a:rPr>
              <a:t>Oferecemos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melhor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custo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benefícios,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atendendo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no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Brasil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Estados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Unidos.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40053"/>
            <a:ext cx="828929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65730" algn="l"/>
              </a:tabLst>
            </a:pPr>
            <a:r>
              <a:rPr sz="2000" dirty="0">
                <a:latin typeface="Trebuchet MS"/>
                <a:cs typeface="Trebuchet MS"/>
              </a:rPr>
              <a:t>Módulos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Fotovoltaicos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Trebuchet MS"/>
                <a:cs typeface="Trebuchet MS"/>
              </a:rPr>
              <a:t>: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Captam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Energia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fornecida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pelo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Sol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Inversor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Fotovoltaico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: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Transforma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energia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captada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pelas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placas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para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a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rebuchet MS"/>
                <a:cs typeface="Trebuchet MS"/>
              </a:rPr>
              <a:t>mesma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frequência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rede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elétrica,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realizando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injeção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energia,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 dirty="0">
              <a:latin typeface="Trebuchet MS"/>
              <a:cs typeface="Trebuchet MS"/>
            </a:endParaRPr>
          </a:p>
          <a:p>
            <a:pPr marL="12700" marR="219075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Relógio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Bidirecional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: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é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medidor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que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agora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será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alterado,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passando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medir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não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só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o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consumo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como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geração.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4181855"/>
            <a:ext cx="2225039" cy="21610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9983" y="1048511"/>
            <a:ext cx="5277611" cy="47609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049" y="764899"/>
            <a:ext cx="3602142" cy="526990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2328" y="1255775"/>
            <a:ext cx="4157471" cy="41574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201" y="1178052"/>
            <a:ext cx="4772398" cy="13715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9944" y="3148583"/>
            <a:ext cx="4934711" cy="13136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Sol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0" dirty="0"/>
              <a:t>América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61208"/>
            <a:ext cx="3348990" cy="11791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dirty="0">
                <a:latin typeface="Trebuchet MS"/>
                <a:cs typeface="Trebuchet MS"/>
              </a:rPr>
              <a:t>Data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: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rebuchet MS"/>
                <a:cs typeface="Times New Roman"/>
              </a:rPr>
              <a:t>31</a:t>
            </a:r>
            <a:r>
              <a:rPr sz="1800" spc="-10" dirty="0">
                <a:latin typeface="Trebuchet MS"/>
                <a:cs typeface="Trebuchet MS"/>
              </a:rPr>
              <a:t>/1</a:t>
            </a:r>
            <a:r>
              <a:rPr lang="en-US" sz="1800" spc="-10" dirty="0">
                <a:latin typeface="Trebuchet MS"/>
                <a:cs typeface="Trebuchet MS"/>
              </a:rPr>
              <a:t>2</a:t>
            </a:r>
            <a:r>
              <a:rPr sz="1800" spc="-10" dirty="0">
                <a:latin typeface="Trebuchet MS"/>
                <a:cs typeface="Trebuchet MS"/>
              </a:rPr>
              <a:t>/</a:t>
            </a:r>
            <a:r>
              <a:rPr lang="en-US" sz="1800" spc="-10" dirty="0">
                <a:latin typeface="Trebuchet MS"/>
                <a:cs typeface="Trebuchet MS"/>
              </a:rPr>
              <a:t>9999</a:t>
            </a:r>
            <a:endParaRPr sz="1800" dirty="0">
              <a:latin typeface="Trebuchet MS"/>
              <a:cs typeface="Trebuchet MS"/>
            </a:endParaRPr>
          </a:p>
          <a:p>
            <a:pPr marL="353695" marR="5080">
              <a:lnSpc>
                <a:spcPct val="146100"/>
              </a:lnSpc>
              <a:spcBef>
                <a:spcPts val="5"/>
              </a:spcBef>
            </a:pP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: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Nome do </a:t>
            </a:r>
            <a:r>
              <a:rPr lang="en-US" sz="1800" dirty="0" err="1">
                <a:latin typeface="Trebuchet MS"/>
                <a:cs typeface="Trebuchet MS"/>
              </a:rPr>
              <a:t>Cliente</a:t>
            </a:r>
            <a:r>
              <a:rPr sz="1800" spc="-10">
                <a:latin typeface="Times New Roman"/>
                <a:cs typeface="Times New Roman"/>
              </a:rPr>
              <a:t> </a:t>
            </a:r>
            <a:endParaRPr lang="en-US" sz="1800" spc="-10">
              <a:latin typeface="Times New Roman"/>
              <a:cs typeface="Times New Roman"/>
            </a:endParaRPr>
          </a:p>
          <a:p>
            <a:pPr marL="353695" marR="5080">
              <a:lnSpc>
                <a:spcPct val="146100"/>
              </a:lnSpc>
              <a:spcBef>
                <a:spcPts val="5"/>
              </a:spcBef>
            </a:pPr>
            <a:r>
              <a:rPr sz="1800">
                <a:latin typeface="Trebuchet MS"/>
                <a:cs typeface="Trebuchet MS"/>
              </a:rPr>
              <a:t>Potência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rebuchet MS"/>
                <a:cs typeface="Trebuchet MS"/>
              </a:rPr>
              <a:t>: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999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Kwp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112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Times New Roman</vt:lpstr>
      <vt:lpstr>Trebuchet MS</vt:lpstr>
      <vt:lpstr>Office Theme</vt:lpstr>
      <vt:lpstr>Sol América Proposta Comercial</vt:lpstr>
      <vt:lpstr>Sol américa</vt:lpstr>
      <vt:lpstr>PowerPoint Presentation</vt:lpstr>
      <vt:lpstr>PowerPoint Presentation</vt:lpstr>
      <vt:lpstr>PowerPoint Presentation</vt:lpstr>
      <vt:lpstr>PowerPoint Presentation</vt:lpstr>
      <vt:lpstr>Sol América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 América</dc:title>
  <dc:creator>Contato HidroTR</dc:creator>
  <cp:lastModifiedBy>Tales de Miranda</cp:lastModifiedBy>
  <cp:revision>1</cp:revision>
  <dcterms:created xsi:type="dcterms:W3CDTF">2023-11-14T14:23:03Z</dcterms:created>
  <dcterms:modified xsi:type="dcterms:W3CDTF">2023-11-14T14:57:30Z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2023-11-14T00:00:00Z</vt:filetime>
  </property>
  <property fmtid="{D5CDD505-2E9C-101B-9397-08002B2CF9AE}" pid="5" name="Producer">
    <vt:lpwstr>GPL Ghostscript 9.20</vt:lpwstr>
  </property>
</Properties>
</file>