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5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76" r:id="rId15"/>
    <p:sldId id="281" r:id="rId16"/>
    <p:sldId id="292" r:id="rId17"/>
    <p:sldId id="280" r:id="rId18"/>
    <p:sldId id="287" r:id="rId19"/>
    <p:sldId id="278" r:id="rId20"/>
    <p:sldId id="279" r:id="rId21"/>
    <p:sldId id="283" r:id="rId22"/>
    <p:sldId id="282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25" r:id="rId31"/>
    <p:sldId id="305" r:id="rId32"/>
    <p:sldId id="306" r:id="rId33"/>
    <p:sldId id="307" r:id="rId34"/>
    <p:sldId id="308" r:id="rId35"/>
    <p:sldId id="309" r:id="rId36"/>
    <p:sldId id="310" r:id="rId37"/>
    <p:sldId id="322" r:id="rId38"/>
    <p:sldId id="323" r:id="rId39"/>
    <p:sldId id="312" r:id="rId40"/>
    <p:sldId id="320" r:id="rId41"/>
    <p:sldId id="286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021" autoAdjust="0"/>
  </p:normalViewPr>
  <p:slideViewPr>
    <p:cSldViewPr snapToGrid="0" snapToObjects="1">
      <p:cViewPr varScale="1">
        <p:scale>
          <a:sx n="55" d="100"/>
          <a:sy n="55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38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X="38889" custLinFactY="146615" custLinFactNeighborX="100000" custLinFactNeighborY="20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trabalho</a:t>
            </a:r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</a:t>
            </a:r>
            <a:r>
              <a:rPr lang="pt-BR" dirty="0" smtClean="0"/>
              <a:t>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rastreamento por silhuetas é feito estimando a região da entidade a cada quadro a partir das silhuetas geradas nos quadros anteriores.</a:t>
            </a:r>
          </a:p>
          <a:p>
            <a:r>
              <a:rPr lang="pt-BR" baseline="0" dirty="0" smtClean="0"/>
              <a:t>Dados os modelos de entidades, silhuetas são rastreadas por qualquer forma de correspondência ou evolução </a:t>
            </a:r>
            <a:r>
              <a:rPr lang="pt-BR" baseline="0" smtClean="0"/>
              <a:t>de contorno.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Responsabilidade do modulo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Driver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Teste 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r>
              <a:rPr lang="pt-BR" baseline="0" dirty="0" smtClean="0"/>
              <a:t> necessária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6.png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547" y="2947021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3578" y="2885243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2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/>
              <a:t>Subtração</a:t>
            </a:r>
            <a:r>
              <a:rPr lang="en-US" dirty="0"/>
              <a:t> de </a:t>
            </a:r>
            <a:r>
              <a:rPr lang="en-US" dirty="0" smtClean="0"/>
              <a:t>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Imagem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isolada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</a:t>
            </a:r>
            <a:r>
              <a:rPr lang="pt-BR" sz="2400" dirty="0" smtClean="0"/>
              <a:t>facial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4806"/>
            <a:ext cx="8229600" cy="4809032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/>
              <a:t>Reconhecimento</a:t>
            </a:r>
            <a:r>
              <a:rPr lang="en-US" dirty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Identificação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9572" y="522327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 descr="C:\Users\Tales\Documents\GitHub\Projeto-Final\figuras\5.Testes\grafico-eixo-z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38743"/>
            <a:ext cx="4593437" cy="34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ales\Documents\GitHub\Projeto-Final\figuras\5.Testes\grafico-eixo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5" y="1842782"/>
            <a:ext cx="4550563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6598" y="5355973"/>
            <a:ext cx="23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00799" y="5355975"/>
            <a:ext cx="23918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50899193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593478" y="1960330"/>
            <a:ext cx="2641600" cy="307777"/>
            <a:chOff x="1066" y="0"/>
            <a:chExt cx="2183343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066" y="0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</a:t>
            </a:r>
            <a:r>
              <a:rPr lang="pt-BR" dirty="0" smtClean="0"/>
              <a:t>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smtClean="0"/>
              <a:t>Um dos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4908</TotalTime>
  <Words>887</Words>
  <Application>Microsoft Office PowerPoint</Application>
  <PresentationFormat>Apresentação na tela (4:3)</PresentationFormat>
  <Paragraphs>326</Paragraphs>
  <Slides>43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Sistema TRUE – Middleware uOS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295</cp:revision>
  <dcterms:created xsi:type="dcterms:W3CDTF">2011-12-03T10:22:09Z</dcterms:created>
  <dcterms:modified xsi:type="dcterms:W3CDTF">2012-07-10T02:47:47Z</dcterms:modified>
</cp:coreProperties>
</file>