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16" r:id="rId11"/>
    <p:sldId id="317" r:id="rId12"/>
    <p:sldId id="318" r:id="rId13"/>
    <p:sldId id="315" r:id="rId14"/>
    <p:sldId id="311" r:id="rId15"/>
    <p:sldId id="313" r:id="rId16"/>
    <p:sldId id="314" r:id="rId17"/>
    <p:sldId id="266" r:id="rId18"/>
    <p:sldId id="324" r:id="rId19"/>
    <p:sldId id="274" r:id="rId20"/>
    <p:sldId id="275" r:id="rId21"/>
    <p:sldId id="276" r:id="rId22"/>
    <p:sldId id="281" r:id="rId23"/>
    <p:sldId id="292" r:id="rId24"/>
    <p:sldId id="278" r:id="rId25"/>
    <p:sldId id="279" r:id="rId26"/>
    <p:sldId id="283" r:id="rId27"/>
    <p:sldId id="284" r:id="rId28"/>
    <p:sldId id="280" r:id="rId29"/>
    <p:sldId id="287" r:id="rId30"/>
    <p:sldId id="282" r:id="rId31"/>
    <p:sldId id="294" r:id="rId32"/>
    <p:sldId id="268" r:id="rId33"/>
    <p:sldId id="296" r:id="rId34"/>
    <p:sldId id="297" r:id="rId35"/>
    <p:sldId id="298" r:id="rId36"/>
    <p:sldId id="299" r:id="rId37"/>
    <p:sldId id="300" r:id="rId38"/>
    <p:sldId id="301" r:id="rId39"/>
    <p:sldId id="325" r:id="rId40"/>
    <p:sldId id="303" r:id="rId41"/>
    <p:sldId id="305" r:id="rId42"/>
    <p:sldId id="306" r:id="rId43"/>
    <p:sldId id="307" r:id="rId44"/>
    <p:sldId id="308" r:id="rId45"/>
    <p:sldId id="270" r:id="rId46"/>
    <p:sldId id="309" r:id="rId47"/>
    <p:sldId id="310" r:id="rId48"/>
    <p:sldId id="322" r:id="rId49"/>
    <p:sldId id="323" r:id="rId50"/>
    <p:sldId id="312" r:id="rId51"/>
    <p:sldId id="320" r:id="rId52"/>
    <p:sldId id="286" r:id="rId53"/>
    <p:sldId id="290" r:id="rId54"/>
    <p:sldId id="29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000"/>
    <a:srgbClr val="AE0000"/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5584371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9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Ângulos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Poses;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Maquiagem</a:t>
            </a:r>
            <a:r>
              <a:rPr lang="en-US" dirty="0" smtClean="0"/>
              <a:t>;</a:t>
            </a:r>
          </a:p>
          <a:p>
            <a:pPr marL="411162" lvl="1" indent="0">
              <a:buNone/>
            </a:pPr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;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930400"/>
            <a:ext cx="4197350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smtClean="0"/>
              <a:t>Um dos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Alta </a:t>
            </a:r>
            <a:r>
              <a:rPr lang="en-US" dirty="0" err="1" smtClean="0"/>
              <a:t>acurácia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Detecção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real;</a:t>
            </a:r>
            <a:endParaRPr lang="en-US" dirty="0" smtClean="0"/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2" y="2119745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336"/>
            <a:ext cx="4544291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http://4.bp.blogspot.com/_GFo2NhVEkEk/S_Vdvx8_2JI/AAAAAAAAIvk/7OjX7Q9vSVc/s1600/biometric-facial-recogn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4" y="2002336"/>
            <a:ext cx="3979819" cy="4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; 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ps.usp.br/~hae/projform/2010_gabriel_ramires/Imagens/subt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76" y="2947021"/>
            <a:ext cx="5290834" cy="14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p.iis.sinica.edu.tw/ivclab/research/batracker/fi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40" y="1828800"/>
            <a:ext cx="5599757" cy="41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1" y="4405745"/>
            <a:ext cx="2873318" cy="216809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Rede </a:t>
            </a:r>
            <a:r>
              <a:rPr lang="pt-BR" dirty="0"/>
              <a:t>de 15 laboratórios </a:t>
            </a:r>
            <a:r>
              <a:rPr lang="pt-BR" dirty="0" smtClean="0"/>
              <a:t>internacionais;</a:t>
            </a:r>
          </a:p>
          <a:p>
            <a:pPr lvl="1"/>
            <a:r>
              <a:rPr lang="pt-BR" dirty="0" smtClean="0"/>
              <a:t>Identificação facial.</a:t>
            </a:r>
          </a:p>
          <a:p>
            <a:pPr lvl="1"/>
            <a:r>
              <a:rPr lang="pt-BR" dirty="0" smtClean="0"/>
              <a:t>Localização não implementada;</a:t>
            </a:r>
            <a:endParaRPr lang="pt-BR" dirty="0" smtClean="0"/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multimodal;</a:t>
            </a:r>
          </a:p>
          <a:p>
            <a:pPr lvl="1"/>
            <a:r>
              <a:rPr lang="pt-BR" dirty="0" smtClean="0"/>
              <a:t>Identificação facial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</a:t>
            </a:r>
            <a:r>
              <a:rPr lang="pt-BR" dirty="0"/>
              <a:t>áudio</a:t>
            </a:r>
            <a:r>
              <a:rPr lang="pt-BR" dirty="0" smtClean="0"/>
              <a:t>.</a:t>
            </a:r>
          </a:p>
          <a:p>
            <a:r>
              <a:rPr lang="en-US" b="1" dirty="0"/>
              <a:t>AVIARY E </a:t>
            </a:r>
            <a:r>
              <a:rPr lang="en-US" b="1" dirty="0" smtClean="0"/>
              <a:t>MICASA</a:t>
            </a:r>
            <a:endParaRPr lang="pt-BR" dirty="0" smtClean="0"/>
          </a:p>
          <a:p>
            <a:pPr lvl="1"/>
            <a:r>
              <a:rPr lang="pt-BR" dirty="0"/>
              <a:t>Identificação facial;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não implementada</a:t>
            </a:r>
            <a:r>
              <a:rPr lang="pt-BR" dirty="0" smtClean="0"/>
              <a:t>;</a:t>
            </a:r>
          </a:p>
          <a:p>
            <a:pPr marL="41116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Identificação e </a:t>
            </a:r>
            <a:r>
              <a:rPr lang="pt-BR" dirty="0"/>
              <a:t>Rastreamento</a:t>
            </a:r>
            <a:endParaRPr lang="pt-BR" dirty="0" smtClean="0"/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Ambientes e resultados experimentais</a:t>
            </a:r>
            <a:endParaRPr lang="pt-BR" dirty="0" smtClean="0"/>
          </a:p>
          <a:p>
            <a:r>
              <a:rPr lang="pt-BR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r>
              <a:rPr lang="pt-BR" sz="2400" i="1" dirty="0"/>
              <a:t>.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facial;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/>
              <a:t>Subtração</a:t>
            </a:r>
            <a:r>
              <a:rPr lang="en-US" dirty="0"/>
              <a:t> de Fundo</a:t>
            </a:r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7" name="Picture 3" descr="C:\Users\Tales\Documents\GitHub\Projeto-Final\figuras\1.Introducao\dso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29" y="2152734"/>
            <a:ext cx="4302264" cy="42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432095" y="2864749"/>
            <a:ext cx="23150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Ambiente 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Resultados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Experimentais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133" y="5237128"/>
            <a:ext cx="88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Captura de tela 2011-12-03 às 18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66779"/>
            <a:ext cx="5496361" cy="1891221"/>
          </a:xfrm>
          <a:prstGeom prst="rect">
            <a:avLst/>
          </a:prstGeom>
        </p:spPr>
      </p:pic>
      <p:pic>
        <p:nvPicPr>
          <p:cNvPr id="6" name="Picture 5" descr="eixoz-img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1" y="1527139"/>
            <a:ext cx="6610348" cy="31868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29493" y="5450724"/>
            <a:ext cx="14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Erro: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&lt; 3,21mm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111,75mm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FirefoxScreenSnapz001n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23"/>
            <a:ext cx="7587171" cy="4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pic>
        <p:nvPicPr>
          <p:cNvPr id="5" name="Picture 4" descr="eixox-imgs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3" y="1486684"/>
            <a:ext cx="5722626" cy="2644911"/>
          </a:xfrm>
          <a:prstGeom prst="rect">
            <a:avLst/>
          </a:prstGeom>
        </p:spPr>
      </p:pic>
      <p:pic>
        <p:nvPicPr>
          <p:cNvPr id="7" name="Picture 6" descr="Captura de tela 2011-12-03 às 18.35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1" y="4273412"/>
            <a:ext cx="5101641" cy="242761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37759" y="4688488"/>
            <a:ext cx="14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Erro: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&lt; 27,19mm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79,29mm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+8,87%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-11,27%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+2,4%</a:t>
            </a:r>
            <a:endParaRPr lang="pt-BR" dirty="0">
              <a:solidFill>
                <a:srgbClr val="A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457085" y="2850480"/>
            <a:ext cx="22461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Identificação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Rastreamento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4052</TotalTime>
  <Words>615</Words>
  <Application>Microsoft Office PowerPoint</Application>
  <PresentationFormat>Apresentação na tela (4:3)</PresentationFormat>
  <Paragraphs>210</Paragraphs>
  <Slides>54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Apresentação_GPC_2010_DSOA_ultimo</vt:lpstr>
      <vt:lpstr>TRUE: um sistema para rastreamento, localização e identificação de usuários em ambientes inteligentes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Apresentação do PowerPoint</vt:lpstr>
      <vt:lpstr>Apresentação do PowerPoint</vt:lpstr>
      <vt:lpstr>Apresentação do PowerPoint</vt:lpstr>
      <vt:lpstr>Sistema TRUE - Arquitetura</vt:lpstr>
      <vt:lpstr>Sistema TRUE – Middleware uOS</vt:lpstr>
      <vt:lpstr>TRUE – Módulo de Registro</vt:lpstr>
      <vt:lpstr>TRUE – Módulo de Registro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Rastreamento</vt:lpstr>
      <vt:lpstr>TRUE – Módulo de Rastreamento</vt:lpstr>
      <vt:lpstr>TRUE – Módulo de Integração</vt:lpstr>
      <vt:lpstr>TRUE – Módulo de Integração</vt:lpstr>
      <vt:lpstr>Apresentação do PowerPoint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Apresentação do PowerPoint</vt:lpstr>
      <vt:lpstr>Conclusão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233</cp:revision>
  <dcterms:created xsi:type="dcterms:W3CDTF">2011-12-03T10:22:09Z</dcterms:created>
  <dcterms:modified xsi:type="dcterms:W3CDTF">2012-07-05T19:14:46Z</dcterms:modified>
</cp:coreProperties>
</file>