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46"/>
  </p:notesMasterIdLst>
  <p:sldIdLst>
    <p:sldId id="256" r:id="rId2"/>
    <p:sldId id="261" r:id="rId3"/>
    <p:sldId id="262" r:id="rId4"/>
    <p:sldId id="327" r:id="rId5"/>
    <p:sldId id="264" r:id="rId6"/>
    <p:sldId id="316" r:id="rId7"/>
    <p:sldId id="317" r:id="rId8"/>
    <p:sldId id="318" r:id="rId9"/>
    <p:sldId id="315" r:id="rId10"/>
    <p:sldId id="311" r:id="rId11"/>
    <p:sldId id="313" r:id="rId12"/>
    <p:sldId id="314" r:id="rId13"/>
    <p:sldId id="275" r:id="rId14"/>
    <p:sldId id="276" r:id="rId15"/>
    <p:sldId id="281" r:id="rId16"/>
    <p:sldId id="292" r:id="rId17"/>
    <p:sldId id="280" r:id="rId18"/>
    <p:sldId id="287" r:id="rId19"/>
    <p:sldId id="278" r:id="rId20"/>
    <p:sldId id="279" r:id="rId21"/>
    <p:sldId id="283" r:id="rId22"/>
    <p:sldId id="284" r:id="rId23"/>
    <p:sldId id="282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25" r:id="rId32"/>
    <p:sldId id="305" r:id="rId33"/>
    <p:sldId id="306" r:id="rId34"/>
    <p:sldId id="307" r:id="rId35"/>
    <p:sldId id="308" r:id="rId36"/>
    <p:sldId id="309" r:id="rId37"/>
    <p:sldId id="310" r:id="rId38"/>
    <p:sldId id="322" r:id="rId39"/>
    <p:sldId id="323" r:id="rId40"/>
    <p:sldId id="312" r:id="rId41"/>
    <p:sldId id="320" r:id="rId42"/>
    <p:sldId id="286" r:id="rId43"/>
    <p:sldId id="290" r:id="rId44"/>
    <p:sldId id="29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  <a:srgbClr val="E80000"/>
    <a:srgbClr val="A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6021" autoAdjust="0"/>
  </p:normalViewPr>
  <p:slideViewPr>
    <p:cSldViewPr snapToGrid="0" snapToObjects="1">
      <p:cViewPr varScale="1">
        <p:scale>
          <a:sx n="55" d="100"/>
          <a:sy n="55" d="100"/>
        </p:scale>
        <p:origin x="-19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282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702F9-1CB7-45AB-B1BD-DCD2945ADD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3F88B51-F804-4F7D-BEE3-5F6E30013F6E}">
      <dgm:prSet/>
      <dgm:spPr/>
      <dgm:t>
        <a:bodyPr/>
        <a:lstStyle/>
        <a:p>
          <a:pPr rtl="0"/>
          <a:r>
            <a:rPr lang="pt-BR" b="1" dirty="0" smtClean="0"/>
            <a:t>Eixo Z</a:t>
          </a:r>
          <a:endParaRPr lang="pt-BR" dirty="0"/>
        </a:p>
      </dgm:t>
    </dgm:pt>
    <dgm:pt modelId="{C341EA9A-120B-40B3-ADA3-0E5A0A780CEF}" type="parTrans" cxnId="{583D406B-F3FA-4031-96BD-B0CF48167FFB}">
      <dgm:prSet/>
      <dgm:spPr/>
      <dgm:t>
        <a:bodyPr/>
        <a:lstStyle/>
        <a:p>
          <a:endParaRPr lang="pt-BR"/>
        </a:p>
      </dgm:t>
    </dgm:pt>
    <dgm:pt modelId="{BB6F5AE4-046D-462F-89FE-2B9E0A57C138}" type="sibTrans" cxnId="{583D406B-F3FA-4031-96BD-B0CF48167FFB}">
      <dgm:prSet/>
      <dgm:spPr/>
      <dgm:t>
        <a:bodyPr/>
        <a:lstStyle/>
        <a:p>
          <a:endParaRPr lang="pt-BR"/>
        </a:p>
      </dgm:t>
    </dgm:pt>
    <dgm:pt modelId="{ABAFEE3F-6E7C-4952-AC15-F1CAB030DE03}" type="pres">
      <dgm:prSet presAssocID="{B08702F9-1CB7-45AB-B1BD-DCD2945AD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F87C132-841C-47D2-99F5-D09250AC21A4}" type="pres">
      <dgm:prSet presAssocID="{53F88B51-F804-4F7D-BEE3-5F6E30013F6E}" presName="linNode" presStyleCnt="0"/>
      <dgm:spPr/>
    </dgm:pt>
    <dgm:pt modelId="{4F24481A-9494-445D-9762-D784843D2348}" type="pres">
      <dgm:prSet presAssocID="{53F88B51-F804-4F7D-BEE3-5F6E30013F6E}" presName="parentText" presStyleLbl="node1" presStyleIdx="0" presStyleCnt="1" custScaleX="277778" custLinFactX="38889" custLinFactY="146615" custLinFactNeighborX="100000" custLinFactNeighborY="20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764E1C-A178-4856-9284-4B2316738CF9}" type="presOf" srcId="{53F88B51-F804-4F7D-BEE3-5F6E30013F6E}" destId="{4F24481A-9494-445D-9762-D784843D2348}" srcOrd="0" destOrd="0" presId="urn:microsoft.com/office/officeart/2005/8/layout/vList5"/>
    <dgm:cxn modelId="{16AD38B7-23A1-479D-9F63-38549671E262}" type="presOf" srcId="{B08702F9-1CB7-45AB-B1BD-DCD2945ADDB1}" destId="{ABAFEE3F-6E7C-4952-AC15-F1CAB030DE03}" srcOrd="0" destOrd="0" presId="urn:microsoft.com/office/officeart/2005/8/layout/vList5"/>
    <dgm:cxn modelId="{583D406B-F3FA-4031-96BD-B0CF48167FFB}" srcId="{B08702F9-1CB7-45AB-B1BD-DCD2945ADDB1}" destId="{53F88B51-F804-4F7D-BEE3-5F6E30013F6E}" srcOrd="0" destOrd="0" parTransId="{C341EA9A-120B-40B3-ADA3-0E5A0A780CEF}" sibTransId="{BB6F5AE4-046D-462F-89FE-2B9E0A57C138}"/>
    <dgm:cxn modelId="{13A54B6C-0A3B-4F44-851B-4F67B4F8EDB7}" type="presParOf" srcId="{ABAFEE3F-6E7C-4952-AC15-F1CAB030DE03}" destId="{6F87C132-841C-47D2-99F5-D09250AC21A4}" srcOrd="0" destOrd="0" presId="urn:microsoft.com/office/officeart/2005/8/layout/vList5"/>
    <dgm:cxn modelId="{A7F4CC80-071E-422D-BD79-E77E5DCD2384}" type="presParOf" srcId="{6F87C132-841C-47D2-99F5-D09250AC21A4}" destId="{4F24481A-9494-445D-9762-D784843D23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4481A-9494-445D-9762-D784843D2348}">
      <dsp:nvSpPr>
        <dsp:cNvPr id="0" name=""/>
        <dsp:cNvSpPr/>
      </dsp:nvSpPr>
      <dsp:spPr>
        <a:xfrm>
          <a:off x="2132" y="0"/>
          <a:ext cx="2183343" cy="307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Eixo Z</a:t>
          </a:r>
          <a:endParaRPr lang="pt-BR" sz="1600" kern="1200" dirty="0"/>
        </a:p>
      </dsp:txBody>
      <dsp:txXfrm>
        <a:off x="17156" y="15024"/>
        <a:ext cx="2153295" cy="27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</a:t>
            </a:r>
            <a:r>
              <a:rPr lang="pt-BR" baseline="0" dirty="0" smtClean="0"/>
              <a:t> apresentar</a:t>
            </a:r>
          </a:p>
          <a:p>
            <a:r>
              <a:rPr lang="pt-BR" baseline="0" dirty="0" smtClean="0"/>
              <a:t>Apresentar o </a:t>
            </a:r>
            <a:r>
              <a:rPr lang="pt-BR" baseline="0" dirty="0" smtClean="0"/>
              <a:t>trabalho</a:t>
            </a:r>
            <a:endParaRPr lang="pt-BR" baseline="0" dirty="0" smtClean="0"/>
          </a:p>
          <a:p>
            <a:r>
              <a:rPr lang="pt-BR" baseline="0" dirty="0" smtClean="0"/>
              <a:t>Contextualizar</a:t>
            </a:r>
          </a:p>
          <a:p>
            <a:r>
              <a:rPr lang="pt-BR" baseline="0" dirty="0" smtClean="0"/>
              <a:t>Falar dos autores presentes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rastreamento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Técnicas</a:t>
            </a:r>
          </a:p>
          <a:p>
            <a:r>
              <a:rPr lang="pt-BR" dirty="0" smtClean="0"/>
              <a:t>Subtração</a:t>
            </a:r>
            <a:r>
              <a:rPr lang="pt-BR" baseline="0" dirty="0" smtClean="0"/>
              <a:t> de fundo</a:t>
            </a:r>
          </a:p>
          <a:p>
            <a:r>
              <a:rPr lang="pt-BR" baseline="0" dirty="0" smtClean="0"/>
              <a:t>Falar da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 com o slide anterior 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Rastreamento</a:t>
            </a:r>
            <a:r>
              <a:rPr lang="pt-BR" baseline="0" dirty="0" smtClean="0"/>
              <a:t> por silhuetas</a:t>
            </a:r>
          </a:p>
          <a:p>
            <a:r>
              <a:rPr lang="pt-BR" baseline="0" dirty="0" smtClean="0"/>
              <a:t>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do Sistema</a:t>
            </a:r>
            <a:r>
              <a:rPr lang="pt-BR" baseline="0" dirty="0" smtClean="0"/>
              <a:t> TRUE</a:t>
            </a:r>
          </a:p>
          <a:p>
            <a:r>
              <a:rPr lang="pt-BR" baseline="0" dirty="0" smtClean="0"/>
              <a:t>C++</a:t>
            </a:r>
          </a:p>
          <a:p>
            <a:r>
              <a:rPr lang="pt-BR" baseline="0" dirty="0" err="1" smtClean="0"/>
              <a:t>Kinect</a:t>
            </a:r>
            <a:endParaRPr lang="pt-BR" baseline="0" dirty="0" smtClean="0"/>
          </a:p>
          <a:p>
            <a:r>
              <a:rPr lang="pt-BR" baseline="0" dirty="0" err="1" smtClean="0"/>
              <a:t>Modulos</a:t>
            </a:r>
            <a:r>
              <a:rPr lang="pt-BR" baseline="0" dirty="0" smtClean="0"/>
              <a:t> (ordem logica)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Adaptabilidadede</a:t>
            </a:r>
            <a:r>
              <a:rPr lang="pt-BR" baseline="0" dirty="0" smtClean="0"/>
              <a:t> serviços</a:t>
            </a:r>
          </a:p>
          <a:p>
            <a:r>
              <a:rPr lang="pt-BR" baseline="0" dirty="0" smtClean="0"/>
              <a:t>Drivers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5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err="1" smtClean="0"/>
              <a:t>OpenNI</a:t>
            </a:r>
            <a:endParaRPr lang="pt-BR" dirty="0" smtClean="0"/>
          </a:p>
          <a:p>
            <a:r>
              <a:rPr lang="pt-BR" dirty="0" smtClean="0"/>
              <a:t>Coordenadas (</a:t>
            </a:r>
            <a:r>
              <a:rPr lang="pt-BR" dirty="0" err="1" smtClean="0"/>
              <a:t>x,y,z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3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Conectar o assunto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Falar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endParaRPr lang="en-US" baseline="0" dirty="0" smtClean="0"/>
          </a:p>
          <a:p>
            <a:r>
              <a:rPr lang="en-US" baseline="0" dirty="0" err="1" smtClean="0"/>
              <a:t>Falar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endParaRPr lang="en-US" baseline="0" dirty="0" smtClean="0"/>
          </a:p>
          <a:p>
            <a:r>
              <a:rPr lang="en-US" baseline="0" dirty="0" err="1" smtClean="0"/>
              <a:t>Conectar</a:t>
            </a:r>
            <a:r>
              <a:rPr lang="en-US" baseline="0" dirty="0" smtClean="0"/>
              <a:t> com 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Origem</a:t>
            </a:r>
            <a:r>
              <a:rPr lang="pt-BR" baseline="0" dirty="0" smtClean="0"/>
              <a:t> das imagens de entrada e sua características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0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Viola-Jones</a:t>
            </a:r>
          </a:p>
          <a:p>
            <a:r>
              <a:rPr lang="pt-BR" dirty="0" err="1" smtClean="0"/>
              <a:t>OpenCV</a:t>
            </a:r>
            <a:endParaRPr lang="pt-BR" dirty="0" smtClean="0"/>
          </a:p>
          <a:p>
            <a:r>
              <a:rPr lang="pt-BR" dirty="0" smtClean="0"/>
              <a:t>Classificador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Eigenfaces</a:t>
            </a:r>
            <a:endParaRPr lang="pt-BR" dirty="0" smtClean="0"/>
          </a:p>
          <a:p>
            <a:r>
              <a:rPr lang="pt-BR" dirty="0" err="1" smtClean="0"/>
              <a:t>OpenCV</a:t>
            </a:r>
            <a:endParaRPr lang="pt-BR" dirty="0" smtClean="0"/>
          </a:p>
          <a:p>
            <a:r>
              <a:rPr lang="pt-BR" dirty="0" smtClean="0"/>
              <a:t>Banco </a:t>
            </a:r>
            <a:r>
              <a:rPr lang="pt-BR" smtClean="0"/>
              <a:t>de faces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6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Fazer um link alto </a:t>
            </a:r>
            <a:r>
              <a:rPr lang="pt-BR" dirty="0" err="1" smtClean="0"/>
              <a:t>nivel</a:t>
            </a:r>
            <a:r>
              <a:rPr lang="pt-BR" dirty="0" smtClean="0"/>
              <a:t> das</a:t>
            </a:r>
            <a:r>
              <a:rPr lang="pt-BR" baseline="0" dirty="0" smtClean="0"/>
              <a:t> informações com as aplicações</a:t>
            </a:r>
          </a:p>
          <a:p>
            <a:r>
              <a:rPr lang="pt-BR" baseline="0" dirty="0" smtClean="0"/>
              <a:t>“com esse objetivo”</a:t>
            </a:r>
          </a:p>
          <a:p>
            <a:r>
              <a:rPr lang="pt-BR" baseline="0" dirty="0" smtClean="0"/>
              <a:t>Criamos o driver.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Responsabilidade do modulo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Driver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UserDriver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8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</a:p>
          <a:p>
            <a:r>
              <a:rPr lang="pt-BR" dirty="0" smtClean="0"/>
              <a:t>Laico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Como foi feito o teste</a:t>
            </a:r>
          </a:p>
          <a:p>
            <a:r>
              <a:rPr lang="pt-BR" baseline="0" dirty="0" smtClean="0"/>
              <a:t>Resultado</a:t>
            </a:r>
          </a:p>
          <a:p>
            <a:r>
              <a:rPr lang="pt-BR" baseline="0" dirty="0" smtClean="0"/>
              <a:t>“como a gente pode ver na imagem 3, onde ele não esta completamente no campo de visão”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Oclusão parcial</a:t>
            </a:r>
          </a:p>
          <a:p>
            <a:r>
              <a:rPr lang="pt-BR" baseline="0" dirty="0" err="1" smtClean="0"/>
              <a:t>Momentanea</a:t>
            </a:r>
            <a:endParaRPr lang="pt-BR" baseline="0" dirty="0" smtClean="0"/>
          </a:p>
          <a:p>
            <a:r>
              <a:rPr lang="pt-BR" baseline="0" dirty="0" smtClean="0"/>
              <a:t>Narrar a sequencia de imagens</a:t>
            </a:r>
          </a:p>
          <a:p>
            <a:r>
              <a:rPr lang="pt-BR" baseline="0" dirty="0" smtClean="0"/>
              <a:t>Problema esperado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9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</a:p>
          <a:p>
            <a:r>
              <a:rPr lang="pt-BR" dirty="0" smtClean="0"/>
              <a:t>Usuários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7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Atendeu a necessidade</a:t>
            </a:r>
          </a:p>
          <a:p>
            <a:r>
              <a:rPr lang="pt-BR" dirty="0" smtClean="0"/>
              <a:t>Narrar 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r>
              <a:rPr lang="pt-BR" baseline="0" dirty="0" smtClean="0"/>
              <a:t>Falar da imagem</a:t>
            </a:r>
          </a:p>
          <a:p>
            <a:r>
              <a:rPr lang="pt-BR" dirty="0" smtClean="0"/>
              <a:t>Destacar</a:t>
            </a:r>
            <a:r>
              <a:rPr lang="pt-BR" baseline="0" dirty="0" smtClean="0"/>
              <a:t> a localização e identificação</a:t>
            </a:r>
          </a:p>
          <a:p>
            <a:r>
              <a:rPr lang="pt-BR" baseline="0" dirty="0" smtClean="0"/>
              <a:t>Falar dos desafios de obtenção.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7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 realizado</a:t>
            </a:r>
            <a:r>
              <a:rPr lang="pt-BR" baseline="0" dirty="0" smtClean="0"/>
              <a:t> x e z</a:t>
            </a:r>
          </a:p>
          <a:p>
            <a:r>
              <a:rPr lang="pt-BR" baseline="0" dirty="0" smtClean="0"/>
              <a:t>Teste z</a:t>
            </a:r>
          </a:p>
          <a:p>
            <a:r>
              <a:rPr lang="pt-BR" baseline="0" dirty="0" smtClean="0"/>
              <a:t>Teste 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6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a legenda do </a:t>
            </a:r>
            <a:r>
              <a:rPr lang="pt-BR" baseline="0" dirty="0" err="1" smtClean="0"/>
              <a:t>grafico</a:t>
            </a:r>
            <a:endParaRPr lang="pt-BR" baseline="0" dirty="0" smtClean="0"/>
          </a:p>
          <a:p>
            <a:r>
              <a:rPr lang="pt-BR" baseline="0" dirty="0" smtClean="0"/>
              <a:t>Falar do erro de cada 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1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</a:t>
            </a:r>
            <a:r>
              <a:rPr lang="pt-BR" baseline="0" dirty="0" smtClean="0"/>
              <a:t> necessária</a:t>
            </a:r>
          </a:p>
          <a:p>
            <a:r>
              <a:rPr lang="pt-BR" baseline="0" dirty="0" smtClean="0"/>
              <a:t>Matriz de confusão</a:t>
            </a:r>
          </a:p>
          <a:p>
            <a:r>
              <a:rPr lang="pt-BR" baseline="0" dirty="0" smtClean="0"/>
              <a:t>Taxas</a:t>
            </a:r>
          </a:p>
          <a:p>
            <a:r>
              <a:rPr lang="pt-BR" baseline="0" dirty="0" smtClean="0"/>
              <a:t>Etapas</a:t>
            </a:r>
          </a:p>
          <a:p>
            <a:r>
              <a:rPr lang="pt-BR" baseline="0" dirty="0" smtClean="0"/>
              <a:t>Cenários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5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Cadastro</a:t>
            </a:r>
          </a:p>
          <a:p>
            <a:r>
              <a:rPr lang="pt-BR" dirty="0" smtClean="0"/>
              <a:t>Diagonal</a:t>
            </a:r>
            <a:r>
              <a:rPr lang="pt-BR" baseline="0" dirty="0" smtClean="0"/>
              <a:t> principal</a:t>
            </a:r>
            <a:endParaRPr lang="pt-BR" dirty="0" smtClean="0"/>
          </a:p>
          <a:p>
            <a:r>
              <a:rPr lang="pt-BR" dirty="0" smtClean="0"/>
              <a:t>Valores acima de 90%</a:t>
            </a:r>
          </a:p>
          <a:p>
            <a:r>
              <a:rPr lang="pt-BR" dirty="0" smtClean="0"/>
              <a:t>Valores baixos como o de 45%</a:t>
            </a:r>
          </a:p>
          <a:p>
            <a:r>
              <a:rPr lang="pt-BR" dirty="0" smtClean="0"/>
              <a:t>Taxas</a:t>
            </a:r>
            <a:r>
              <a:rPr lang="pt-BR" baseline="0" dirty="0" smtClean="0"/>
              <a:t> calculadas</a:t>
            </a:r>
          </a:p>
          <a:p>
            <a:r>
              <a:rPr lang="pt-BR" baseline="0" dirty="0" smtClean="0"/>
              <a:t>Confusão entre usuários conhecidos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3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Hipoteste</a:t>
            </a:r>
            <a:endParaRPr lang="pt-BR" dirty="0" smtClean="0"/>
          </a:p>
          <a:p>
            <a:r>
              <a:rPr lang="pt-BR" dirty="0" smtClean="0"/>
              <a:t>Cadastro</a:t>
            </a:r>
          </a:p>
          <a:p>
            <a:r>
              <a:rPr lang="pt-BR" dirty="0" smtClean="0"/>
              <a:t>Taxas</a:t>
            </a:r>
          </a:p>
          <a:p>
            <a:r>
              <a:rPr lang="pt-BR" dirty="0" smtClean="0"/>
              <a:t>Melhora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0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Origem das mensagens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Mensagens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2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Boa</a:t>
            </a:r>
            <a:r>
              <a:rPr lang="pt-BR" baseline="0" dirty="0" smtClean="0"/>
              <a:t> acurácia na identificação (80%)</a:t>
            </a:r>
          </a:p>
          <a:p>
            <a:r>
              <a:rPr lang="pt-BR" baseline="0" dirty="0" smtClean="0"/>
              <a:t>Boa localização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7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Confiança e continuidade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Explicar sobre multimodal</a:t>
            </a:r>
          </a:p>
          <a:p>
            <a:r>
              <a:rPr lang="pt-BR" baseline="0" dirty="0" smtClean="0"/>
              <a:t>Falar de cada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Acronimo</a:t>
            </a:r>
            <a:endParaRPr lang="pt-BR" baseline="0" dirty="0" smtClean="0"/>
          </a:p>
          <a:p>
            <a:r>
              <a:rPr lang="pt-BR" dirty="0" err="1" smtClean="0"/>
              <a:t>Kinect</a:t>
            </a:r>
            <a:endParaRPr lang="pt-BR" dirty="0" smtClean="0"/>
          </a:p>
          <a:p>
            <a:r>
              <a:rPr lang="pt-BR" dirty="0" smtClean="0"/>
              <a:t>Middleware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tecnicas</a:t>
            </a:r>
            <a:endParaRPr lang="pt-BR" baseline="0" dirty="0" smtClean="0"/>
          </a:p>
          <a:p>
            <a:r>
              <a:rPr lang="pt-BR" baseline="0" dirty="0" smtClean="0"/>
              <a:t>Porque a face</a:t>
            </a:r>
          </a:p>
          <a:p>
            <a:r>
              <a:rPr lang="en-US" dirty="0" err="1" smtClean="0"/>
              <a:t>Desafios</a:t>
            </a:r>
            <a:endParaRPr lang="en-US" dirty="0" smtClean="0"/>
          </a:p>
          <a:p>
            <a:r>
              <a:rPr lang="en-US" dirty="0" err="1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Viola-Jones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</a:t>
            </a:r>
            <a:r>
              <a:rPr lang="pt-BR" dirty="0" smtClean="0"/>
              <a:t>econhecimento</a:t>
            </a:r>
          </a:p>
          <a:p>
            <a:r>
              <a:rPr lang="pt-BR" dirty="0" smtClean="0"/>
              <a:t>Eigen-faces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Imagens de profundidade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Luz estruturada</a:t>
            </a:r>
          </a:p>
          <a:p>
            <a:r>
              <a:rPr lang="pt-BR" dirty="0" smtClean="0"/>
              <a:t>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7.png"/><Relationship Id="rId9" Type="http://schemas.microsoft.com/office/2007/relationships/diagramDrawing" Target="../diagrams/drawin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8477499" cy="238260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  <a:p>
            <a:endParaRPr lang="pt-BR" dirty="0"/>
          </a:p>
          <a:p>
            <a:r>
              <a:rPr lang="pt-BR" dirty="0" smtClean="0"/>
              <a:t>Departamento de Ciência da Computação </a:t>
            </a:r>
          </a:p>
          <a:p>
            <a:r>
              <a:rPr lang="pt-BR" dirty="0" smtClean="0"/>
              <a:t>Universidade de Brasília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547" y="2947021"/>
            <a:ext cx="5639807" cy="18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3578" y="2885243"/>
            <a:ext cx="6306464" cy="1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 cap="sq" cmpd="sng">
            <a:solidFill>
              <a:srgbClr val="FF0000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  <a:softEdge rad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</a:t>
            </a:r>
            <a:r>
              <a:rPr lang="pt-BR" sz="2400" dirty="0" smtClean="0"/>
              <a:t>usuário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</a:t>
            </a:r>
            <a:r>
              <a:rPr lang="pt-BR" sz="2400" dirty="0" smtClean="0"/>
              <a:t>imagens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</a:t>
            </a:r>
            <a:r>
              <a:rPr lang="pt-BR" sz="2400" dirty="0" smtClean="0"/>
              <a:t>imagens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</a:t>
            </a:r>
            <a:r>
              <a:rPr lang="pt-BR" sz="2400" dirty="0" smtClean="0"/>
              <a:t>sistema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/>
              <a:t>Subtração</a:t>
            </a:r>
            <a:r>
              <a:rPr lang="en-US" dirty="0"/>
              <a:t> de Fundo</a:t>
            </a:r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</a:t>
            </a:r>
            <a:r>
              <a:rPr lang="pt-BR" sz="2400" dirty="0" smtClean="0"/>
              <a:t>entrada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</a:t>
            </a:r>
            <a:r>
              <a:rPr lang="pt-BR" sz="2400" dirty="0" smtClean="0"/>
              <a:t>imagem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</a:t>
            </a:r>
            <a:r>
              <a:rPr lang="pt-BR" sz="2400" dirty="0" smtClean="0"/>
              <a:t>Facial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</a:t>
            </a:r>
            <a:r>
              <a:rPr lang="pt-BR" sz="2400" dirty="0" smtClean="0"/>
              <a:t>face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smtClean="0"/>
              <a:t>facial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7" name="Picture 3" descr="C:\Users\Tales\Documents\GitHub\Projeto-Final\figuras\1.Introducao\dso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29" y="2152734"/>
            <a:ext cx="4302264" cy="42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9572" y="522327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Laboratório LAICO/UnB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97075" y="4992758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401186" y="50087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4659830" y="49875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932752" y="49875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  <p:pic>
        <p:nvPicPr>
          <p:cNvPr id="1027" name="Picture 3" descr="C:\Users\Tales\Documents\GitHub\Projeto-Final\figuras\5.Testes\grafico-eixo-z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38743"/>
            <a:ext cx="4593437" cy="347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ales\Documents\GitHub\Projeto-Final\figuras\5.Testes\grafico-eixo-x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35" y="1842782"/>
            <a:ext cx="4550563" cy="3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716598" y="5355973"/>
            <a:ext cx="239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(27,19mm, 79,29mm)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00799" y="5355975"/>
            <a:ext cx="239183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3,21mm, 111,75mm</a:t>
            </a:r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50899193"/>
              </p:ext>
            </p:extLst>
          </p:nvPr>
        </p:nvGraphicFramePr>
        <p:xfrm>
          <a:off x="1203979" y="1990233"/>
          <a:ext cx="21854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5593478" y="1960330"/>
            <a:ext cx="2641600" cy="307777"/>
            <a:chOff x="1066" y="0"/>
            <a:chExt cx="2183343" cy="307777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1066" y="0"/>
              <a:ext cx="2183343" cy="3077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16090" y="15024"/>
              <a:ext cx="2153295" cy="27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 smtClean="0"/>
                <a:t>Eixo X</a:t>
              </a:r>
              <a:endParaRPr lang="pt-BR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+8,87%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-11,27%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+2,4%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ales\Documents\GitHub\Projeto-Final\figuras\3.TrabalhosCorrelatos\micasa_aviar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60" y="4635910"/>
            <a:ext cx="3899140" cy="22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22" y="695325"/>
            <a:ext cx="2531078" cy="190985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15 </a:t>
            </a:r>
            <a:r>
              <a:rPr lang="pt-BR" dirty="0"/>
              <a:t>laboratórios </a:t>
            </a:r>
            <a:r>
              <a:rPr lang="pt-BR" dirty="0" smtClean="0"/>
              <a:t>internacionais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Não implementa localização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áudio</a:t>
            </a:r>
          </a:p>
          <a:p>
            <a:r>
              <a:rPr lang="en-US" b="1" dirty="0"/>
              <a:t>AVIARY E </a:t>
            </a:r>
            <a:r>
              <a:rPr lang="en-US" b="1" dirty="0" smtClean="0"/>
              <a:t>MICASA</a:t>
            </a:r>
            <a:endParaRPr lang="pt-BR" dirty="0" smtClean="0"/>
          </a:p>
          <a:p>
            <a:pPr lvl="1"/>
            <a:r>
              <a:rPr lang="pt-BR" dirty="0"/>
              <a:t>Identificação </a:t>
            </a:r>
            <a:r>
              <a:rPr lang="pt-BR" dirty="0" smtClean="0"/>
              <a:t>baseada na face</a:t>
            </a:r>
            <a:endParaRPr lang="pt-BR" dirty="0"/>
          </a:p>
          <a:p>
            <a:pPr lvl="1"/>
            <a:r>
              <a:rPr lang="pt-BR" dirty="0"/>
              <a:t>Não implementa localização</a:t>
            </a:r>
            <a:endParaRPr lang="pt-BR" dirty="0" smtClean="0"/>
          </a:p>
          <a:p>
            <a:pPr marL="41116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C:\Users\Tales\Documents\GitHub\Projeto-Final\figuras\3.TrabalhosCorrelatos\up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22" y="2794959"/>
            <a:ext cx="2741478" cy="16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9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Desafios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endParaRPr lang="en-US" dirty="0" smtClean="0"/>
          </a:p>
          <a:p>
            <a:pPr lvl="1"/>
            <a:r>
              <a:rPr lang="en-US" dirty="0" err="1" smtClean="0"/>
              <a:t>Ângulos</a:t>
            </a:r>
            <a:endParaRPr lang="en-US" dirty="0" smtClean="0"/>
          </a:p>
          <a:p>
            <a:pPr lvl="1"/>
            <a:r>
              <a:rPr lang="en-US" dirty="0" smtClean="0"/>
              <a:t>Poses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endParaRPr lang="en-US" dirty="0" smtClean="0"/>
          </a:p>
          <a:p>
            <a:pPr lvl="1"/>
            <a:r>
              <a:rPr lang="en-US" dirty="0" err="1" smtClean="0"/>
              <a:t>Maquiagem</a:t>
            </a:r>
            <a:endParaRPr lang="en-US" dirty="0" smtClean="0"/>
          </a:p>
          <a:p>
            <a:pPr marL="411162" lvl="1" indent="0">
              <a:buNone/>
            </a:pP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2" y="1913659"/>
            <a:ext cx="4385748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smtClean="0"/>
              <a:t>Um dos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 smtClean="0"/>
          </a:p>
          <a:p>
            <a:pPr lvl="1"/>
            <a:r>
              <a:rPr lang="en-US" dirty="0" smtClean="0"/>
              <a:t>Alta taxa de </a:t>
            </a:r>
            <a:r>
              <a:rPr lang="en-US" dirty="0" err="1" smtClean="0"/>
              <a:t>detecção</a:t>
            </a:r>
            <a:endParaRPr lang="en-US" dirty="0" smtClean="0"/>
          </a:p>
          <a:p>
            <a:pPr lvl="1"/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</a:t>
            </a:r>
            <a:r>
              <a:rPr lang="en-US" dirty="0" smtClean="0"/>
              <a:t>real</a:t>
            </a:r>
            <a:endParaRPr lang="en-US" dirty="0" smtClean="0"/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10" y="1913659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6" y="2002336"/>
            <a:ext cx="4725446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endParaRPr lang="en-US" dirty="0"/>
          </a:p>
        </p:txBody>
      </p:sp>
      <p:pic>
        <p:nvPicPr>
          <p:cNvPr id="1026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4" y="2002336"/>
            <a:ext cx="3979819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4400</TotalTime>
  <Words>897</Words>
  <Application>Microsoft Office PowerPoint</Application>
  <PresentationFormat>Apresentação na tela (4:3)</PresentationFormat>
  <Paragraphs>335</Paragraphs>
  <Slides>44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Apresentação_GPC_2010_DSOA_ultimo</vt:lpstr>
      <vt:lpstr>TRUE: um sistema para rastreamento, localização e identificação de usuários em ambientes inteligentes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Sistema TRUE - Arquitetura</vt:lpstr>
      <vt:lpstr>Sistema TRUE – Middleware uOS</vt:lpstr>
      <vt:lpstr>TRUE – Módulo de Registro</vt:lpstr>
      <vt:lpstr>TRUE – Módulo de Registro</vt:lpstr>
      <vt:lpstr>TRUE – Módulo de Rastreamento</vt:lpstr>
      <vt:lpstr>TRUE – Módulo de Rastreamento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Integração</vt:lpstr>
      <vt:lpstr>TRUE – Módulo de Integração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Conclusão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284</cp:revision>
  <dcterms:created xsi:type="dcterms:W3CDTF">2011-12-03T10:22:09Z</dcterms:created>
  <dcterms:modified xsi:type="dcterms:W3CDTF">2012-07-08T13:55:30Z</dcterms:modified>
</cp:coreProperties>
</file>