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95" r:id="rId33"/>
    <p:sldId id="26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70" r:id="rId48"/>
    <p:sldId id="309" r:id="rId49"/>
    <p:sldId id="271" r:id="rId50"/>
    <p:sldId id="310" r:id="rId51"/>
    <p:sldId id="322" r:id="rId52"/>
    <p:sldId id="323" r:id="rId53"/>
    <p:sldId id="312" r:id="rId54"/>
    <p:sldId id="320" r:id="rId55"/>
    <p:sldId id="286" r:id="rId56"/>
    <p:sldId id="290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6/24/2012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7" y="4253723"/>
            <a:ext cx="5584371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 08/27452</a:t>
            </a:r>
          </a:p>
          <a:p>
            <a:r>
              <a:rPr lang="pt-BR" dirty="0" smtClean="0"/>
              <a:t>Tales </a:t>
            </a:r>
            <a:r>
              <a:rPr lang="pt-BR" dirty="0" err="1" smtClean="0"/>
              <a:t>Mundim</a:t>
            </a:r>
            <a:r>
              <a:rPr lang="pt-BR" dirty="0" smtClean="0"/>
              <a:t> Andrade Porto 08/41200</a:t>
            </a:r>
          </a:p>
          <a:p>
            <a:endParaRPr lang="pt-BR" dirty="0" smtClean="0"/>
          </a:p>
          <a:p>
            <a:r>
              <a:rPr lang="pt-BR" dirty="0" smtClean="0"/>
              <a:t>Orientador: Prof. Dr. Carla Denise Castanho</a:t>
            </a:r>
          </a:p>
          <a:p>
            <a:r>
              <a:rPr lang="pt-BR" dirty="0" err="1" smtClean="0"/>
              <a:t>Coorientador</a:t>
            </a:r>
            <a:r>
              <a:rPr lang="pt-BR" dirty="0" smtClean="0"/>
              <a:t>: </a:t>
            </a:r>
            <a:r>
              <a:rPr lang="pt-BR" dirty="0" err="1" smtClean="0"/>
              <a:t>Msc</a:t>
            </a:r>
            <a:r>
              <a:rPr lang="pt-BR" dirty="0" smtClean="0"/>
              <a:t>. Fabricio Nogueira </a:t>
            </a:r>
            <a:r>
              <a:rPr lang="pt-BR" dirty="0" err="1" smtClean="0"/>
              <a:t>Buzeto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do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2050" name="Picture 2" descr="C:\Users\Tales\Documents\GitHub\Artigo-TRUE-SBCUP\img\viola-j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295525"/>
            <a:ext cx="38163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019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058838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/>
              <a:t>Reconhecimento Facial e 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UserDriver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Inicialização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048" y="3605597"/>
            <a:ext cx="1288573" cy="6641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07058" y="2299218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19130701">
            <a:off x="1222148" y="2991786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2507058" y="317665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507058" y="404360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Remoção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2507058" y="4887240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537255" y="2603251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453822" y="4520704"/>
            <a:ext cx="1492520" cy="722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Atualização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4537255" y="3549536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53885">
            <a:off x="1253140" y="4795778"/>
            <a:ext cx="1285637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958046">
            <a:off x="1503178" y="4239606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279744">
            <a:off x="1503176" y="3634607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7517099" y="3543406"/>
            <a:ext cx="1288573" cy="664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Eventos</a:t>
            </a:r>
            <a:endParaRPr lang="pt-BR" b="1" dirty="0"/>
          </a:p>
        </p:txBody>
      </p:sp>
      <p:sp>
        <p:nvSpPr>
          <p:cNvPr id="22" name="Right Arrow 21"/>
          <p:cNvSpPr/>
          <p:nvPr/>
        </p:nvSpPr>
        <p:spPr>
          <a:xfrm rot="12593812">
            <a:off x="6007007" y="3254562"/>
            <a:ext cx="142123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ight Arrow 22"/>
          <p:cNvSpPr/>
          <p:nvPr/>
        </p:nvSpPr>
        <p:spPr>
          <a:xfrm rot="9482775">
            <a:off x="6037074" y="4434372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Arrow 24"/>
          <p:cNvSpPr/>
          <p:nvPr/>
        </p:nvSpPr>
        <p:spPr>
          <a:xfrm rot="10800000">
            <a:off x="5946342" y="3875985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uarios-rastread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50" y="1774076"/>
            <a:ext cx="6573122" cy="44187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grafico-eixo-z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1413317"/>
            <a:ext cx="7197234" cy="5444683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6096000" y="2219325"/>
            <a:ext cx="0" cy="400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o explicativo retangular com cantos arredondados 11"/>
          <p:cNvSpPr/>
          <p:nvPr/>
        </p:nvSpPr>
        <p:spPr>
          <a:xfrm>
            <a:off x="7353300" y="6219825"/>
            <a:ext cx="1333500" cy="612648"/>
          </a:xfrm>
          <a:prstGeom prst="wedgeRoundRectCallout">
            <a:avLst>
              <a:gd name="adj1" fmla="val -144077"/>
              <a:gd name="adj2" fmla="val -5099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4,057m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fico-eixo-x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5" r="-11425"/>
          <a:stretch>
            <a:fillRect/>
          </a:stretch>
        </p:blipFill>
        <p:spPr>
          <a:xfrm>
            <a:off x="457200" y="1353522"/>
            <a:ext cx="8229600" cy="5220316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194315" y="3419475"/>
            <a:ext cx="706582" cy="371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TRUE</a:t>
            </a:r>
            <a:endParaRPr lang="pt-BR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Rastreamento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Localização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Identificação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61291" y="2830858"/>
            <a:ext cx="2056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4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227055" y="2681203"/>
            <a:ext cx="270618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Reconhecimento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Facial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2515</TotalTime>
  <Words>667</Words>
  <Application>Microsoft Office PowerPoint</Application>
  <PresentationFormat>Apresentação na tela (4:3)</PresentationFormat>
  <Paragraphs>228</Paragraphs>
  <Slides>57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Conjunto</vt:lpstr>
      <vt:lpstr>Testes – Identificação – 2º Conjunto</vt:lpstr>
      <vt:lpstr>Testes – Integração</vt:lpstr>
      <vt:lpstr>Apresentação do PowerPoint</vt:lpstr>
      <vt:lpstr>Conclusão</vt:lpstr>
      <vt:lpstr>Apresentação do PowerPoint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192</cp:revision>
  <dcterms:created xsi:type="dcterms:W3CDTF">2011-12-03T10:22:09Z</dcterms:created>
  <dcterms:modified xsi:type="dcterms:W3CDTF">2012-06-24T16:05:09Z</dcterms:modified>
</cp:coreProperties>
</file>