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5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16" r:id="rId11"/>
    <p:sldId id="317" r:id="rId12"/>
    <p:sldId id="318" r:id="rId13"/>
    <p:sldId id="315" r:id="rId14"/>
    <p:sldId id="311" r:id="rId15"/>
    <p:sldId id="313" r:id="rId16"/>
    <p:sldId id="314" r:id="rId17"/>
    <p:sldId id="266" r:id="rId18"/>
    <p:sldId id="324" r:id="rId19"/>
    <p:sldId id="274" r:id="rId20"/>
    <p:sldId id="275" r:id="rId21"/>
    <p:sldId id="276" r:id="rId22"/>
    <p:sldId id="281" r:id="rId23"/>
    <p:sldId id="292" r:id="rId24"/>
    <p:sldId id="278" r:id="rId25"/>
    <p:sldId id="279" r:id="rId26"/>
    <p:sldId id="283" r:id="rId27"/>
    <p:sldId id="284" r:id="rId28"/>
    <p:sldId id="280" r:id="rId29"/>
    <p:sldId id="287" r:id="rId30"/>
    <p:sldId id="282" r:id="rId31"/>
    <p:sldId id="294" r:id="rId32"/>
    <p:sldId id="295" r:id="rId33"/>
    <p:sldId id="268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70" r:id="rId48"/>
    <p:sldId id="309" r:id="rId49"/>
    <p:sldId id="271" r:id="rId50"/>
    <p:sldId id="310" r:id="rId51"/>
    <p:sldId id="322" r:id="rId52"/>
    <p:sldId id="323" r:id="rId53"/>
    <p:sldId id="312" r:id="rId54"/>
    <p:sldId id="320" r:id="rId55"/>
    <p:sldId id="286" r:id="rId56"/>
    <p:sldId id="290" r:id="rId57"/>
    <p:sldId id="29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00"/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5584371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</a:t>
            </a:r>
            <a:r>
              <a:rPr lang="pt-BR" dirty="0" smtClean="0"/>
              <a:t>Ávila Monte </a:t>
            </a:r>
            <a:r>
              <a:rPr lang="pt-BR" dirty="0" err="1" smtClean="0"/>
              <a:t>Christo</a:t>
            </a:r>
            <a:r>
              <a:rPr lang="pt-BR" dirty="0" smtClean="0"/>
              <a:t> </a:t>
            </a:r>
            <a:r>
              <a:rPr lang="pt-BR" dirty="0" smtClean="0"/>
              <a:t>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</a:t>
            </a:r>
            <a:r>
              <a:rPr lang="pt-BR" dirty="0" smtClean="0"/>
              <a:t>Denise </a:t>
            </a:r>
            <a:r>
              <a:rPr lang="pt-BR" dirty="0" smtClean="0"/>
              <a:t>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Dificuldades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Ângulos</a:t>
            </a:r>
            <a:r>
              <a:rPr lang="en-US" dirty="0" smtClean="0"/>
              <a:t> e poses;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Maquiagem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Extração</a:t>
            </a:r>
            <a:r>
              <a:rPr lang="en-US" dirty="0" smtClean="0"/>
              <a:t> da face do </a:t>
            </a:r>
            <a:r>
              <a:rPr lang="en-US" dirty="0" err="1" smtClean="0"/>
              <a:t>contexto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;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930400"/>
            <a:ext cx="4197350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detecção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Impelementado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2050" name="Picture 2" descr="C:\Users\Tales\Documents\GitHub\Artigo-TRUE-SBCUP\img\viola-j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2295525"/>
            <a:ext cx="381635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336"/>
            <a:ext cx="8229600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019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; 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6149" y="2252780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058838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19037" y="2830858"/>
            <a:ext cx="2141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4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91" y="4405745"/>
            <a:ext cx="2873318" cy="216809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Rede </a:t>
            </a:r>
            <a:r>
              <a:rPr lang="pt-BR" dirty="0"/>
              <a:t>de 15 laboratórios </a:t>
            </a:r>
            <a:r>
              <a:rPr lang="pt-BR" dirty="0" smtClean="0"/>
              <a:t>internacionais;</a:t>
            </a:r>
          </a:p>
          <a:p>
            <a:pPr lvl="1"/>
            <a:r>
              <a:rPr lang="pt-BR" dirty="0"/>
              <a:t>Rastreamento </a:t>
            </a:r>
            <a:r>
              <a:rPr lang="pt-BR" dirty="0" smtClean="0"/>
              <a:t>multimodal;</a:t>
            </a:r>
          </a:p>
          <a:p>
            <a:pPr lvl="1"/>
            <a:r>
              <a:rPr lang="pt-BR" dirty="0" smtClean="0"/>
              <a:t>Identificação </a:t>
            </a:r>
            <a:r>
              <a:rPr lang="pt-BR" dirty="0"/>
              <a:t>por meio de </a:t>
            </a:r>
            <a:r>
              <a:rPr lang="pt-BR" dirty="0" smtClean="0"/>
              <a:t>reconhecimento </a:t>
            </a:r>
            <a:r>
              <a:rPr lang="pt-BR" dirty="0"/>
              <a:t>facial</a:t>
            </a:r>
            <a:r>
              <a:rPr lang="pt-BR" dirty="0" smtClean="0"/>
              <a:t>.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multimodal;</a:t>
            </a:r>
          </a:p>
          <a:p>
            <a:pPr lvl="1"/>
            <a:r>
              <a:rPr lang="pt-BR" dirty="0" smtClean="0"/>
              <a:t>Reconhecimento facial;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</a:t>
            </a:r>
            <a:r>
              <a:rPr lang="pt-BR" dirty="0"/>
              <a:t>áudio</a:t>
            </a:r>
            <a:r>
              <a:rPr lang="pt-BR" dirty="0" smtClean="0"/>
              <a:t>.</a:t>
            </a:r>
          </a:p>
          <a:p>
            <a:r>
              <a:rPr lang="en-US" b="1" dirty="0"/>
              <a:t>AVIARY E MICASA</a:t>
            </a:r>
            <a:endParaRPr lang="pt-BR" dirty="0"/>
          </a:p>
          <a:p>
            <a:pPr lvl="1"/>
            <a:r>
              <a:rPr lang="pt-BR" dirty="0"/>
              <a:t>Identificação de pessoas;</a:t>
            </a:r>
          </a:p>
          <a:p>
            <a:pPr lvl="1"/>
            <a:r>
              <a:rPr lang="pt-BR" dirty="0" smtClean="0"/>
              <a:t>Rastreamento </a:t>
            </a:r>
            <a:r>
              <a:rPr lang="pt-BR" dirty="0"/>
              <a:t>de </a:t>
            </a:r>
            <a:r>
              <a:rPr lang="pt-BR" dirty="0" smtClean="0"/>
              <a:t>várias pessoas;</a:t>
            </a:r>
          </a:p>
          <a:p>
            <a:pPr lvl="1"/>
            <a:r>
              <a:rPr lang="pt-BR" dirty="0"/>
              <a:t>Detecção de intrusos;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759905" y="2830858"/>
            <a:ext cx="1659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/>
              <a:t>Reconhecimento Facial e Rastreamento</a:t>
            </a:r>
            <a:endParaRPr lang="pt-BR" dirty="0" smtClean="0"/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Trabalhos Futuros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entrada;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 com </a:t>
            </a:r>
            <a:r>
              <a:rPr lang="pt-BR" sz="2400" i="1" dirty="0" err="1" smtClean="0"/>
              <a:t>Eigenfaces</a:t>
            </a:r>
            <a:r>
              <a:rPr lang="pt-BR" sz="2400" i="1" dirty="0"/>
              <a:t>.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72"/>
            <a:ext cx="8229600" cy="4951466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/>
          </a:p>
          <a:p>
            <a:pPr lvl="1"/>
            <a:r>
              <a:rPr lang="en-US" dirty="0" err="1" smtClean="0"/>
              <a:t>Etapas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classificador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pré-processada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facial;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Retorno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da face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6" y="1557478"/>
            <a:ext cx="4391171" cy="5016360"/>
          </a:xfrm>
        </p:spPr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Faces</a:t>
            </a:r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r>
              <a:rPr lang="en-US" dirty="0" smtClean="0"/>
              <a:t> da </a:t>
            </a:r>
            <a:r>
              <a:rPr lang="en-US" dirty="0" err="1" smtClean="0"/>
              <a:t>UnB</a:t>
            </a:r>
            <a:endParaRPr lang="en-US" dirty="0" smtClean="0"/>
          </a:p>
          <a:p>
            <a:pPr lvl="2"/>
            <a:r>
              <a:rPr lang="en-US" dirty="0" err="1" smtClean="0"/>
              <a:t>Banco</a:t>
            </a:r>
            <a:r>
              <a:rPr lang="en-US" dirty="0" smtClean="0"/>
              <a:t> de faces da </a:t>
            </a:r>
            <a:r>
              <a:rPr lang="en-US" dirty="0" err="1" smtClean="0"/>
              <a:t>Universidade</a:t>
            </a:r>
            <a:r>
              <a:rPr lang="en-US" dirty="0" smtClean="0"/>
              <a:t> de </a:t>
            </a:r>
            <a:r>
              <a:rPr lang="en-US" dirty="0" err="1" smtClean="0"/>
              <a:t>Cambrige</a:t>
            </a:r>
            <a:endParaRPr lang="en-US" dirty="0" smtClean="0"/>
          </a:p>
          <a:p>
            <a:pPr marL="703263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5" name="Picture 4" descr="cambrigdeface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0" y="1632555"/>
            <a:ext cx="4083060" cy="49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endParaRPr lang="en-US" dirty="0" smtClean="0"/>
          </a:p>
          <a:p>
            <a:r>
              <a:rPr lang="en-US" dirty="0" err="1" smtClean="0"/>
              <a:t>Rastreamento</a:t>
            </a:r>
            <a:endParaRPr lang="en-US" dirty="0" smtClean="0"/>
          </a:p>
          <a:p>
            <a:pPr lvl="1"/>
            <a:r>
              <a:rPr lang="en-US" dirty="0" err="1" smtClean="0"/>
              <a:t>Subtração</a:t>
            </a:r>
            <a:r>
              <a:rPr lang="en-US" dirty="0" smtClean="0"/>
              <a:t> de Fundo</a:t>
            </a:r>
          </a:p>
          <a:p>
            <a:pPr lvl="1"/>
            <a:r>
              <a:rPr lang="en-US" dirty="0" err="1" smtClean="0"/>
              <a:t>Silhuetas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UserDriver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Inicialização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06149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Nativos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Serviços</a:t>
            </a:r>
            <a:r>
              <a:rPr lang="en-US" dirty="0"/>
              <a:t> e </a:t>
            </a:r>
            <a:r>
              <a:rPr lang="en-US" dirty="0" err="1"/>
              <a:t>Eventos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 rot="5400000">
            <a:off x="4058839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048" y="3605597"/>
            <a:ext cx="1288573" cy="6641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Serviços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07058" y="2299218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Consultas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19130701">
            <a:off x="1222148" y="2991786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2507058" y="317665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Cadastro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2507058" y="404360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Remoção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2507058" y="4887240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Treino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4537255" y="2603251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Novo </a:t>
            </a:r>
            <a:r>
              <a:rPr lang="en-US" dirty="0" err="1" smtClean="0"/>
              <a:t>usuário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4453822" y="4520704"/>
            <a:ext cx="1492520" cy="7224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Atualização</a:t>
            </a:r>
            <a:endParaRPr lang="pt-BR" dirty="0"/>
          </a:p>
        </p:txBody>
      </p:sp>
      <p:sp>
        <p:nvSpPr>
          <p:cNvPr id="17" name="Rounded Rectangle 16"/>
          <p:cNvSpPr/>
          <p:nvPr/>
        </p:nvSpPr>
        <p:spPr>
          <a:xfrm>
            <a:off x="4537255" y="3549536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perdido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53885">
            <a:off x="1253140" y="4795778"/>
            <a:ext cx="1285637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958046">
            <a:off x="1503178" y="4239606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279744">
            <a:off x="1503176" y="3634607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unded Rectangle 20"/>
          <p:cNvSpPr/>
          <p:nvPr/>
        </p:nvSpPr>
        <p:spPr>
          <a:xfrm>
            <a:off x="7517099" y="3543406"/>
            <a:ext cx="1288573" cy="6641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Eventos</a:t>
            </a:r>
            <a:endParaRPr lang="pt-BR" b="1" dirty="0"/>
          </a:p>
        </p:txBody>
      </p:sp>
      <p:sp>
        <p:nvSpPr>
          <p:cNvPr id="22" name="Right Arrow 21"/>
          <p:cNvSpPr/>
          <p:nvPr/>
        </p:nvSpPr>
        <p:spPr>
          <a:xfrm rot="12593812">
            <a:off x="6007007" y="3254562"/>
            <a:ext cx="142123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ight Arrow 22"/>
          <p:cNvSpPr/>
          <p:nvPr/>
        </p:nvSpPr>
        <p:spPr>
          <a:xfrm rot="9482775">
            <a:off x="6037074" y="4434372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ight Arrow 24"/>
          <p:cNvSpPr/>
          <p:nvPr/>
        </p:nvSpPr>
        <p:spPr>
          <a:xfrm rot="10800000">
            <a:off x="5946342" y="3875985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432095" y="2864749"/>
            <a:ext cx="23150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Ambiente 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Resultados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Experimentais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5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133" y="5237128"/>
            <a:ext cx="88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uarios-rastread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50" y="1774076"/>
            <a:ext cx="6573122" cy="44187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Captura de tela 2011-12-03 às 18.2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5" y="4966779"/>
            <a:ext cx="5496361" cy="1891221"/>
          </a:xfrm>
          <a:prstGeom prst="rect">
            <a:avLst/>
          </a:prstGeom>
        </p:spPr>
      </p:pic>
      <p:pic>
        <p:nvPicPr>
          <p:cNvPr id="6" name="Picture 5" descr="eixoz-imgs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1" y="1527139"/>
            <a:ext cx="6610348" cy="31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 descr="FirefoxScreenSnapz001n (1)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23"/>
            <a:ext cx="7587171" cy="40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grafico-eixo-z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42" y="1413317"/>
            <a:ext cx="7197234" cy="5444683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6096000" y="2219325"/>
            <a:ext cx="0" cy="4000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o explicativo retangular com cantos arredondados 11"/>
          <p:cNvSpPr/>
          <p:nvPr/>
        </p:nvSpPr>
        <p:spPr>
          <a:xfrm>
            <a:off x="7353300" y="6219825"/>
            <a:ext cx="1333500" cy="612648"/>
          </a:xfrm>
          <a:prstGeom prst="wedgeRoundRectCallout">
            <a:avLst>
              <a:gd name="adj1" fmla="val -144077"/>
              <a:gd name="adj2" fmla="val -5099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4,057m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505700" y="3305175"/>
            <a:ext cx="145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&lt; 3,21mm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111,75mm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pic>
        <p:nvPicPr>
          <p:cNvPr id="5" name="Picture 4" descr="eixox-imgs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33" y="1486684"/>
            <a:ext cx="5722626" cy="2644911"/>
          </a:xfrm>
          <a:prstGeom prst="rect">
            <a:avLst/>
          </a:prstGeom>
        </p:spPr>
      </p:pic>
      <p:pic>
        <p:nvPicPr>
          <p:cNvPr id="7" name="Picture 6" descr="Captura de tela 2011-12-03 às 18.35.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11" y="4273412"/>
            <a:ext cx="5101641" cy="24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fico-eixo-x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25" r="-11425"/>
          <a:stretch>
            <a:fillRect/>
          </a:stretch>
        </p:blipFill>
        <p:spPr>
          <a:xfrm>
            <a:off x="457200" y="1353522"/>
            <a:ext cx="8229600" cy="5220316"/>
          </a:xfr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05700" y="3305175"/>
            <a:ext cx="145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&lt; 27,19mm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79,29mm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0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194315" y="3419475"/>
            <a:ext cx="706582" cy="3714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Conjunto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 smtClean="0"/>
              <a:t>Conjunto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+8,87%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-11,27%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+2,4%</a:t>
            </a:r>
            <a:endParaRPr lang="pt-BR" dirty="0">
              <a:solidFill>
                <a:srgbClr val="A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39026" y="3046301"/>
            <a:ext cx="2101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7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TRUE</a:t>
            </a:r>
            <a:endParaRPr lang="pt-BR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Rastreamento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606149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Localização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Identificação</a:t>
            </a:r>
            <a:endParaRPr lang="pt-BR" dirty="0"/>
          </a:p>
        </p:txBody>
      </p:sp>
      <p:sp>
        <p:nvSpPr>
          <p:cNvPr id="11" name="Right Arrow 10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 rot="5400000">
            <a:off x="4058839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61291" y="2830858"/>
            <a:ext cx="20566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Futuros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34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572439">
            <a:off x="3439875" y="2830858"/>
            <a:ext cx="22994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Objetivo do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2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20572439">
            <a:off x="3227055" y="2681203"/>
            <a:ext cx="270618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Reconhecimento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Facial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Rastreamento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1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2535</TotalTime>
  <Words>660</Words>
  <Application>Microsoft Office PowerPoint</Application>
  <PresentationFormat>Apresentação na tela (4:3)</PresentationFormat>
  <Paragraphs>229</Paragraphs>
  <Slides>57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Apresentação_GPC_2010_DSOA_ultimo</vt:lpstr>
      <vt:lpstr>TRUE: um sistema para rastreamento, localização e identificação de usuários em ambientes inteligentes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Apresentação do PowerPoint</vt:lpstr>
      <vt:lpstr>Apresentação do PowerPoint</vt:lpstr>
      <vt:lpstr>Apresentação do PowerPoint</vt:lpstr>
      <vt:lpstr>Sistema TRUE - Arquitetura</vt:lpstr>
      <vt:lpstr>Sistema TRUE – Middleware uOS</vt:lpstr>
      <vt:lpstr>TRUE – Módulo de Registro</vt:lpstr>
      <vt:lpstr>TRUE – Módulo de Registro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Rastreamento</vt:lpstr>
      <vt:lpstr>TRUE – Módulo de Rastreamento</vt:lpstr>
      <vt:lpstr>TRUE – Módulo de Integração</vt:lpstr>
      <vt:lpstr>TRUE – Módulo de Integração</vt:lpstr>
      <vt:lpstr>TRUE – Módulo de Integração</vt:lpstr>
      <vt:lpstr>Apresentação do PowerPoint</vt:lpstr>
      <vt:lpstr>Ambiente e Resultados Experimentais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Conjunto</vt:lpstr>
      <vt:lpstr>Testes – Identificação – 2º Conjunto</vt:lpstr>
      <vt:lpstr>Testes – Integração</vt:lpstr>
      <vt:lpstr>Apresentação do PowerPoint</vt:lpstr>
      <vt:lpstr>Conclusão</vt:lpstr>
      <vt:lpstr>Apresentação do PowerPoint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194</cp:revision>
  <dcterms:created xsi:type="dcterms:W3CDTF">2011-12-03T10:22:09Z</dcterms:created>
  <dcterms:modified xsi:type="dcterms:W3CDTF">2012-06-24T20:17:05Z</dcterms:modified>
</cp:coreProperties>
</file>