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99E58-1C9B-E44B-8998-0A321153317B}" type="datetimeFigureOut">
              <a:rPr lang="en-US" smtClean="0"/>
              <a:t>03/12/11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ED00D-B766-9E43-9108-934E9306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1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22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tângulo 23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tângulo 24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tângulo 25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tângulo 26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1" name="Retângulo de cantos arredondados 29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2" name="Retângulo de cantos arredondados 30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tângulo 6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etângulo 9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tângulo 10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etângulo 18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1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03/12/11</a:t>
            </a:fld>
            <a:endParaRPr lang="en-US"/>
          </a:p>
        </p:txBody>
      </p:sp>
      <p:sp>
        <p:nvSpPr>
          <p:cNvPr id="18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4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03/12/11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4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03/12/11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3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03/12/11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2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03/12/11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03/12/11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9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03/12/11</a:t>
            </a:fld>
            <a:endParaRPr lang="en-US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03/12/11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7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03/12/11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8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03/12/11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8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x-non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03/12/11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0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tângulo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tângulo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tângulo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Retângulo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tângulo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Retângulo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tângulo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tângulo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9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040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  <a:latin typeface="Georgia" charset="0"/>
              </a:defRPr>
            </a:lvl1pPr>
          </a:lstStyle>
          <a:p>
            <a:fld id="{7D290233-0DD1-4A80-BB1E-9ADC3556DBB6}" type="datetimeFigureOut">
              <a:rPr lang="en-US" smtClean="0"/>
              <a:t>03/12/11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2"/>
                </a:solidFill>
                <a:latin typeface="Georgia" charset="0"/>
              </a:defRPr>
            </a:lvl1pPr>
          </a:lstStyle>
          <a:p>
            <a:endParaRPr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FFFFFF"/>
                </a:solidFill>
                <a:latin typeface="Georgia" charset="0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65125" indent="-255588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charset="0"/>
        <a:buChar char="•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57225" indent="-24606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Georgia" charset="0"/>
        <a:buChar char="▫"/>
        <a:defRPr sz="2600" kern="1200">
          <a:solidFill>
            <a:schemeClr val="accent2"/>
          </a:solidFill>
          <a:latin typeface="+mn-lt"/>
          <a:ea typeface="ＭＳ Ｐゴシック" pitchFamily="-107" charset="-128"/>
          <a:cs typeface="+mn-cs"/>
        </a:defRPr>
      </a:lvl2pPr>
      <a:lvl3pPr marL="922338" indent="-21907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sz="2400" kern="1200">
          <a:solidFill>
            <a:schemeClr val="accent1"/>
          </a:solidFill>
          <a:latin typeface="+mn-lt"/>
          <a:ea typeface="ＭＳ Ｐゴシック" pitchFamily="-107" charset="-128"/>
          <a:cs typeface="+mn-cs"/>
        </a:defRPr>
      </a:lvl3pPr>
      <a:lvl4pPr marL="1179513" indent="-20002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sz="2200" kern="1200">
          <a:solidFill>
            <a:schemeClr val="accent1"/>
          </a:solidFill>
          <a:latin typeface="+mn-lt"/>
          <a:ea typeface="ＭＳ Ｐゴシック" pitchFamily="-107" charset="-128"/>
          <a:cs typeface="+mn-cs"/>
        </a:defRPr>
      </a:lvl4pPr>
      <a:lvl5pPr marL="1389063" indent="-182563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charset="0"/>
        <a:buChar char="▫"/>
        <a:defRPr sz="2000" kern="1200">
          <a:solidFill>
            <a:srgbClr val="A04DA3"/>
          </a:solidFill>
          <a:latin typeface="+mn-lt"/>
          <a:ea typeface="ＭＳ Ｐゴシック" pitchFamily="-107" charset="-128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271" y="2184173"/>
            <a:ext cx="84582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smtClean="0"/>
              <a:t>TRUE: um sistema para rastreamento, localiza</a:t>
            </a:r>
            <a:r>
              <a:rPr lang="pt-BR" sz="3600" dirty="0" smtClean="0"/>
              <a:t>ção e identificação de usuários em ambientes inteligentes</a:t>
            </a:r>
            <a:endParaRPr lang="pt-B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827" y="4253723"/>
            <a:ext cx="5584371" cy="1752600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Danilo </a:t>
            </a:r>
            <a:r>
              <a:rPr lang="pt-BR" dirty="0" smtClean="0"/>
              <a:t>Ávila Monte </a:t>
            </a:r>
            <a:r>
              <a:rPr lang="pt-BR" dirty="0" err="1" smtClean="0"/>
              <a:t>Christo</a:t>
            </a:r>
            <a:r>
              <a:rPr lang="pt-BR" dirty="0" smtClean="0"/>
              <a:t> Ferreira 08/27452</a:t>
            </a:r>
          </a:p>
          <a:p>
            <a:r>
              <a:rPr lang="pt-BR" dirty="0" smtClean="0"/>
              <a:t>Tales </a:t>
            </a:r>
            <a:r>
              <a:rPr lang="pt-BR" dirty="0" err="1" smtClean="0"/>
              <a:t>Mundim</a:t>
            </a:r>
            <a:r>
              <a:rPr lang="pt-BR" dirty="0" smtClean="0"/>
              <a:t> Andrade Porto 08/41200</a:t>
            </a:r>
          </a:p>
          <a:p>
            <a:endParaRPr lang="pt-BR" dirty="0" smtClean="0"/>
          </a:p>
          <a:p>
            <a:r>
              <a:rPr lang="pt-BR" dirty="0" smtClean="0"/>
              <a:t>Orientador: Prof. Dr. Carla Denise Castanho</a:t>
            </a:r>
          </a:p>
          <a:p>
            <a:r>
              <a:rPr lang="pt-BR" dirty="0" err="1" smtClean="0"/>
              <a:t>Coorientador</a:t>
            </a:r>
            <a:r>
              <a:rPr lang="pt-BR" dirty="0" smtClean="0"/>
              <a:t>: Fabricio Nogueira </a:t>
            </a:r>
            <a:r>
              <a:rPr lang="pt-BR" dirty="0" err="1" smtClean="0"/>
              <a:t>Buzeto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670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Roteiro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Motiva</a:t>
            </a:r>
            <a:r>
              <a:rPr lang="pt-BR" dirty="0" smtClean="0"/>
              <a:t>ção</a:t>
            </a:r>
          </a:p>
          <a:p>
            <a:r>
              <a:rPr lang="pt-BR" dirty="0" smtClean="0"/>
              <a:t>Objetivo do Trabalho</a:t>
            </a:r>
          </a:p>
          <a:p>
            <a:r>
              <a:rPr lang="pt-BR" dirty="0" smtClean="0"/>
              <a:t>Fundamentação Teórica</a:t>
            </a:r>
          </a:p>
          <a:p>
            <a:r>
              <a:rPr lang="pt-BR" dirty="0" smtClean="0"/>
              <a:t>Trabalhos Correlatos</a:t>
            </a:r>
          </a:p>
          <a:p>
            <a:r>
              <a:rPr lang="pt-BR" dirty="0" smtClean="0"/>
              <a:t>Sistema TRUE</a:t>
            </a:r>
          </a:p>
          <a:p>
            <a:r>
              <a:rPr lang="pt-BR" dirty="0" smtClean="0"/>
              <a:t>Testes</a:t>
            </a:r>
          </a:p>
          <a:p>
            <a:r>
              <a:rPr lang="pt-BR" dirty="0" smtClean="0"/>
              <a:t>Conclusão</a:t>
            </a:r>
          </a:p>
          <a:p>
            <a:r>
              <a:rPr lang="pt-BR" dirty="0" smtClean="0"/>
              <a:t>Trabalhos Futuros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5427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02" r="-45602"/>
          <a:stretch>
            <a:fillRect/>
          </a:stretch>
        </p:blipFill>
        <p:spPr bwMode="auto">
          <a:xfrm>
            <a:off x="457200" y="835025"/>
            <a:ext cx="8229600" cy="573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 rot="20538803">
            <a:off x="3518980" y="3225089"/>
            <a:ext cx="210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Motiva</a:t>
            </a:r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ção</a:t>
            </a:r>
            <a:endParaRPr lang="pt-BR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1943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6643"/>
            <a:ext cx="8229600" cy="5857195"/>
          </a:xfrm>
        </p:spPr>
        <p:txBody>
          <a:bodyPr/>
          <a:lstStyle/>
          <a:p>
            <a:r>
              <a:rPr lang="en-US" dirty="0" err="1" smtClean="0"/>
              <a:t>Computa</a:t>
            </a:r>
            <a:r>
              <a:rPr lang="en-US" dirty="0" err="1" smtClean="0"/>
              <a:t>ção</a:t>
            </a:r>
            <a:r>
              <a:rPr lang="en-US" dirty="0" smtClean="0"/>
              <a:t> </a:t>
            </a:r>
            <a:r>
              <a:rPr lang="en-US" dirty="0" err="1" smtClean="0"/>
              <a:t>Ubíqua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89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1071"/>
            <a:ext cx="8229600" cy="5802767"/>
          </a:xfrm>
        </p:spPr>
        <p:txBody>
          <a:bodyPr/>
          <a:lstStyle/>
          <a:p>
            <a:r>
              <a:rPr lang="pt-BR" dirty="0" smtClean="0"/>
              <a:t>Ambientes Inteligentes</a:t>
            </a:r>
            <a:endParaRPr lang="pt-BR" dirty="0"/>
          </a:p>
        </p:txBody>
      </p:sp>
      <p:pic>
        <p:nvPicPr>
          <p:cNvPr id="4" name="Picture 4" descr="Frigidaire FAA055P7A - 5,200 BTU Mini Compact Room Air Conditioner"/>
          <p:cNvPicPr>
            <a:picLocks noChangeAspect="1" noChangeArrowheads="1"/>
          </p:cNvPicPr>
          <p:nvPr/>
        </p:nvPicPr>
        <p:blipFill>
          <a:blip r:embed="rId3" cstate="print"/>
          <a:srcRect t="17182" b="17528"/>
          <a:stretch>
            <a:fillRect/>
          </a:stretch>
        </p:blipFill>
        <p:spPr bwMode="auto">
          <a:xfrm>
            <a:off x="4089453" y="2890912"/>
            <a:ext cx="871364" cy="568914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5" name="Picture 2" descr="http://darow.files.wordpress.com/2010/03/google-nexus-one.jpg"/>
          <p:cNvPicPr>
            <a:picLocks noChangeAspect="1" noChangeArrowheads="1"/>
          </p:cNvPicPr>
          <p:nvPr/>
        </p:nvPicPr>
        <p:blipFill>
          <a:blip r:embed="rId4" cstate="print"/>
          <a:srcRect l="7560" r="6761"/>
          <a:stretch>
            <a:fillRect/>
          </a:stretch>
        </p:blipFill>
        <p:spPr bwMode="auto">
          <a:xfrm>
            <a:off x="3683211" y="3069353"/>
            <a:ext cx="504056" cy="980515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7" name="Picture 6" descr="http://prosoft-informatica.com/loja/images/webcam2.jpg"/>
          <p:cNvPicPr>
            <a:picLocks noChangeAspect="1" noChangeArrowheads="1"/>
          </p:cNvPicPr>
          <p:nvPr/>
        </p:nvPicPr>
        <p:blipFill>
          <a:blip r:embed="rId5" cstate="print"/>
          <a:srcRect l="26460" t="4725" r="28181" b="5501"/>
          <a:stretch>
            <a:fillRect/>
          </a:stretch>
        </p:blipFill>
        <p:spPr bwMode="auto">
          <a:xfrm>
            <a:off x="4932362" y="3067955"/>
            <a:ext cx="466157" cy="738082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8" name="Picture 8" descr="http://www.geeky-gadgets.com/wp-content/uploads/2009/03/16000-dollar-pc_1.jpg"/>
          <p:cNvPicPr>
            <a:picLocks noChangeAspect="1" noChangeArrowheads="1"/>
          </p:cNvPicPr>
          <p:nvPr/>
        </p:nvPicPr>
        <p:blipFill>
          <a:blip r:embed="rId6" cstate="print"/>
          <a:srcRect l="6667" t="1052" r="4444" b="2174"/>
          <a:stretch>
            <a:fillRect/>
          </a:stretch>
        </p:blipFill>
        <p:spPr bwMode="auto">
          <a:xfrm>
            <a:off x="4267406" y="3581816"/>
            <a:ext cx="693411" cy="936104"/>
          </a:xfrm>
          <a:prstGeom prst="rect">
            <a:avLst/>
          </a:prstGeom>
          <a:noFill/>
          <a:ln w="127000" cmpd="thickThin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890492" y="3152580"/>
            <a:ext cx="51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5510335" y="3271674"/>
            <a:ext cx="51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11" name="Rounded Rectangle 10"/>
          <p:cNvSpPr/>
          <p:nvPr/>
        </p:nvSpPr>
        <p:spPr>
          <a:xfrm>
            <a:off x="6241129" y="3271674"/>
            <a:ext cx="1669143" cy="7078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6431629" y="3436705"/>
            <a:ext cx="126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Aplica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ções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4" name="Picture 13" descr="bigstockphoto_Symbol_Person_Choice_Silhouett_24209603-300x300.jp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34" y="2923235"/>
            <a:ext cx="1664162" cy="1346574"/>
          </a:xfrm>
          <a:prstGeom prst="rect">
            <a:avLst/>
          </a:prstGeom>
        </p:spPr>
      </p:pic>
      <p:pic>
        <p:nvPicPr>
          <p:cNvPr id="19" name="Picture 18" descr="740px-Curly_Brackets_sv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246" y="4363117"/>
            <a:ext cx="6045400" cy="101857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35636" y="5551714"/>
            <a:ext cx="2889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rgbClr val="1B2859"/>
                </a:solidFill>
              </a:rPr>
              <a:t>Middleware</a:t>
            </a:r>
            <a:endParaRPr lang="pt-BR" sz="4000" dirty="0">
              <a:solidFill>
                <a:srgbClr val="1B28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20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3857"/>
            <a:ext cx="8229600" cy="5829981"/>
          </a:xfrm>
        </p:spPr>
        <p:txBody>
          <a:bodyPr/>
          <a:lstStyle/>
          <a:p>
            <a:r>
              <a:rPr lang="en-US" dirty="0" err="1" smtClean="0"/>
              <a:t>Informa</a:t>
            </a:r>
            <a:r>
              <a:rPr lang="en-US" dirty="0" err="1" smtClean="0"/>
              <a:t>ções</a:t>
            </a:r>
            <a:r>
              <a:rPr lang="en-US" dirty="0" smtClean="0"/>
              <a:t> de </a:t>
            </a:r>
            <a:r>
              <a:rPr lang="en-US" dirty="0" err="1" smtClean="0"/>
              <a:t>Contexto</a:t>
            </a:r>
            <a:endParaRPr lang="en-US" dirty="0" smtClean="0"/>
          </a:p>
          <a:p>
            <a:pPr marL="109537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048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ção_GPC_2010_DSOA_ultim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Apresentação_GPC_2010_DSOA_ultimo.thmx</Template>
  <TotalTime>104</TotalTime>
  <Words>73</Words>
  <Application>Microsoft Macintosh PowerPoint</Application>
  <PresentationFormat>On-screen Show (4:3)</PresentationFormat>
  <Paragraphs>27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Apresentação_GPC_2010_DSOA_ultimo</vt:lpstr>
      <vt:lpstr>TRUE: um sistema para rastreamento, localização e identificação de usuários em ambientes inteligentes</vt:lpstr>
      <vt:lpstr>Roteiro</vt:lpstr>
      <vt:lpstr>PowerPoint Presentation</vt:lpstr>
      <vt:lpstr>PowerPoint Presentation</vt:lpstr>
      <vt:lpstr>PowerPoint Presentation</vt:lpstr>
      <vt:lpstr>PowerPoint Presentation</vt:lpstr>
    </vt:vector>
  </TitlesOfParts>
  <Company>unb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TRUE: um sistema para rastreamento, localização e identificação de usuários em ambientes inteligentes</dc:title>
  <dc:creator>danilo avila</dc:creator>
  <cp:lastModifiedBy>danilo avila</cp:lastModifiedBy>
  <cp:revision>21</cp:revision>
  <dcterms:created xsi:type="dcterms:W3CDTF">2011-12-03T10:22:09Z</dcterms:created>
  <dcterms:modified xsi:type="dcterms:W3CDTF">2011-12-03T12:06:29Z</dcterms:modified>
</cp:coreProperties>
</file>