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7" y="4253723"/>
            <a:ext cx="5584371" cy="175260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 08/27452</a:t>
            </a:r>
          </a:p>
          <a:p>
            <a:r>
              <a:rPr lang="pt-BR" dirty="0" smtClean="0"/>
              <a:t>Tales </a:t>
            </a:r>
            <a:r>
              <a:rPr lang="pt-BR" dirty="0" err="1" smtClean="0"/>
              <a:t>Mundim</a:t>
            </a:r>
            <a:r>
              <a:rPr lang="pt-BR" dirty="0" smtClean="0"/>
              <a:t> Andrade Porto 08/41200</a:t>
            </a:r>
          </a:p>
          <a:p>
            <a:endParaRPr lang="pt-BR" dirty="0" smtClean="0"/>
          </a:p>
          <a:p>
            <a:r>
              <a:rPr lang="pt-BR" dirty="0" smtClean="0"/>
              <a:t>Orientador: Prof. Dr. Carla Denise Castanho</a:t>
            </a:r>
          </a:p>
          <a:p>
            <a:r>
              <a:rPr lang="pt-BR" dirty="0" err="1" smtClean="0"/>
              <a:t>Coorientador</a:t>
            </a:r>
            <a:r>
              <a:rPr lang="pt-BR" dirty="0" smtClean="0"/>
              <a:t>: Fabricio Nogueira </a:t>
            </a:r>
            <a:r>
              <a:rPr lang="pt-BR" dirty="0" err="1" smtClean="0"/>
              <a:t>Buzeto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Trabalhos Futuros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</a:t>
            </a:r>
            <a:r>
              <a:rPr lang="pt-BR" dirty="0" smtClean="0"/>
              <a:t>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</a:t>
            </a:r>
            <a:r>
              <a:rPr lang="pt-BR" dirty="0" smtClean="0"/>
              <a:t>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</a:t>
            </a:r>
            <a:r>
              <a:rPr lang="pt-BR" dirty="0" smtClean="0"/>
              <a:t>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</a:t>
            </a:r>
            <a:r>
              <a:rPr lang="pt-BR" dirty="0" smtClean="0"/>
              <a:t>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</a:t>
            </a:r>
            <a:r>
              <a:rPr lang="pt-BR" dirty="0" smtClean="0"/>
              <a:t>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572439">
            <a:off x="3439875" y="2830858"/>
            <a:ext cx="22994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Objetivo do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28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02432" y="1511120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rapezóide 23"/>
          <p:cNvSpPr/>
          <p:nvPr/>
        </p:nvSpPr>
        <p:spPr>
          <a:xfrm rot="3758356">
            <a:off x="5770552" y="1737856"/>
            <a:ext cx="901298" cy="223213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175"/>
            <a:ext cx="4836146" cy="760197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35335" y="2966623"/>
            <a:ext cx="2215606" cy="8621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  <a:endParaRPr lang="pt-BR" b="1" dirty="0">
              <a:solidFill>
                <a:srgbClr val="000000"/>
              </a:solidFill>
            </a:endParaRPr>
          </a:p>
        </p:txBody>
      </p:sp>
      <p:pic>
        <p:nvPicPr>
          <p:cNvPr id="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330250" y="1995284"/>
            <a:ext cx="855431" cy="76976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235335" y="4029504"/>
            <a:ext cx="22156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Tracking and Recognizing Users in the Environment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1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20572439">
            <a:off x="3150493" y="2781161"/>
            <a:ext cx="27484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Fundamenta</a:t>
            </a:r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ção </a:t>
            </a: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Teórica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98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181</TotalTime>
  <Words>113</Words>
  <Application>Microsoft Macintosh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Apresentação_GPC_2010_DSOA_ultimo</vt:lpstr>
      <vt:lpstr>TRUE: um sistema para rastreamento, localização e identificação de usuários em ambientes inteligentes</vt:lpstr>
      <vt:lpstr>Roteiro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danilo avila</cp:lastModifiedBy>
  <cp:revision>35</cp:revision>
  <dcterms:created xsi:type="dcterms:W3CDTF">2011-12-03T10:22:09Z</dcterms:created>
  <dcterms:modified xsi:type="dcterms:W3CDTF">2011-12-03T13:25:47Z</dcterms:modified>
</cp:coreProperties>
</file>