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03/12/11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Correlatos</a:t>
            </a:r>
            <a:r>
              <a:rPr lang="en-US" dirty="0" smtClean="0"/>
              <a:t> - </a:t>
            </a:r>
            <a:r>
              <a:rPr lang="en-US" sz="3600" b="1" dirty="0" err="1" smtClean="0"/>
              <a:t>Projeto</a:t>
            </a:r>
            <a:r>
              <a:rPr lang="en-US" sz="3600" b="1" dirty="0" smtClean="0"/>
              <a:t> CHIL</a:t>
            </a:r>
            <a:endParaRPr lang="en-US" sz="3600" b="1" dirty="0"/>
          </a:p>
        </p:txBody>
      </p:sp>
      <p:pic>
        <p:nvPicPr>
          <p:cNvPr id="9" name="Picture 8" descr="ch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16" y="2688502"/>
            <a:ext cx="3620184" cy="27316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9846" y="2391840"/>
            <a:ext cx="38010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Rede de 15 laborat</a:t>
            </a:r>
            <a:r>
              <a:rPr lang="pt-BR" dirty="0" smtClean="0"/>
              <a:t>ó</a:t>
            </a:r>
            <a:r>
              <a:rPr lang="pt-BR" dirty="0" smtClean="0"/>
              <a:t>rios </a:t>
            </a:r>
          </a:p>
          <a:p>
            <a:r>
              <a:rPr lang="pt-BR" dirty="0"/>
              <a:t> </a:t>
            </a:r>
            <a:r>
              <a:rPr lang="pt-BR" dirty="0" smtClean="0"/>
              <a:t>    internacionais;</a:t>
            </a:r>
          </a:p>
          <a:p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Ambiente de trabalho perceptivo </a:t>
            </a:r>
          </a:p>
          <a:p>
            <a:r>
              <a:rPr lang="pt-BR" dirty="0" smtClean="0"/>
              <a:t>     e colaborativo;</a:t>
            </a:r>
          </a:p>
          <a:p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Sistema perceptivo de apoio</a:t>
            </a:r>
          </a:p>
          <a:p>
            <a:r>
              <a:rPr lang="pt-BR" dirty="0" smtClean="0"/>
              <a:t>     a um escrit</a:t>
            </a:r>
            <a:r>
              <a:rPr lang="pt-BR" dirty="0" smtClean="0"/>
              <a:t>ó</a:t>
            </a:r>
            <a:r>
              <a:rPr lang="pt-BR" dirty="0" smtClean="0"/>
              <a:t>rio virtual;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Rastreamento multimodal;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Identifica</a:t>
            </a:r>
            <a:r>
              <a:rPr lang="pt-BR" dirty="0" smtClean="0"/>
              <a:t>ção por meio de </a:t>
            </a:r>
          </a:p>
          <a:p>
            <a:r>
              <a:rPr lang="pt-BR" dirty="0" smtClean="0"/>
              <a:t>     reconhecimento facial.</a:t>
            </a:r>
            <a:endParaRPr lang="pt-BR" dirty="0"/>
          </a:p>
          <a:p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317577" y="1676400"/>
            <a:ext cx="46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Computers in the Human Interaction Loop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80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192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Correlatos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sz="3600" b="1" dirty="0" smtClean="0"/>
              <a:t>Smart Flow</a:t>
            </a:r>
            <a:endParaRPr lang="en-US" sz="3600" b="1" dirty="0"/>
          </a:p>
        </p:txBody>
      </p:sp>
      <p:pic>
        <p:nvPicPr>
          <p:cNvPr id="4" name="Picture 3" descr="up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76" y="2326945"/>
            <a:ext cx="5795822" cy="355627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1736992"/>
            <a:ext cx="1826250" cy="5899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Middleware</a:t>
            </a:r>
          </a:p>
          <a:p>
            <a:pPr algn="ctr"/>
            <a:r>
              <a:rPr lang="pt-BR" dirty="0" err="1" smtClean="0"/>
              <a:t>SmartFlow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157595" y="2645702"/>
            <a:ext cx="310854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Sistema multimodal;</a:t>
            </a:r>
          </a:p>
          <a:p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Detec</a:t>
            </a:r>
            <a:r>
              <a:rPr lang="pt-BR" dirty="0" smtClean="0"/>
              <a:t>ção de </a:t>
            </a:r>
            <a:r>
              <a:rPr lang="pt-BR" dirty="0"/>
              <a:t>m</a:t>
            </a:r>
            <a:r>
              <a:rPr lang="pt-BR" dirty="0" smtClean="0"/>
              <a:t>ovimento;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Rastreamento de pessoas;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Reconhecimento facial;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Localização baseado </a:t>
            </a:r>
          </a:p>
          <a:p>
            <a:r>
              <a:rPr lang="pt-BR" dirty="0"/>
              <a:t> </a:t>
            </a:r>
            <a:r>
              <a:rPr lang="pt-BR" dirty="0" smtClean="0"/>
              <a:t>    em áudio.</a:t>
            </a:r>
          </a:p>
        </p:txBody>
      </p:sp>
      <p:sp>
        <p:nvSpPr>
          <p:cNvPr id="9" name="Oval 8"/>
          <p:cNvSpPr/>
          <p:nvPr/>
        </p:nvSpPr>
        <p:spPr>
          <a:xfrm>
            <a:off x="4579532" y="4774410"/>
            <a:ext cx="973382" cy="908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89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3" y="410614"/>
            <a:ext cx="9042027" cy="1066800"/>
          </a:xfrm>
        </p:spPr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Correlatos</a:t>
            </a:r>
            <a:r>
              <a:rPr lang="en-US" dirty="0"/>
              <a:t>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sz="3600" b="1" dirty="0" smtClean="0"/>
              <a:t>AVIARY E MICASA</a:t>
            </a:r>
            <a:endParaRPr lang="en-US" sz="3600" dirty="0"/>
          </a:p>
        </p:txBody>
      </p:sp>
      <p:pic>
        <p:nvPicPr>
          <p:cNvPr id="4" name="Picture 3" descr="micasa_avi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7" y="1822888"/>
            <a:ext cx="6399989" cy="36473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09087" y="1677996"/>
            <a:ext cx="1029004" cy="5284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DIVA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50299" y="2558712"/>
            <a:ext cx="37753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Detec</a:t>
            </a:r>
            <a:r>
              <a:rPr lang="pt-BR" dirty="0" smtClean="0"/>
              <a:t>ção de intrusos;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Rastreamento de várias pessoas;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Análise de postura;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Identificação de pessoas;</a:t>
            </a:r>
          </a:p>
          <a:p>
            <a:endParaRPr lang="pt-BR" dirty="0" smtClean="0"/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Análise de movimento.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59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913704" y="3046301"/>
            <a:ext cx="1351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06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</a:t>
            </a:r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</a:t>
            </a:r>
            <a:r>
              <a:rPr lang="pt-BR" dirty="0" smtClean="0"/>
              <a:t>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</a:t>
            </a:r>
            <a:r>
              <a:rPr lang="pt-BR" dirty="0" smtClean="0"/>
              <a:t>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</a:t>
            </a:r>
            <a:r>
              <a:rPr lang="pt-BR" dirty="0" smtClean="0"/>
              <a:t>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</a:t>
            </a:r>
            <a:r>
              <a:rPr lang="pt-BR" dirty="0" smtClean="0"/>
              <a:t>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</a:t>
            </a:r>
            <a:r>
              <a:rPr lang="pt-BR" dirty="0" smtClean="0"/>
              <a:t>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02432" y="1511120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rapezóide 23"/>
          <p:cNvSpPr/>
          <p:nvPr/>
        </p:nvSpPr>
        <p:spPr>
          <a:xfrm rot="3758356">
            <a:off x="5770552" y="1737856"/>
            <a:ext cx="901298" cy="223213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175"/>
            <a:ext cx="4836146" cy="760197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5335" y="2966623"/>
            <a:ext cx="2215606" cy="8621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30250" y="1995284"/>
            <a:ext cx="855431" cy="76976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235335" y="4029504"/>
            <a:ext cx="2215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Tracking and Recognizing Users in the Environment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150493" y="2781161"/>
            <a:ext cx="2748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Fundamenta</a:t>
            </a:r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ção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Teórica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256</TotalTime>
  <Words>225</Words>
  <Application>Microsoft Macintosh PowerPoint</Application>
  <PresentationFormat>On-screen Show (4:3)</PresentationFormat>
  <Paragraphs>94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Apresentação_GPC_2010_DSOA_ultimo</vt:lpstr>
      <vt:lpstr>TRUE: um sistema para rastreamento, localização e identificação de usuários em ambientes inteligentes</vt:lpstr>
      <vt:lpstr>Roteiro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Trabalhos Correlatos - Projeto CHIL</vt:lpstr>
      <vt:lpstr>Trabalhos Correlatos – Smart Flow</vt:lpstr>
      <vt:lpstr>Trabalhos Correlatos – AVIARY E MICASA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danilo avila</cp:lastModifiedBy>
  <cp:revision>47</cp:revision>
  <dcterms:created xsi:type="dcterms:W3CDTF">2011-12-03T10:22:09Z</dcterms:created>
  <dcterms:modified xsi:type="dcterms:W3CDTF">2011-12-03T14:40:18Z</dcterms:modified>
</cp:coreProperties>
</file>