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4660"/>
  </p:normalViewPr>
  <p:slideViewPr>
    <p:cSldViewPr snapToGrid="0">
      <p:cViewPr>
        <p:scale>
          <a:sx n="65" d="100"/>
          <a:sy n="6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2108839"/>
            <a:ext cx="6502405" cy="3802860"/>
            <a:chOff x="1686470" y="802694"/>
            <a:chExt cx="3501954" cy="14192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802694"/>
              <a:ext cx="3501954" cy="141928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601570" y="138949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>
                  <a:solidFill>
                    <a:srgbClr val="C00000"/>
                  </a:solidFill>
                </a:rPr>
                <a:t>__nav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13350</TotalTime>
  <Words>138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57</cp:revision>
  <dcterms:created xsi:type="dcterms:W3CDTF">2020-03-11T01:00:45Z</dcterms:created>
  <dcterms:modified xsi:type="dcterms:W3CDTF">2020-03-21T07:48:30Z</dcterms:modified>
</cp:coreProperties>
</file>