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71120" y="6502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71120" y="18694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71120" y="38811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71120" y="57404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71120" y="78943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101600" y="6692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787400" y="650240"/>
            <a:ext cx="5283200" cy="1219200"/>
            <a:chOff x="787400" y="650240"/>
            <a:chExt cx="5283200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787400" y="9779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6280" y="1008380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.head-vertical-center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1071880" y="9779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1071880" y="1214120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3108960" y="11925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787400" y="18808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787400" y="18808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55880" y="18999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.gallery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7</cp:revision>
  <dcterms:created xsi:type="dcterms:W3CDTF">2020-03-11T01:00:45Z</dcterms:created>
  <dcterms:modified xsi:type="dcterms:W3CDTF">2020-03-11T01:42:10Z</dcterms:modified>
</cp:coreProperties>
</file>