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>
        <p:scale>
          <a:sx n="64" d="100"/>
          <a:sy n="64" d="100"/>
        </p:scale>
        <p:origin x="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508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Latest Works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690643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.latest-works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02649" y="2059323"/>
            <a:ext cx="9338188" cy="1241063"/>
            <a:chOff x="1686470" y="650239"/>
            <a:chExt cx="8956877" cy="7101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39"/>
              <a:ext cx="8956877" cy="710172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3330802" cy="153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works__head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4208920" y="2444971"/>
            <a:ext cx="3079324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4305301" y="2661686"/>
            <a:ext cx="2834952" cy="18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.latest-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works__header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2613671" y="3398432"/>
            <a:ext cx="9338188" cy="1953661"/>
            <a:chOff x="842731" y="1921104"/>
            <a:chExt cx="5029201" cy="79271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1" y="1939441"/>
              <a:ext cx="5029201" cy="774374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862532" y="1921104"/>
              <a:ext cx="2054527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works__image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-container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1111430" y="6280862"/>
            <a:ext cx="2844555" cy="1278718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1127244" y="5949068"/>
            <a:ext cx="2828741" cy="286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&lt;div&gt; . scroller-left-right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1216998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1216998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__arrow-left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2AE1B-0D43-C74A-9104-819149D3D9EE}"/>
              </a:ext>
            </a:extLst>
          </p:cNvPr>
          <p:cNvSpPr/>
          <p:nvPr/>
        </p:nvSpPr>
        <p:spPr>
          <a:xfrm>
            <a:off x="2795804" y="2444971"/>
            <a:ext cx="1340757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35BE6-BBEB-204D-BAA1-9F77F0106A3A}"/>
              </a:ext>
            </a:extLst>
          </p:cNvPr>
          <p:cNvSpPr/>
          <p:nvPr/>
        </p:nvSpPr>
        <p:spPr>
          <a:xfrm>
            <a:off x="2788185" y="2515226"/>
            <a:ext cx="1517116" cy="47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latest-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works__icon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09980-1188-0B4C-9FDF-67F0F02F672F}"/>
              </a:ext>
            </a:extLst>
          </p:cNvPr>
          <p:cNvGrpSpPr/>
          <p:nvPr/>
        </p:nvGrpSpPr>
        <p:grpSpPr>
          <a:xfrm>
            <a:off x="10272435" y="2444971"/>
            <a:ext cx="2321289" cy="591032"/>
            <a:chOff x="2232840" y="1834122"/>
            <a:chExt cx="1250160" cy="23981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CEBA4-3EBB-FA46-BA05-0EC876A35F4F}"/>
                </a:ext>
              </a:extLst>
            </p:cNvPr>
            <p:cNvSpPr/>
            <p:nvPr/>
          </p:nvSpPr>
          <p:spPr>
            <a:xfrm>
              <a:off x="2232840" y="1834122"/>
              <a:ext cx="869993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3979A-A7C7-5342-9B85-0934A2445C6F}"/>
                </a:ext>
              </a:extLst>
            </p:cNvPr>
            <p:cNvSpPr/>
            <p:nvPr/>
          </p:nvSpPr>
          <p:spPr>
            <a:xfrm>
              <a:off x="2232840" y="1850584"/>
              <a:ext cx="12501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.scroller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0B49035-2050-3F47-AF80-3CBBF0B731A7}"/>
              </a:ext>
            </a:extLst>
          </p:cNvPr>
          <p:cNvSpPr/>
          <p:nvPr/>
        </p:nvSpPr>
        <p:spPr>
          <a:xfrm>
            <a:off x="2563523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C0B53A-273D-684D-BFE0-93AD82E56BEA}"/>
              </a:ext>
            </a:extLst>
          </p:cNvPr>
          <p:cNvSpPr/>
          <p:nvPr/>
        </p:nvSpPr>
        <p:spPr>
          <a:xfrm>
            <a:off x="2563523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__arrow-right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5C3E2B-13F5-CA45-A97C-037D793BCB2E}"/>
              </a:ext>
            </a:extLst>
          </p:cNvPr>
          <p:cNvGrpSpPr/>
          <p:nvPr/>
        </p:nvGrpSpPr>
        <p:grpSpPr>
          <a:xfrm>
            <a:off x="2809083" y="3834401"/>
            <a:ext cx="2561057" cy="1331958"/>
            <a:chOff x="842732" y="2019825"/>
            <a:chExt cx="1379290" cy="54045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D6BE07-E211-4D43-83EA-FDAA453C8904}"/>
                </a:ext>
              </a:extLst>
            </p:cNvPr>
            <p:cNvSpPr/>
            <p:nvPr/>
          </p:nvSpPr>
          <p:spPr>
            <a:xfrm>
              <a:off x="842732" y="2019825"/>
              <a:ext cx="1088639" cy="540451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787492-143B-2D44-96F3-B45B755C4486}"/>
                </a:ext>
              </a:extLst>
            </p:cNvPr>
            <p:cNvSpPr/>
            <p:nvPr/>
          </p:nvSpPr>
          <p:spPr>
            <a:xfrm>
              <a:off x="842732" y="2046553"/>
              <a:ext cx="1379290" cy="445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[</a:t>
              </a:r>
              <a:r>
                <a:rPr lang="en-US" sz="1600">
                  <a:solidFill>
                    <a:schemeClr val="accent6">
                      <a:lumMod val="50000"/>
                    </a:schemeClr>
                  </a:solidFill>
                </a:rPr>
                <a:t>image 230x130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]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BDEBB9-0410-224A-9D05-85680C1AF0EA}"/>
              </a:ext>
            </a:extLst>
          </p:cNvPr>
          <p:cNvGrpSpPr/>
          <p:nvPr/>
        </p:nvGrpSpPr>
        <p:grpSpPr>
          <a:xfrm>
            <a:off x="5085138" y="3834401"/>
            <a:ext cx="2561057" cy="1331958"/>
            <a:chOff x="842732" y="2019825"/>
            <a:chExt cx="1379290" cy="54045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2419D1-7545-BA41-84FB-6A8BDFE570A4}"/>
                </a:ext>
              </a:extLst>
            </p:cNvPr>
            <p:cNvSpPr/>
            <p:nvPr/>
          </p:nvSpPr>
          <p:spPr>
            <a:xfrm>
              <a:off x="842732" y="2019825"/>
              <a:ext cx="1088639" cy="540451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39D0DDF-76EF-DD4E-B405-9C6E5DE3CEEE}"/>
                </a:ext>
              </a:extLst>
            </p:cNvPr>
            <p:cNvSpPr/>
            <p:nvPr/>
          </p:nvSpPr>
          <p:spPr>
            <a:xfrm>
              <a:off x="842732" y="2046553"/>
              <a:ext cx="137929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D90B19-A5CA-C741-B241-228F4924DBF0}"/>
              </a:ext>
            </a:extLst>
          </p:cNvPr>
          <p:cNvGrpSpPr/>
          <p:nvPr/>
        </p:nvGrpSpPr>
        <p:grpSpPr>
          <a:xfrm>
            <a:off x="7361193" y="3834401"/>
            <a:ext cx="2561057" cy="1331958"/>
            <a:chOff x="842732" y="2019825"/>
            <a:chExt cx="1379290" cy="54045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61DA4C-D894-AE42-BA4D-D0AA3165C679}"/>
                </a:ext>
              </a:extLst>
            </p:cNvPr>
            <p:cNvSpPr/>
            <p:nvPr/>
          </p:nvSpPr>
          <p:spPr>
            <a:xfrm>
              <a:off x="842732" y="2019825"/>
              <a:ext cx="1088639" cy="540451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A6FBB0C-9D9D-CE4E-9E7D-A509BF4F5649}"/>
                </a:ext>
              </a:extLst>
            </p:cNvPr>
            <p:cNvSpPr/>
            <p:nvPr/>
          </p:nvSpPr>
          <p:spPr>
            <a:xfrm>
              <a:off x="842732" y="2046553"/>
              <a:ext cx="137929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3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19001</TotalTime>
  <Words>330</Words>
  <Application>Microsoft Macintosh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124</cp:revision>
  <dcterms:created xsi:type="dcterms:W3CDTF">2020-03-11T01:00:45Z</dcterms:created>
  <dcterms:modified xsi:type="dcterms:W3CDTF">2020-03-25T05:59:46Z</dcterms:modified>
</cp:coreProperties>
</file>