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5" autoAdjust="0"/>
    <p:restoredTop sz="94660"/>
  </p:normalViewPr>
  <p:slideViewPr>
    <p:cSldViewPr snapToGrid="0">
      <p:cViewPr>
        <p:scale>
          <a:sx n="103" d="100"/>
          <a:sy n="103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71120" y="6502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71120" y="18694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71120" y="38811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71120" y="57404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71120" y="78943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101600" y="6692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787399" y="6502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787400" y="9779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2433869" y="9971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1071880" y="9779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1071880" y="11521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3108960" y="11925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787400" y="18808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787400" y="18808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55880" y="18999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.gallery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45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13</cp:revision>
  <dcterms:created xsi:type="dcterms:W3CDTF">2020-03-11T01:00:45Z</dcterms:created>
  <dcterms:modified xsi:type="dcterms:W3CDTF">2020-03-12T07:34:01Z</dcterms:modified>
</cp:coreProperties>
</file>