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4660"/>
  </p:normalViewPr>
  <p:slideViewPr>
    <p:cSldViewPr snapToGrid="0">
      <p:cViewPr>
        <p:scale>
          <a:sx n="65" d="100"/>
          <a:sy n="6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458994" y="2108839"/>
            <a:ext cx="9714505" cy="3802860"/>
            <a:chOff x="838728" y="802694"/>
            <a:chExt cx="5231872" cy="14192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838728" y="802694"/>
              <a:ext cx="5231872" cy="141928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601570" y="138949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__nav-bar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6876</TotalTime>
  <Words>138</Words>
  <Application>Microsoft Macintosh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55</cp:revision>
  <dcterms:created xsi:type="dcterms:W3CDTF">2020-03-11T01:00:45Z</dcterms:created>
  <dcterms:modified xsi:type="dcterms:W3CDTF">2020-03-16T19:54:25Z</dcterms:modified>
</cp:coreProperties>
</file>