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4660"/>
  </p:normalViewPr>
  <p:slideViewPr>
    <p:cSldViewPr snapToGrid="0">
      <p:cViewPr>
        <p:scale>
          <a:sx n="65" d="100"/>
          <a:sy n="6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img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&gt; .slideshow</a:t>
              </a:r>
              <a:r>
                <a:rPr lang="en-US" sz="1600">
                  <a:solidFill>
                    <a:schemeClr val="accent2">
                      <a:lumMod val="50000"/>
                    </a:schemeClr>
                  </a:solidFill>
                </a:rPr>
                <a:t>__display-image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14941</TotalTime>
  <Words>145</Words>
  <Application>Microsoft Macintosh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59</cp:revision>
  <dcterms:created xsi:type="dcterms:W3CDTF">2020-03-11T01:00:45Z</dcterms:created>
  <dcterms:modified xsi:type="dcterms:W3CDTF">2020-03-22T10:19:36Z</dcterms:modified>
</cp:coreProperties>
</file>