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60" d="100"/>
          <a:sy n="60" d="100"/>
        </p:scale>
        <p:origin x="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1" y="3398432"/>
            <a:ext cx="9338188" cy="1953661"/>
            <a:chOff x="842731" y="1921104"/>
            <a:chExt cx="5029201" cy="7927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1" y="1939441"/>
              <a:ext cx="5029201" cy="77437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862532" y="1921104"/>
              <a:ext cx="2054527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works__image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-container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C3E2B-13F5-CA45-A97C-037D793BCB2E}"/>
              </a:ext>
            </a:extLst>
          </p:cNvPr>
          <p:cNvGrpSpPr/>
          <p:nvPr/>
        </p:nvGrpSpPr>
        <p:grpSpPr>
          <a:xfrm>
            <a:off x="2809083" y="3834401"/>
            <a:ext cx="2561057" cy="1331958"/>
            <a:chOff x="842732" y="2019825"/>
            <a:chExt cx="1379290" cy="54045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6BE07-E211-4D43-83EA-FDAA453C890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787492-143B-2D44-96F3-B45B755C4486}"/>
                </a:ext>
              </a:extLst>
            </p:cNvPr>
            <p:cNvSpPr/>
            <p:nvPr/>
          </p:nvSpPr>
          <p:spPr>
            <a:xfrm>
              <a:off x="842732" y="2046553"/>
              <a:ext cx="1379290" cy="445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[image 230x130]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72419D1-7545-BA41-84FB-6A8BDFE570A4}"/>
              </a:ext>
            </a:extLst>
          </p:cNvPr>
          <p:cNvSpPr/>
          <p:nvPr/>
        </p:nvSpPr>
        <p:spPr>
          <a:xfrm>
            <a:off x="5085138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61DA4C-D894-AE42-BA4D-D0AA3165C679}"/>
              </a:ext>
            </a:extLst>
          </p:cNvPr>
          <p:cNvSpPr/>
          <p:nvPr/>
        </p:nvSpPr>
        <p:spPr>
          <a:xfrm>
            <a:off x="7361193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304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Testimonials</a:t>
            </a:r>
          </a:p>
          <a:p>
            <a:r>
              <a:rPr lang="en-BY" sz="4000" dirty="0"/>
              <a:t>and </a:t>
            </a:r>
          </a:p>
          <a:p>
            <a:r>
              <a:rPr lang="en-BY" sz="4000" dirty="0"/>
              <a:t>Our Clients sections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856980" y="2456720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158666" y="2477494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</a:t>
              </a:r>
              <a:r>
                <a:rPr lang="en-US" sz="1600">
                  <a:solidFill>
                    <a:schemeClr val="accent5"/>
                  </a:solidFill>
                </a:rPr>
                <a:t>content__container</a:t>
              </a:r>
              <a:r>
                <a:rPr lang="en-US" sz="1600" dirty="0">
                  <a:solidFill>
                    <a:schemeClr val="accent5"/>
                  </a:solidFill>
                </a:rPr>
                <a:t>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841741" y="2487200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.content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488810" y="2843606"/>
            <a:ext cx="4273782" cy="3239368"/>
            <a:chOff x="1648943" y="639255"/>
            <a:chExt cx="4099269" cy="1853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5" y="639255"/>
              <a:ext cx="3330802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card_testimonials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4F1205-2E48-BD48-AAAC-704CEA5CE5A3}"/>
              </a:ext>
            </a:extLst>
          </p:cNvPr>
          <p:cNvGrpSpPr/>
          <p:nvPr/>
        </p:nvGrpSpPr>
        <p:grpSpPr>
          <a:xfrm>
            <a:off x="7334153" y="2902338"/>
            <a:ext cx="4273782" cy="3180636"/>
            <a:chOff x="1648943" y="672863"/>
            <a:chExt cx="4099269" cy="1820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0EE285-76F5-3A48-9DF1-A818A421807F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3F498A-A6AD-9E41-9024-9FF678323180}"/>
                </a:ext>
              </a:extLst>
            </p:cNvPr>
            <p:cNvSpPr/>
            <p:nvPr/>
          </p:nvSpPr>
          <p:spPr>
            <a:xfrm>
              <a:off x="1810906" y="719462"/>
              <a:ext cx="3330802" cy="452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card_clients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766541" y="669518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853389" y="706351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1806401" y="724375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858383" y="774459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853390" y="931974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744901" y="1070223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744901" y="1041563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518BED-941E-0F49-9411-D6B75D47AA55}"/>
              </a:ext>
            </a:extLst>
          </p:cNvPr>
          <p:cNvSpPr/>
          <p:nvPr/>
        </p:nvSpPr>
        <p:spPr>
          <a:xfrm>
            <a:off x="850469" y="1078396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EEFE0-8249-474B-8326-0CFA52AEA9DA}"/>
              </a:ext>
            </a:extLst>
          </p:cNvPr>
          <p:cNvSpPr/>
          <p:nvPr/>
        </p:nvSpPr>
        <p:spPr>
          <a:xfrm>
            <a:off x="850469" y="1091628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2175086" y="10783969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040203" y="650066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C58CF-FF6D-E940-B438-D073C8BCAAD1}"/>
              </a:ext>
            </a:extLst>
          </p:cNvPr>
          <p:cNvSpPr/>
          <p:nvPr/>
        </p:nvSpPr>
        <p:spPr>
          <a:xfrm>
            <a:off x="5148096" y="7084456"/>
            <a:ext cx="6812195" cy="291510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EB3607-129A-4348-801C-078C11283779}"/>
              </a:ext>
            </a:extLst>
          </p:cNvPr>
          <p:cNvSpPr/>
          <p:nvPr/>
        </p:nvSpPr>
        <p:spPr>
          <a:xfrm>
            <a:off x="5179806" y="6992204"/>
            <a:ext cx="3870675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.icons-container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330432" y="7502037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.icons-container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__icon-container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7560785" y="75020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9776795" y="75020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33779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756953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9785548" y="870717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7696062" y="76386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7774642" y="7686651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.card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icon_content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9909285" y="7654626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7693275" y="884928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9909285" y="88481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5483468" y="884810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21752</TotalTime>
  <Words>435</Words>
  <Application>Microsoft Macintosh PowerPoint</Application>
  <PresentationFormat>Custom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190</cp:revision>
  <dcterms:created xsi:type="dcterms:W3CDTF">2020-03-11T01:00:45Z</dcterms:created>
  <dcterms:modified xsi:type="dcterms:W3CDTF">2020-03-27T03:50:38Z</dcterms:modified>
</cp:coreProperties>
</file>