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61" r:id="rId5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0" autoAdjust="0"/>
    <p:restoredTop sz="94660"/>
  </p:normalViewPr>
  <p:slideViewPr>
    <p:cSldViewPr snapToGrid="0">
      <p:cViewPr>
        <p:scale>
          <a:sx n="84" d="100"/>
          <a:sy n="84" d="100"/>
        </p:scale>
        <p:origin x="144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05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1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6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/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67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6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1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9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9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00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1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2FC65-C45D-46EC-96CC-48548B21CF81}" type="datetimeFigureOut">
              <a:rPr lang="en-US" smtClean="0"/>
              <a:t>3/11/20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6405D-454B-44FC-AEC2-C9E52FF83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D0B543-1888-4028-8482-D9508BB08D25}"/>
              </a:ext>
            </a:extLst>
          </p:cNvPr>
          <p:cNvSpPr/>
          <p:nvPr/>
        </p:nvSpPr>
        <p:spPr>
          <a:xfrm>
            <a:off x="4785360" y="1005840"/>
            <a:ext cx="6685280" cy="121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10983E-E976-48C5-8084-D3A958E52E39}"/>
              </a:ext>
            </a:extLst>
          </p:cNvPr>
          <p:cNvSpPr/>
          <p:nvPr/>
        </p:nvSpPr>
        <p:spPr>
          <a:xfrm>
            <a:off x="4785360" y="2225040"/>
            <a:ext cx="6685280" cy="2011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8834FD-FD6D-454E-A39F-CB2A7D16A250}"/>
              </a:ext>
            </a:extLst>
          </p:cNvPr>
          <p:cNvSpPr/>
          <p:nvPr/>
        </p:nvSpPr>
        <p:spPr>
          <a:xfrm>
            <a:off x="4785360" y="4236720"/>
            <a:ext cx="6685280" cy="185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CFA7DA-0783-4962-9D0D-3E48340AA30F}"/>
              </a:ext>
            </a:extLst>
          </p:cNvPr>
          <p:cNvSpPr/>
          <p:nvPr/>
        </p:nvSpPr>
        <p:spPr>
          <a:xfrm>
            <a:off x="4785360" y="6096000"/>
            <a:ext cx="6685280" cy="2153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C775D-9703-4FD6-A6A1-8BDABDCAE28C}"/>
              </a:ext>
            </a:extLst>
          </p:cNvPr>
          <p:cNvSpPr/>
          <p:nvPr/>
        </p:nvSpPr>
        <p:spPr>
          <a:xfrm>
            <a:off x="4785360" y="8249920"/>
            <a:ext cx="6685280" cy="1859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4B6D17-DCB9-4003-9C40-E8C3B2899927}"/>
              </a:ext>
            </a:extLst>
          </p:cNvPr>
          <p:cNvSpPr/>
          <p:nvPr/>
        </p:nvSpPr>
        <p:spPr>
          <a:xfrm>
            <a:off x="4815840" y="1024890"/>
            <a:ext cx="97536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&lt;div&gt;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.head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DA5C54-D566-453B-A1D1-586E06647910}"/>
              </a:ext>
            </a:extLst>
          </p:cNvPr>
          <p:cNvGrpSpPr/>
          <p:nvPr/>
        </p:nvGrpSpPr>
        <p:grpSpPr>
          <a:xfrm>
            <a:off x="5501640" y="1005840"/>
            <a:ext cx="5283201" cy="1219200"/>
            <a:chOff x="787399" y="650240"/>
            <a:chExt cx="5283201" cy="12192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B09012-45B4-41C9-AFCA-3933E3E8D9D9}"/>
                </a:ext>
              </a:extLst>
            </p:cNvPr>
            <p:cNvSpPr/>
            <p:nvPr/>
          </p:nvSpPr>
          <p:spPr>
            <a:xfrm>
              <a:off x="787400" y="650240"/>
              <a:ext cx="5283200" cy="121920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C85CEC-8A21-43E8-AC80-CD5AF605F75A}"/>
                </a:ext>
              </a:extLst>
            </p:cNvPr>
            <p:cNvSpPr/>
            <p:nvPr/>
          </p:nvSpPr>
          <p:spPr>
            <a:xfrm>
              <a:off x="787399" y="680720"/>
              <a:ext cx="4834925" cy="16383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&lt;div&gt; .content-horizontal-center .</a:t>
              </a:r>
              <a:r>
                <a:rPr lang="en-US" sz="1200" dirty="0" err="1">
                  <a:solidFill>
                    <a:schemeClr val="accent5"/>
                  </a:solidFill>
                </a:rPr>
                <a:t>head_content</a:t>
              </a:r>
              <a:r>
                <a:rPr lang="en-US" sz="1200" dirty="0">
                  <a:solidFill>
                    <a:schemeClr val="accent5"/>
                  </a:solidFill>
                </a:rPr>
                <a:t>-vertical-center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870F3CC4-79A7-4CC3-ACDE-ABBC8DBB14A6}"/>
              </a:ext>
            </a:extLst>
          </p:cNvPr>
          <p:cNvSpPr/>
          <p:nvPr/>
        </p:nvSpPr>
        <p:spPr>
          <a:xfrm>
            <a:off x="5501640" y="1333500"/>
            <a:ext cx="5283200" cy="563880"/>
          </a:xfrm>
          <a:prstGeom prst="rect">
            <a:avLst/>
          </a:prstGeom>
          <a:solidFill>
            <a:schemeClr val="accent2">
              <a:alpha val="10196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79FCF7-DE9A-4F2E-9C8B-344BFB4B3F40}"/>
              </a:ext>
            </a:extLst>
          </p:cNvPr>
          <p:cNvSpPr/>
          <p:nvPr/>
        </p:nvSpPr>
        <p:spPr>
          <a:xfrm>
            <a:off x="7148109" y="1352722"/>
            <a:ext cx="2321560" cy="12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accent2"/>
                </a:solidFill>
              </a:rPr>
              <a:t>&lt;div&gt; .</a:t>
            </a:r>
            <a:r>
              <a:rPr lang="en-US" sz="1200" dirty="0" err="1">
                <a:solidFill>
                  <a:schemeClr val="accent2"/>
                </a:solidFill>
              </a:rPr>
              <a:t>head__content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DD2832-2340-4BCD-B4BA-7A2E9F5F340A}"/>
              </a:ext>
            </a:extLst>
          </p:cNvPr>
          <p:cNvSpPr/>
          <p:nvPr/>
        </p:nvSpPr>
        <p:spPr>
          <a:xfrm>
            <a:off x="5786120" y="1333500"/>
            <a:ext cx="1275080" cy="56388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EC2C1B-0FDE-4825-933C-CEB0236124FA}"/>
              </a:ext>
            </a:extLst>
          </p:cNvPr>
          <p:cNvSpPr/>
          <p:nvPr/>
        </p:nvSpPr>
        <p:spPr>
          <a:xfrm>
            <a:off x="5786120" y="1507765"/>
            <a:ext cx="1275080" cy="121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&lt;img&gt; .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head__logo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890BED-DA93-4521-B213-8A914B947038}"/>
              </a:ext>
            </a:extLst>
          </p:cNvPr>
          <p:cNvSpPr/>
          <p:nvPr/>
        </p:nvSpPr>
        <p:spPr>
          <a:xfrm>
            <a:off x="7823200" y="1548130"/>
            <a:ext cx="2961640" cy="165100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4D51468-BB12-4065-B825-B9EB0DDD0E77}"/>
              </a:ext>
            </a:extLst>
          </p:cNvPr>
          <p:cNvGrpSpPr/>
          <p:nvPr/>
        </p:nvGrpSpPr>
        <p:grpSpPr>
          <a:xfrm>
            <a:off x="5501640" y="2236470"/>
            <a:ext cx="5283200" cy="2000250"/>
            <a:chOff x="787400" y="650240"/>
            <a:chExt cx="5283200" cy="200025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9D0B7F-E72F-479D-AB8E-059E11CDB217}"/>
                </a:ext>
              </a:extLst>
            </p:cNvPr>
            <p:cNvSpPr/>
            <p:nvPr/>
          </p:nvSpPr>
          <p:spPr>
            <a:xfrm>
              <a:off x="787400" y="650240"/>
              <a:ext cx="5283200" cy="200025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6D69D0E-A1F8-4B62-B47D-FED4D2CB86FE}"/>
                </a:ext>
              </a:extLst>
            </p:cNvPr>
            <p:cNvSpPr/>
            <p:nvPr/>
          </p:nvSpPr>
          <p:spPr>
            <a:xfrm>
              <a:off x="787400" y="68072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80AEAD-F98B-46E9-9DF6-D5DAE55A7BF9}"/>
              </a:ext>
            </a:extLst>
          </p:cNvPr>
          <p:cNvGrpSpPr/>
          <p:nvPr/>
        </p:nvGrpSpPr>
        <p:grpSpPr>
          <a:xfrm>
            <a:off x="5501640" y="2236470"/>
            <a:ext cx="5283200" cy="1814830"/>
            <a:chOff x="787400" y="650240"/>
            <a:chExt cx="5283200" cy="181483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EE9100B-5D00-4550-8CCF-6EE797497FC1}"/>
                </a:ext>
              </a:extLst>
            </p:cNvPr>
            <p:cNvSpPr/>
            <p:nvPr/>
          </p:nvSpPr>
          <p:spPr>
            <a:xfrm>
              <a:off x="787400" y="650240"/>
              <a:ext cx="5283200" cy="1814830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7E6C35-70C8-4A6A-A6BE-12DC6DED9426}"/>
                </a:ext>
              </a:extLst>
            </p:cNvPr>
            <p:cNvSpPr/>
            <p:nvPr/>
          </p:nvSpPr>
          <p:spPr>
            <a:xfrm>
              <a:off x="2252980" y="153797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accent4"/>
                  </a:solidFill>
                </a:rPr>
                <a:t>&lt;div&gt; .content-horizontal-center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6ADB7B5-79F6-4ED9-A21A-83C0A3A4AAB7}"/>
              </a:ext>
            </a:extLst>
          </p:cNvPr>
          <p:cNvSpPr/>
          <p:nvPr/>
        </p:nvSpPr>
        <p:spPr>
          <a:xfrm>
            <a:off x="4770120" y="2255520"/>
            <a:ext cx="975360" cy="297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&lt;div&gt;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.slideshow</a:t>
            </a:r>
          </a:p>
        </p:txBody>
      </p:sp>
    </p:spTree>
    <p:extLst>
      <p:ext uri="{BB962C8B-B14F-4D97-AF65-F5344CB8AC3E}">
        <p14:creationId xmlns:p14="http://schemas.microsoft.com/office/powerpoint/2010/main" val="3176767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4620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Sprite Icons Checklist</a:t>
            </a:r>
            <a:r>
              <a:rPr lang="en-BY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74D58-ECCF-7249-A7FB-9063FA7C6C45}"/>
              </a:ext>
            </a:extLst>
          </p:cNvPr>
          <p:cNvSpPr txBox="1"/>
          <p:nvPr/>
        </p:nvSpPr>
        <p:spPr>
          <a:xfrm>
            <a:off x="1273509" y="4259972"/>
            <a:ext cx="19078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2. clean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-theme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A8F4D1-712A-404F-9221-83AD6C9DECBD}"/>
              </a:ext>
            </a:extLst>
          </p:cNvPr>
          <p:cNvSpPr txBox="1"/>
          <p:nvPr/>
        </p:nvSpPr>
        <p:spPr>
          <a:xfrm>
            <a:off x="3644606" y="4259972"/>
            <a:ext cx="313938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3. Responsive </a:t>
            </a:r>
          </a:p>
          <a:p>
            <a:r>
              <a:rPr lang="en-BY" dirty="0">
                <a:solidFill>
                  <a:schemeClr val="accent6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03AAF0-E2B5-AD4A-A2D3-FAAC4350B309}"/>
              </a:ext>
            </a:extLst>
          </p:cNvPr>
          <p:cNvSpPr txBox="1"/>
          <p:nvPr/>
        </p:nvSpPr>
        <p:spPr>
          <a:xfrm>
            <a:off x="7074151" y="4259972"/>
            <a:ext cx="18725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4. Fully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-layered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55231-65AF-E04A-A572-9C33E3BF55BE}"/>
              </a:ext>
            </a:extLst>
          </p:cNvPr>
          <p:cNvSpPr txBox="1"/>
          <p:nvPr/>
        </p:nvSpPr>
        <p:spPr>
          <a:xfrm>
            <a:off x="10249319" y="4259972"/>
            <a:ext cx="2076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5. Ready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A0999-22D3-9F46-9EB3-2A10A3BE6782}"/>
              </a:ext>
            </a:extLst>
          </p:cNvPr>
          <p:cNvSpPr txBox="1"/>
          <p:nvPr/>
        </p:nvSpPr>
        <p:spPr>
          <a:xfrm>
            <a:off x="1273509" y="1454727"/>
            <a:ext cx="2891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1. Dropdown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2BD73-6BF4-8B4B-B803-22AB5DA0ECE7}"/>
              </a:ext>
            </a:extLst>
          </p:cNvPr>
          <p:cNvSpPr txBox="1"/>
          <p:nvPr/>
        </p:nvSpPr>
        <p:spPr>
          <a:xfrm>
            <a:off x="1303131" y="6047529"/>
            <a:ext cx="2340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dropdown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D35A24-439B-6646-A966-18AEDA3AB038}"/>
              </a:ext>
            </a:extLst>
          </p:cNvPr>
          <p:cNvSpPr txBox="1"/>
          <p:nvPr/>
        </p:nvSpPr>
        <p:spPr>
          <a:xfrm>
            <a:off x="1273508" y="7142038"/>
            <a:ext cx="3190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6. latest-works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E008A-8B9C-344B-9A24-AA7657ABF6A2}"/>
              </a:ext>
            </a:extLst>
          </p:cNvPr>
          <p:cNvSpPr txBox="1"/>
          <p:nvPr/>
        </p:nvSpPr>
        <p:spPr>
          <a:xfrm>
            <a:off x="11231767" y="7142038"/>
            <a:ext cx="34787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dropdown 7.-8.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104E2F-1146-0B45-9ACC-5A578D4A4BA4}"/>
              </a:ext>
            </a:extLst>
          </p:cNvPr>
          <p:cNvSpPr txBox="1"/>
          <p:nvPr/>
        </p:nvSpPr>
        <p:spPr>
          <a:xfrm>
            <a:off x="1273508" y="8238171"/>
            <a:ext cx="31068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9. testimonals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BC831D-D03C-F940-8E99-5217CE2F7DF0}"/>
              </a:ext>
            </a:extLst>
          </p:cNvPr>
          <p:cNvSpPr txBox="1"/>
          <p:nvPr/>
        </p:nvSpPr>
        <p:spPr>
          <a:xfrm>
            <a:off x="7351241" y="8238171"/>
            <a:ext cx="32683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10. our-clients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C15D5E-03C1-2443-94B4-FAEF792F0DAD}"/>
              </a:ext>
            </a:extLst>
          </p:cNvPr>
          <p:cNvSpPr txBox="1"/>
          <p:nvPr/>
        </p:nvSpPr>
        <p:spPr>
          <a:xfrm>
            <a:off x="11231767" y="10556212"/>
            <a:ext cx="21084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Contacts </a:t>
            </a:r>
          </a:p>
          <a:p>
            <a:r>
              <a:rPr lang="en-BY" sz="4000" dirty="0">
                <a:solidFill>
                  <a:schemeClr val="accent6"/>
                </a:solidFill>
              </a:rPr>
              <a:t>+=6-&gt;</a:t>
            </a:r>
            <a:r>
              <a:rPr lang="en-BY" sz="4000" b="1" dirty="0">
                <a:solidFill>
                  <a:schemeClr val="accent6"/>
                </a:solidFill>
              </a:rPr>
              <a:t>16</a:t>
            </a:r>
            <a:r>
              <a:rPr lang="en-BY" sz="4000" dirty="0">
                <a:solidFill>
                  <a:schemeClr val="accent6"/>
                </a:solidFill>
              </a:rPr>
              <a:t> </a:t>
            </a:r>
            <a:endParaRPr lang="en-BY" dirty="0">
              <a:solidFill>
                <a:schemeClr val="accent6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090F45-8723-3F49-93B2-7C8DA2E1B954}"/>
              </a:ext>
            </a:extLst>
          </p:cNvPr>
          <p:cNvSpPr txBox="1"/>
          <p:nvPr/>
        </p:nvSpPr>
        <p:spPr>
          <a:xfrm>
            <a:off x="4704362" y="3103357"/>
            <a:ext cx="5293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>
                <a:solidFill>
                  <a:schemeClr val="accent6"/>
                </a:solidFill>
              </a:rPr>
              <a:t>1.1 slideshow-nav-round</a:t>
            </a:r>
            <a:endParaRPr lang="en-BY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7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3900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Slideshow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111430" y="1669869"/>
            <a:ext cx="12413183" cy="5390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413116" y="1700495"/>
            <a:ext cx="9809810" cy="5359524"/>
            <a:chOff x="787400" y="650240"/>
            <a:chExt cx="5283200" cy="20002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2000250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8072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096191" y="1700349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.slideshow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4033076" y="1700349"/>
            <a:ext cx="6502405" cy="4211349"/>
            <a:chOff x="1686470" y="650240"/>
            <a:chExt cx="3501954" cy="15717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86470" y="650240"/>
              <a:ext cx="3501954" cy="157173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2366356" y="681018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.slideshow__display-container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AE8C89F-CC4E-3B4F-B785-84E09DED3960}"/>
              </a:ext>
            </a:extLst>
          </p:cNvPr>
          <p:cNvGrpSpPr/>
          <p:nvPr/>
        </p:nvGrpSpPr>
        <p:grpSpPr>
          <a:xfrm>
            <a:off x="2458994" y="5965057"/>
            <a:ext cx="9714505" cy="1041605"/>
            <a:chOff x="838728" y="1799338"/>
            <a:chExt cx="5231872" cy="42263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41E32A-857D-7445-AC2B-28C1E0D4D8A0}"/>
                </a:ext>
              </a:extLst>
            </p:cNvPr>
            <p:cNvSpPr/>
            <p:nvPr/>
          </p:nvSpPr>
          <p:spPr>
            <a:xfrm>
              <a:off x="838728" y="1799338"/>
              <a:ext cx="5231872" cy="422638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C6D190-53FA-E94F-9347-AF1EEB35A0C4}"/>
                </a:ext>
              </a:extLst>
            </p:cNvPr>
            <p:cNvSpPr/>
            <p:nvPr/>
          </p:nvSpPr>
          <p:spPr>
            <a:xfrm>
              <a:off x="838728" y="1823565"/>
              <a:ext cx="2321560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.slideshow</a:t>
              </a:r>
              <a:br>
                <a:rPr lang="en-US" sz="1600" dirty="0">
                  <a:solidFill>
                    <a:srgbClr val="C00000"/>
                  </a:solidFill>
                </a:rPr>
              </a:br>
              <a:r>
                <a:rPr lang="en-US" sz="1600" dirty="0">
                  <a:solidFill>
                    <a:srgbClr val="C00000"/>
                  </a:solidFill>
                </a:rPr>
                <a:t>__nav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3EE42572-E42F-BA42-8711-90728F121084}"/>
              </a:ext>
            </a:extLst>
          </p:cNvPr>
          <p:cNvSpPr/>
          <p:nvPr/>
        </p:nvSpPr>
        <p:spPr>
          <a:xfrm>
            <a:off x="4532376" y="6028802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BA95AA-AAB4-424B-ABA9-2691B476793D}"/>
              </a:ext>
            </a:extLst>
          </p:cNvPr>
          <p:cNvSpPr/>
          <p:nvPr/>
        </p:nvSpPr>
        <p:spPr>
          <a:xfrm>
            <a:off x="5655159" y="6028801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9579229-6CBE-0C4A-BB7A-228DEFB19314}"/>
              </a:ext>
            </a:extLst>
          </p:cNvPr>
          <p:cNvSpPr/>
          <p:nvPr/>
        </p:nvSpPr>
        <p:spPr>
          <a:xfrm>
            <a:off x="6760071" y="6028800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09E867-F7F2-6F4E-B422-4EAD3B90E3EF}"/>
              </a:ext>
            </a:extLst>
          </p:cNvPr>
          <p:cNvSpPr/>
          <p:nvPr/>
        </p:nvSpPr>
        <p:spPr>
          <a:xfrm>
            <a:off x="7882854" y="6026226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8E363B-F837-624A-96EF-F6679F17EAC1}"/>
              </a:ext>
            </a:extLst>
          </p:cNvPr>
          <p:cNvSpPr/>
          <p:nvPr/>
        </p:nvSpPr>
        <p:spPr>
          <a:xfrm>
            <a:off x="9023507" y="6023723"/>
            <a:ext cx="1019377" cy="902241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2B949A-89D1-A24F-9D71-E71F26F60DBF}"/>
              </a:ext>
            </a:extLst>
          </p:cNvPr>
          <p:cNvSpPr/>
          <p:nvPr/>
        </p:nvSpPr>
        <p:spPr>
          <a:xfrm>
            <a:off x="4519207" y="6233227"/>
            <a:ext cx="4310657" cy="48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&lt;span&gt; 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.slideshow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__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navi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-icon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A7CD59-97DB-9247-939B-3C6CCD8C224E}"/>
              </a:ext>
            </a:extLst>
          </p:cNvPr>
          <p:cNvSpPr/>
          <p:nvPr/>
        </p:nvSpPr>
        <p:spPr>
          <a:xfrm>
            <a:off x="4366949" y="7119727"/>
            <a:ext cx="5675935" cy="488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Navigation icons are empty. Filled directly by  adjusting svg def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4D2D94-BA1E-2E40-AFC6-CBA10051C9C4}"/>
              </a:ext>
            </a:extLst>
          </p:cNvPr>
          <p:cNvGrpSpPr/>
          <p:nvPr/>
        </p:nvGrpSpPr>
        <p:grpSpPr>
          <a:xfrm>
            <a:off x="4033076" y="2261245"/>
            <a:ext cx="6502405" cy="3316035"/>
            <a:chOff x="1604393" y="802696"/>
            <a:chExt cx="3501954" cy="1237591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D89888D-97AE-684D-9423-37FBC236A64D}"/>
                </a:ext>
              </a:extLst>
            </p:cNvPr>
            <p:cNvSpPr/>
            <p:nvPr/>
          </p:nvSpPr>
          <p:spPr>
            <a:xfrm>
              <a:off x="1604393" y="802696"/>
              <a:ext cx="3501954" cy="1237591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940CF0E-262E-5B4B-A28C-D77F95A45531}"/>
                </a:ext>
              </a:extLst>
            </p:cNvPr>
            <p:cNvSpPr/>
            <p:nvPr/>
          </p:nvSpPr>
          <p:spPr>
            <a:xfrm>
              <a:off x="2284279" y="845901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&lt;img&gt; .slideshow__display-image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513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45CDFE-59FB-F74F-A73B-6933C90EBAEE}"/>
              </a:ext>
            </a:extLst>
          </p:cNvPr>
          <p:cNvSpPr txBox="1"/>
          <p:nvPr/>
        </p:nvSpPr>
        <p:spPr>
          <a:xfrm>
            <a:off x="443346" y="360218"/>
            <a:ext cx="3835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Y" sz="4000" dirty="0"/>
              <a:t>Keypoints section</a:t>
            </a:r>
            <a:endParaRPr lang="en-BY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78C7DD-2D9B-D344-9FB1-89BF70EB1B23}"/>
              </a:ext>
            </a:extLst>
          </p:cNvPr>
          <p:cNvSpPr/>
          <p:nvPr/>
        </p:nvSpPr>
        <p:spPr>
          <a:xfrm>
            <a:off x="1111430" y="1669869"/>
            <a:ext cx="12413183" cy="3856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880EC7-75D0-2E45-B27E-9CEE6201A1FF}"/>
              </a:ext>
            </a:extLst>
          </p:cNvPr>
          <p:cNvGrpSpPr/>
          <p:nvPr/>
        </p:nvGrpSpPr>
        <p:grpSpPr>
          <a:xfrm>
            <a:off x="2413116" y="1700495"/>
            <a:ext cx="9809810" cy="3825662"/>
            <a:chOff x="787400" y="650240"/>
            <a:chExt cx="5283200" cy="142779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FBF417-F05E-8E4F-8390-52398C96C588}"/>
                </a:ext>
              </a:extLst>
            </p:cNvPr>
            <p:cNvSpPr/>
            <p:nvPr/>
          </p:nvSpPr>
          <p:spPr>
            <a:xfrm>
              <a:off x="787400" y="650240"/>
              <a:ext cx="5283200" cy="1427791"/>
            </a:xfrm>
            <a:prstGeom prst="rect">
              <a:avLst/>
            </a:prstGeom>
            <a:solidFill>
              <a:srgbClr val="5B9BD5">
                <a:alpha val="10196"/>
              </a:srgb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869B45-4A01-164E-98E2-ADB9CC3952C9}"/>
                </a:ext>
              </a:extLst>
            </p:cNvPr>
            <p:cNvSpPr/>
            <p:nvPr/>
          </p:nvSpPr>
          <p:spPr>
            <a:xfrm>
              <a:off x="787400" y="680720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5"/>
                  </a:solidFill>
                </a:rPr>
                <a:t>&lt;div&gt; .content-horizontal-center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7B5D6-684E-F341-84B3-480269E5B8A5}"/>
              </a:ext>
            </a:extLst>
          </p:cNvPr>
          <p:cNvSpPr/>
          <p:nvPr/>
        </p:nvSpPr>
        <p:spPr>
          <a:xfrm>
            <a:off x="1096191" y="1700349"/>
            <a:ext cx="1811042" cy="7962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&lt;div&gt;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.keypoints</a:t>
            </a:r>
          </a:p>
          <a:p>
            <a:r>
              <a:rPr lang="en-US" sz="1600" dirty="0">
                <a:solidFill>
                  <a:schemeClr val="tx1"/>
                </a:solidFill>
              </a:rPr>
              <a:t>.section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38C9DEF-B4A9-2340-A774-A0EE6CDDB056}"/>
              </a:ext>
            </a:extLst>
          </p:cNvPr>
          <p:cNvGrpSpPr/>
          <p:nvPr/>
        </p:nvGrpSpPr>
        <p:grpSpPr>
          <a:xfrm>
            <a:off x="2672289" y="2308786"/>
            <a:ext cx="3651039" cy="2746693"/>
            <a:chOff x="1686470" y="650240"/>
            <a:chExt cx="3501954" cy="15717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CB1430-0AAB-214B-A592-0F1B4C30544A}"/>
                </a:ext>
              </a:extLst>
            </p:cNvPr>
            <p:cNvSpPr/>
            <p:nvPr/>
          </p:nvSpPr>
          <p:spPr>
            <a:xfrm>
              <a:off x="1686470" y="650240"/>
              <a:ext cx="3501954" cy="157173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B646B2-80B9-8D43-8CD6-868C7793E705}"/>
                </a:ext>
              </a:extLst>
            </p:cNvPr>
            <p:cNvSpPr/>
            <p:nvPr/>
          </p:nvSpPr>
          <p:spPr>
            <a:xfrm>
              <a:off x="1830909" y="696764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&lt;div&gt; .card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0B0EC7-7791-5A47-B215-9ADAB5AD4493}"/>
              </a:ext>
            </a:extLst>
          </p:cNvPr>
          <p:cNvGrpSpPr/>
          <p:nvPr/>
        </p:nvGrpSpPr>
        <p:grpSpPr>
          <a:xfrm>
            <a:off x="1096191" y="5871802"/>
            <a:ext cx="3914424" cy="3329347"/>
            <a:chOff x="1530306" y="451661"/>
            <a:chExt cx="3754584" cy="190514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D0159EB-8DA0-8548-8A63-014B6A5A0808}"/>
                </a:ext>
              </a:extLst>
            </p:cNvPr>
            <p:cNvSpPr/>
            <p:nvPr/>
          </p:nvSpPr>
          <p:spPr>
            <a:xfrm>
              <a:off x="1598378" y="615662"/>
              <a:ext cx="3686512" cy="1741145"/>
            </a:xfrm>
            <a:prstGeom prst="rect">
              <a:avLst/>
            </a:prstGeom>
            <a:solidFill>
              <a:schemeClr val="accent4">
                <a:alpha val="10196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B46B81-7AC1-6D41-8CFD-A3C9947B7998}"/>
                </a:ext>
              </a:extLst>
            </p:cNvPr>
            <p:cNvSpPr/>
            <p:nvPr/>
          </p:nvSpPr>
          <p:spPr>
            <a:xfrm>
              <a:off x="1530306" y="451661"/>
              <a:ext cx="2321560" cy="1219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accent2">
                      <a:lumMod val="50000"/>
                    </a:schemeClr>
                  </a:solidFill>
                </a:rPr>
                <a:t>&lt;div&gt; .card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D7FA569-BAE8-C547-AE68-577FC8D12E4C}"/>
              </a:ext>
            </a:extLst>
          </p:cNvPr>
          <p:cNvSpPr/>
          <p:nvPr/>
        </p:nvSpPr>
        <p:spPr>
          <a:xfrm>
            <a:off x="1254009" y="6240138"/>
            <a:ext cx="3651039" cy="569844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28910A9-6B4A-6449-91BC-D05BB6824E19}"/>
              </a:ext>
            </a:extLst>
          </p:cNvPr>
          <p:cNvSpPr/>
          <p:nvPr/>
        </p:nvSpPr>
        <p:spPr>
          <a:xfrm>
            <a:off x="2207021" y="6420374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09A9BDA-539B-4741-B752-BB1A808DB43D}"/>
              </a:ext>
            </a:extLst>
          </p:cNvPr>
          <p:cNvGrpSpPr/>
          <p:nvPr/>
        </p:nvGrpSpPr>
        <p:grpSpPr>
          <a:xfrm>
            <a:off x="1259003" y="6921220"/>
            <a:ext cx="3646044" cy="1473617"/>
            <a:chOff x="838728" y="1834120"/>
            <a:chExt cx="1963624" cy="59792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5B446C4-ECB2-FC4F-9466-E46249454EFF}"/>
                </a:ext>
              </a:extLst>
            </p:cNvPr>
            <p:cNvSpPr/>
            <p:nvPr/>
          </p:nvSpPr>
          <p:spPr>
            <a:xfrm>
              <a:off x="838728" y="1834120"/>
              <a:ext cx="1963624" cy="597929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4424FC0-1CE3-D04D-BB17-BB6A6C4F070E}"/>
                </a:ext>
              </a:extLst>
            </p:cNvPr>
            <p:cNvSpPr/>
            <p:nvPr/>
          </p:nvSpPr>
          <p:spPr>
            <a:xfrm>
              <a:off x="1310792" y="1992863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&lt;div&gt;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card__content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5C17E2F-0594-2C48-8BD8-AAE2B7B95998}"/>
              </a:ext>
            </a:extLst>
          </p:cNvPr>
          <p:cNvGrpSpPr/>
          <p:nvPr/>
        </p:nvGrpSpPr>
        <p:grpSpPr>
          <a:xfrm>
            <a:off x="1254010" y="8496362"/>
            <a:ext cx="3651039" cy="640603"/>
            <a:chOff x="842732" y="1868905"/>
            <a:chExt cx="1966314" cy="25992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3529E1C-8826-8C49-9837-47C63212DBFA}"/>
                </a:ext>
              </a:extLst>
            </p:cNvPr>
            <p:cNvSpPr/>
            <p:nvPr/>
          </p:nvSpPr>
          <p:spPr>
            <a:xfrm>
              <a:off x="842732" y="1868905"/>
              <a:ext cx="1966314" cy="259929"/>
            </a:xfrm>
            <a:prstGeom prst="rect">
              <a:avLst/>
            </a:prstGeom>
            <a:solidFill>
              <a:schemeClr val="accent6">
                <a:alpha val="10196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D8F22D4-8AA0-264C-AFA3-62CAF1E15E1C}"/>
                </a:ext>
              </a:extLst>
            </p:cNvPr>
            <p:cNvSpPr/>
            <p:nvPr/>
          </p:nvSpPr>
          <p:spPr>
            <a:xfrm>
              <a:off x="1347102" y="1898881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accent6">
                      <a:lumMod val="50000"/>
                    </a:schemeClr>
                  </a:solidFill>
                </a:rPr>
                <a:t>&lt;div&gt; .</a:t>
              </a:r>
              <a:r>
                <a:rPr lang="en-US" sz="1600" dirty="0" err="1">
                  <a:solidFill>
                    <a:schemeClr val="accent6">
                      <a:lumMod val="50000"/>
                    </a:schemeClr>
                  </a:solidFill>
                </a:rPr>
                <a:t>card__footer</a:t>
              </a:r>
              <a:endParaRPr lang="en-US" sz="1600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07F6ECB5-4753-B940-B80F-4E4ACE586CAC}"/>
              </a:ext>
            </a:extLst>
          </p:cNvPr>
          <p:cNvSpPr/>
          <p:nvPr/>
        </p:nvSpPr>
        <p:spPr>
          <a:xfrm>
            <a:off x="5858059" y="6158403"/>
            <a:ext cx="5057189" cy="789312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75F8967-93E3-8340-A161-C45CE0E52C0E}"/>
              </a:ext>
            </a:extLst>
          </p:cNvPr>
          <p:cNvSpPr/>
          <p:nvPr/>
        </p:nvSpPr>
        <p:spPr>
          <a:xfrm>
            <a:off x="5858059" y="5871802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card__head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DC78B5-7018-AB48-9B4D-1F48FEC55097}"/>
              </a:ext>
            </a:extLst>
          </p:cNvPr>
          <p:cNvSpPr/>
          <p:nvPr/>
        </p:nvSpPr>
        <p:spPr>
          <a:xfrm>
            <a:off x="5963627" y="6240138"/>
            <a:ext cx="1251561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7057F1-5442-004D-B63B-E2D95231F24C}"/>
              </a:ext>
            </a:extLst>
          </p:cNvPr>
          <p:cNvSpPr/>
          <p:nvPr/>
        </p:nvSpPr>
        <p:spPr>
          <a:xfrm>
            <a:off x="5963627" y="6372458"/>
            <a:ext cx="1184245" cy="26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&lt;svg&gt; .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</a:rPr>
              <a:t>card__icon</a:t>
            </a:r>
            <a:endParaRPr lang="en-US" sz="1600" dirty="0">
              <a:solidFill>
                <a:schemeClr val="accent5">
                  <a:lumMod val="50000"/>
                </a:schemeClr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32D157B-3A1E-A540-9E58-03FEC26BFC0D}"/>
              </a:ext>
            </a:extLst>
          </p:cNvPr>
          <p:cNvGrpSpPr/>
          <p:nvPr/>
        </p:nvGrpSpPr>
        <p:grpSpPr>
          <a:xfrm>
            <a:off x="7288244" y="6240139"/>
            <a:ext cx="3505138" cy="591032"/>
            <a:chOff x="1215096" y="1834122"/>
            <a:chExt cx="1887737" cy="23981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3D90073-EA58-D64F-A08B-2A1A5B30970F}"/>
                </a:ext>
              </a:extLst>
            </p:cNvPr>
            <p:cNvSpPr/>
            <p:nvPr/>
          </p:nvSpPr>
          <p:spPr>
            <a:xfrm>
              <a:off x="1215096" y="1834122"/>
              <a:ext cx="1887737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626D3B4-CB1B-E84A-B84D-59FEC6807DBC}"/>
                </a:ext>
              </a:extLst>
            </p:cNvPr>
            <p:cNvSpPr/>
            <p:nvPr/>
          </p:nvSpPr>
          <p:spPr>
            <a:xfrm>
              <a:off x="1582613" y="1846284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&lt;h4&gt;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card__header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F8637D9-4AED-C149-8B46-5D93A784D01C}"/>
              </a:ext>
            </a:extLst>
          </p:cNvPr>
          <p:cNvSpPr/>
          <p:nvPr/>
        </p:nvSpPr>
        <p:spPr>
          <a:xfrm>
            <a:off x="5841558" y="8411837"/>
            <a:ext cx="5057189" cy="789312"/>
          </a:xfrm>
          <a:prstGeom prst="rect">
            <a:avLst/>
          </a:prstGeom>
          <a:solidFill>
            <a:schemeClr val="tx1">
              <a:lumMod val="50000"/>
              <a:lumOff val="50000"/>
              <a:alpha val="10196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27EC953-2707-9144-8C6D-2D42BF8F20F0}"/>
              </a:ext>
            </a:extLst>
          </p:cNvPr>
          <p:cNvSpPr/>
          <p:nvPr/>
        </p:nvSpPr>
        <p:spPr>
          <a:xfrm>
            <a:off x="5841558" y="8125236"/>
            <a:ext cx="2420393" cy="21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&lt;div&gt; 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card__footer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B92AC21-EC8E-5042-B5FC-E8161D171184}"/>
              </a:ext>
            </a:extLst>
          </p:cNvPr>
          <p:cNvSpPr/>
          <p:nvPr/>
        </p:nvSpPr>
        <p:spPr>
          <a:xfrm>
            <a:off x="5947126" y="8493572"/>
            <a:ext cx="1251561" cy="569844"/>
          </a:xfrm>
          <a:prstGeom prst="rect">
            <a:avLst/>
          </a:prstGeom>
          <a:solidFill>
            <a:schemeClr val="accent5">
              <a:alpha val="10196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10B9118-2194-7544-9B56-3CBA48BFECD8}"/>
              </a:ext>
            </a:extLst>
          </p:cNvPr>
          <p:cNvSpPr/>
          <p:nvPr/>
        </p:nvSpPr>
        <p:spPr>
          <a:xfrm>
            <a:off x="5947126" y="8625892"/>
            <a:ext cx="1184245" cy="2609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&lt;span&gt; .right-arrow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0B8B725-4104-7B4A-BEF6-053660D3DAC7}"/>
              </a:ext>
            </a:extLst>
          </p:cNvPr>
          <p:cNvGrpSpPr/>
          <p:nvPr/>
        </p:nvGrpSpPr>
        <p:grpSpPr>
          <a:xfrm>
            <a:off x="7271743" y="8493573"/>
            <a:ext cx="3505138" cy="591032"/>
            <a:chOff x="1215096" y="1834122"/>
            <a:chExt cx="1887737" cy="239815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596566C-0DD8-1B47-9B1B-62DF075C8F9C}"/>
                </a:ext>
              </a:extLst>
            </p:cNvPr>
            <p:cNvSpPr/>
            <p:nvPr/>
          </p:nvSpPr>
          <p:spPr>
            <a:xfrm>
              <a:off x="1215096" y="1834122"/>
              <a:ext cx="1887737" cy="239815"/>
            </a:xfrm>
            <a:prstGeom prst="rect">
              <a:avLst/>
            </a:prstGeom>
            <a:solidFill>
              <a:srgbClr val="FF0000">
                <a:alpha val="10196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21B5A9F-1789-F14A-BE12-41FDCBC74096}"/>
                </a:ext>
              </a:extLst>
            </p:cNvPr>
            <p:cNvSpPr/>
            <p:nvPr/>
          </p:nvSpPr>
          <p:spPr>
            <a:xfrm>
              <a:off x="1582613" y="1850584"/>
              <a:ext cx="1077682" cy="198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&lt;a&gt; .</a:t>
              </a:r>
              <a:r>
                <a:rPr lang="en-US" sz="1600" dirty="0" err="1">
                  <a:solidFill>
                    <a:srgbClr val="C00000"/>
                  </a:solidFill>
                </a:rPr>
                <a:t>card__read</a:t>
              </a:r>
              <a:r>
                <a:rPr lang="en-US" sz="1600" dirty="0">
                  <a:solidFill>
                    <a:srgbClr val="C00000"/>
                  </a:solidFill>
                </a:rPr>
                <a:t>-more-link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336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15985</TotalTime>
  <Words>231</Words>
  <Application>Microsoft Macintosh PowerPoint</Application>
  <PresentationFormat>Custom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Kirill Taletski</dc:creator>
  <cp:lastModifiedBy>Kirill Taletski</cp:lastModifiedBy>
  <cp:revision>81</cp:revision>
  <dcterms:created xsi:type="dcterms:W3CDTF">2020-03-11T01:00:45Z</dcterms:created>
  <dcterms:modified xsi:type="dcterms:W3CDTF">2020-03-23T03:43:19Z</dcterms:modified>
</cp:coreProperties>
</file>