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2" autoAdjust="0"/>
    <p:restoredTop sz="94660"/>
  </p:normalViewPr>
  <p:slideViewPr>
    <p:cSldViewPr snapToGrid="0">
      <p:cViewPr>
        <p:scale>
          <a:sx n="60" d="100"/>
          <a:sy n="60" d="100"/>
        </p:scale>
        <p:origin x="-3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0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6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6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9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1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D0B543-1888-4028-8482-D9508BB08D25}"/>
              </a:ext>
            </a:extLst>
          </p:cNvPr>
          <p:cNvSpPr/>
          <p:nvPr/>
        </p:nvSpPr>
        <p:spPr>
          <a:xfrm>
            <a:off x="4785360" y="1005840"/>
            <a:ext cx="6685280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0983E-E976-48C5-8084-D3A958E52E39}"/>
              </a:ext>
            </a:extLst>
          </p:cNvPr>
          <p:cNvSpPr/>
          <p:nvPr/>
        </p:nvSpPr>
        <p:spPr>
          <a:xfrm>
            <a:off x="4785360" y="2225040"/>
            <a:ext cx="6685280" cy="2011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834FD-FD6D-454E-A39F-CB2A7D16A250}"/>
              </a:ext>
            </a:extLst>
          </p:cNvPr>
          <p:cNvSpPr/>
          <p:nvPr/>
        </p:nvSpPr>
        <p:spPr>
          <a:xfrm>
            <a:off x="4785360" y="42367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FA7DA-0783-4962-9D0D-3E48340AA30F}"/>
              </a:ext>
            </a:extLst>
          </p:cNvPr>
          <p:cNvSpPr/>
          <p:nvPr/>
        </p:nvSpPr>
        <p:spPr>
          <a:xfrm>
            <a:off x="4785360" y="6096000"/>
            <a:ext cx="6685280" cy="2153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C775D-9703-4FD6-A6A1-8BDABDCAE28C}"/>
              </a:ext>
            </a:extLst>
          </p:cNvPr>
          <p:cNvSpPr/>
          <p:nvPr/>
        </p:nvSpPr>
        <p:spPr>
          <a:xfrm>
            <a:off x="4785360" y="82499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4B6D17-DCB9-4003-9C40-E8C3B2899927}"/>
              </a:ext>
            </a:extLst>
          </p:cNvPr>
          <p:cNvSpPr/>
          <p:nvPr/>
        </p:nvSpPr>
        <p:spPr>
          <a:xfrm>
            <a:off x="4815840" y="102489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.head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A5C54-D566-453B-A1D1-586E06647910}"/>
              </a:ext>
            </a:extLst>
          </p:cNvPr>
          <p:cNvGrpSpPr/>
          <p:nvPr/>
        </p:nvGrpSpPr>
        <p:grpSpPr>
          <a:xfrm>
            <a:off x="5501640" y="1005840"/>
            <a:ext cx="5283201" cy="1219200"/>
            <a:chOff x="787399" y="650240"/>
            <a:chExt cx="5283201" cy="1219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09012-45B4-41C9-AFCA-3933E3E8D9D9}"/>
                </a:ext>
              </a:extLst>
            </p:cNvPr>
            <p:cNvSpPr/>
            <p:nvPr/>
          </p:nvSpPr>
          <p:spPr>
            <a:xfrm>
              <a:off x="787400" y="650240"/>
              <a:ext cx="5283200" cy="121920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C85CEC-8A21-43E8-AC80-CD5AF605F75A}"/>
                </a:ext>
              </a:extLst>
            </p:cNvPr>
            <p:cNvSpPr/>
            <p:nvPr/>
          </p:nvSpPr>
          <p:spPr>
            <a:xfrm>
              <a:off x="787399" y="680720"/>
              <a:ext cx="4834925" cy="16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 .</a:t>
              </a:r>
              <a:r>
                <a:rPr lang="en-US" sz="1200" dirty="0" err="1">
                  <a:solidFill>
                    <a:schemeClr val="accent5"/>
                  </a:solidFill>
                </a:rPr>
                <a:t>head_content</a:t>
              </a:r>
              <a:r>
                <a:rPr lang="en-US" sz="1200" dirty="0">
                  <a:solidFill>
                    <a:schemeClr val="accent5"/>
                  </a:solidFill>
                </a:rPr>
                <a:t>-vertical-center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0F3CC4-79A7-4CC3-ACDE-ABBC8DBB14A6}"/>
              </a:ext>
            </a:extLst>
          </p:cNvPr>
          <p:cNvSpPr/>
          <p:nvPr/>
        </p:nvSpPr>
        <p:spPr>
          <a:xfrm>
            <a:off x="5501640" y="1333500"/>
            <a:ext cx="5283200" cy="563880"/>
          </a:xfrm>
          <a:prstGeom prst="rect">
            <a:avLst/>
          </a:prstGeom>
          <a:solidFill>
            <a:schemeClr val="accent2">
              <a:alpha val="1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79FCF7-DE9A-4F2E-9C8B-344BFB4B3F40}"/>
              </a:ext>
            </a:extLst>
          </p:cNvPr>
          <p:cNvSpPr/>
          <p:nvPr/>
        </p:nvSpPr>
        <p:spPr>
          <a:xfrm>
            <a:off x="7148109" y="1352722"/>
            <a:ext cx="232156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/>
                </a:solidFill>
              </a:rPr>
              <a:t>&lt;div&gt; .</a:t>
            </a:r>
            <a:r>
              <a:rPr lang="en-US" sz="1200" dirty="0" err="1">
                <a:solidFill>
                  <a:schemeClr val="accent2"/>
                </a:solidFill>
              </a:rPr>
              <a:t>head__content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DD2832-2340-4BCD-B4BA-7A2E9F5F340A}"/>
              </a:ext>
            </a:extLst>
          </p:cNvPr>
          <p:cNvSpPr/>
          <p:nvPr/>
        </p:nvSpPr>
        <p:spPr>
          <a:xfrm>
            <a:off x="5786120" y="1333500"/>
            <a:ext cx="1275080" cy="56388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C2C1B-0FDE-4825-933C-CEB0236124FA}"/>
              </a:ext>
            </a:extLst>
          </p:cNvPr>
          <p:cNvSpPr/>
          <p:nvPr/>
        </p:nvSpPr>
        <p:spPr>
          <a:xfrm>
            <a:off x="5786120" y="1507765"/>
            <a:ext cx="127508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&lt;img&gt; .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head__logo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890BED-DA93-4521-B213-8A914B947038}"/>
              </a:ext>
            </a:extLst>
          </p:cNvPr>
          <p:cNvSpPr/>
          <p:nvPr/>
        </p:nvSpPr>
        <p:spPr>
          <a:xfrm>
            <a:off x="7823200" y="1548130"/>
            <a:ext cx="2961640" cy="16510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D51468-BB12-4065-B825-B9EB0DDD0E77}"/>
              </a:ext>
            </a:extLst>
          </p:cNvPr>
          <p:cNvGrpSpPr/>
          <p:nvPr/>
        </p:nvGrpSpPr>
        <p:grpSpPr>
          <a:xfrm>
            <a:off x="5501640" y="2236470"/>
            <a:ext cx="5283200" cy="2000250"/>
            <a:chOff x="787400" y="650240"/>
            <a:chExt cx="5283200" cy="20002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9D0B7F-E72F-479D-AB8E-059E11CDB217}"/>
                </a:ext>
              </a:extLst>
            </p:cNvPr>
            <p:cNvSpPr/>
            <p:nvPr/>
          </p:nvSpPr>
          <p:spPr>
            <a:xfrm>
              <a:off x="787400" y="650240"/>
              <a:ext cx="5283200" cy="200025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D69D0E-A1F8-4B62-B47D-FED4D2CB86FE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80AEAD-F98B-46E9-9DF6-D5DAE55A7BF9}"/>
              </a:ext>
            </a:extLst>
          </p:cNvPr>
          <p:cNvGrpSpPr/>
          <p:nvPr/>
        </p:nvGrpSpPr>
        <p:grpSpPr>
          <a:xfrm>
            <a:off x="5501640" y="2236470"/>
            <a:ext cx="5283200" cy="1814830"/>
            <a:chOff x="787400" y="650240"/>
            <a:chExt cx="5283200" cy="181483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E9100B-5D00-4550-8CCF-6EE797497FC1}"/>
                </a:ext>
              </a:extLst>
            </p:cNvPr>
            <p:cNvSpPr/>
            <p:nvPr/>
          </p:nvSpPr>
          <p:spPr>
            <a:xfrm>
              <a:off x="787400" y="650240"/>
              <a:ext cx="5283200" cy="181483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7E6C35-70C8-4A6A-A6BE-12DC6DED9426}"/>
                </a:ext>
              </a:extLst>
            </p:cNvPr>
            <p:cNvSpPr/>
            <p:nvPr/>
          </p:nvSpPr>
          <p:spPr>
            <a:xfrm>
              <a:off x="2252980" y="153797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/>
                  </a:solidFill>
                </a:rPr>
                <a:t>&lt;div&gt; .content-horizontal-center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6ADB7B5-79F6-4ED9-A21A-83C0A3A4AAB7}"/>
              </a:ext>
            </a:extLst>
          </p:cNvPr>
          <p:cNvSpPr/>
          <p:nvPr/>
        </p:nvSpPr>
        <p:spPr>
          <a:xfrm>
            <a:off x="4770120" y="225552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.slideshow</a:t>
            </a:r>
          </a:p>
        </p:txBody>
      </p:sp>
    </p:spTree>
    <p:extLst>
      <p:ext uri="{BB962C8B-B14F-4D97-AF65-F5344CB8AC3E}">
        <p14:creationId xmlns:p14="http://schemas.microsoft.com/office/powerpoint/2010/main" val="317676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4620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Sprite Icons Checklist</a:t>
            </a:r>
            <a:r>
              <a:rPr lang="en-BY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74D58-ECCF-7249-A7FB-9063FA7C6C45}"/>
              </a:ext>
            </a:extLst>
          </p:cNvPr>
          <p:cNvSpPr txBox="1"/>
          <p:nvPr/>
        </p:nvSpPr>
        <p:spPr>
          <a:xfrm>
            <a:off x="1273509" y="4259972"/>
            <a:ext cx="1907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2. clean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-theme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8F4D1-712A-404F-9221-83AD6C9DECBD}"/>
              </a:ext>
            </a:extLst>
          </p:cNvPr>
          <p:cNvSpPr txBox="1"/>
          <p:nvPr/>
        </p:nvSpPr>
        <p:spPr>
          <a:xfrm>
            <a:off x="3644606" y="4259972"/>
            <a:ext cx="313938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3. Responsive </a:t>
            </a:r>
          </a:p>
          <a:p>
            <a:r>
              <a:rPr lang="en-BY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3AAF0-E2B5-AD4A-A2D3-FAAC4350B309}"/>
              </a:ext>
            </a:extLst>
          </p:cNvPr>
          <p:cNvSpPr txBox="1"/>
          <p:nvPr/>
        </p:nvSpPr>
        <p:spPr>
          <a:xfrm>
            <a:off x="7074151" y="4259972"/>
            <a:ext cx="1872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4. Fully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-layered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55231-65AF-E04A-A572-9C33E3BF55BE}"/>
              </a:ext>
            </a:extLst>
          </p:cNvPr>
          <p:cNvSpPr txBox="1"/>
          <p:nvPr/>
        </p:nvSpPr>
        <p:spPr>
          <a:xfrm>
            <a:off x="10249319" y="4259972"/>
            <a:ext cx="2076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5. Ready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A0999-22D3-9F46-9EB3-2A10A3BE6782}"/>
              </a:ext>
            </a:extLst>
          </p:cNvPr>
          <p:cNvSpPr txBox="1"/>
          <p:nvPr/>
        </p:nvSpPr>
        <p:spPr>
          <a:xfrm>
            <a:off x="1273509" y="1454727"/>
            <a:ext cx="2891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1. Dropdown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2BD73-6BF4-8B4B-B803-22AB5DA0ECE7}"/>
              </a:ext>
            </a:extLst>
          </p:cNvPr>
          <p:cNvSpPr txBox="1"/>
          <p:nvPr/>
        </p:nvSpPr>
        <p:spPr>
          <a:xfrm>
            <a:off x="1303131" y="6047529"/>
            <a:ext cx="2340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dropdown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35A24-439B-6646-A966-18AEDA3AB038}"/>
              </a:ext>
            </a:extLst>
          </p:cNvPr>
          <p:cNvSpPr txBox="1"/>
          <p:nvPr/>
        </p:nvSpPr>
        <p:spPr>
          <a:xfrm>
            <a:off x="1273508" y="7142038"/>
            <a:ext cx="3190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6. latest-works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E008A-8B9C-344B-9A24-AA7657ABF6A2}"/>
              </a:ext>
            </a:extLst>
          </p:cNvPr>
          <p:cNvSpPr txBox="1"/>
          <p:nvPr/>
        </p:nvSpPr>
        <p:spPr>
          <a:xfrm>
            <a:off x="11231767" y="7142038"/>
            <a:ext cx="347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dropdown 7.-8.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04E2F-1146-0B45-9ACC-5A578D4A4BA4}"/>
              </a:ext>
            </a:extLst>
          </p:cNvPr>
          <p:cNvSpPr txBox="1"/>
          <p:nvPr/>
        </p:nvSpPr>
        <p:spPr>
          <a:xfrm>
            <a:off x="1273508" y="8238171"/>
            <a:ext cx="3106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9. testimonals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BC831D-D03C-F940-8E99-5217CE2F7DF0}"/>
              </a:ext>
            </a:extLst>
          </p:cNvPr>
          <p:cNvSpPr txBox="1"/>
          <p:nvPr/>
        </p:nvSpPr>
        <p:spPr>
          <a:xfrm>
            <a:off x="7351241" y="8238171"/>
            <a:ext cx="3268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10. our-clients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C15D5E-03C1-2443-94B4-FAEF792F0DAD}"/>
              </a:ext>
            </a:extLst>
          </p:cNvPr>
          <p:cNvSpPr txBox="1"/>
          <p:nvPr/>
        </p:nvSpPr>
        <p:spPr>
          <a:xfrm>
            <a:off x="11231767" y="10556212"/>
            <a:ext cx="210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Contacts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+=6-&gt;</a:t>
            </a:r>
            <a:r>
              <a:rPr lang="en-BY" sz="4000" b="1" dirty="0">
                <a:solidFill>
                  <a:schemeClr val="accent6"/>
                </a:solidFill>
              </a:rPr>
              <a:t>16</a:t>
            </a:r>
            <a:r>
              <a:rPr lang="en-BY" sz="4000" dirty="0">
                <a:solidFill>
                  <a:schemeClr val="accent6"/>
                </a:solidFill>
              </a:rPr>
              <a:t>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090F45-8723-3F49-93B2-7C8DA2E1B954}"/>
              </a:ext>
            </a:extLst>
          </p:cNvPr>
          <p:cNvSpPr txBox="1"/>
          <p:nvPr/>
        </p:nvSpPr>
        <p:spPr>
          <a:xfrm>
            <a:off x="4704362" y="3103357"/>
            <a:ext cx="5293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1.1 slideshow-nav-round</a:t>
            </a:r>
            <a:endParaRPr lang="en-BY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7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3900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Slideshow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5390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700495"/>
            <a:ext cx="9809810" cy="5359524"/>
            <a:chOff x="787400" y="650240"/>
            <a:chExt cx="5283200" cy="20002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200025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.slideshow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4033076" y="1700349"/>
            <a:ext cx="6502405" cy="4211349"/>
            <a:chOff x="1686470" y="650240"/>
            <a:chExt cx="3501954" cy="15717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86470" y="650240"/>
              <a:ext cx="3501954" cy="157173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2366356" y="681018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.slideshow__display-container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E8C89F-CC4E-3B4F-B785-84E09DED3960}"/>
              </a:ext>
            </a:extLst>
          </p:cNvPr>
          <p:cNvGrpSpPr/>
          <p:nvPr/>
        </p:nvGrpSpPr>
        <p:grpSpPr>
          <a:xfrm>
            <a:off x="2458994" y="5965057"/>
            <a:ext cx="9714505" cy="1041605"/>
            <a:chOff x="838728" y="1799338"/>
            <a:chExt cx="5231872" cy="42263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41E32A-857D-7445-AC2B-28C1E0D4D8A0}"/>
                </a:ext>
              </a:extLst>
            </p:cNvPr>
            <p:cNvSpPr/>
            <p:nvPr/>
          </p:nvSpPr>
          <p:spPr>
            <a:xfrm>
              <a:off x="838728" y="1799338"/>
              <a:ext cx="5231872" cy="422638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C6D190-53FA-E94F-9347-AF1EEB35A0C4}"/>
                </a:ext>
              </a:extLst>
            </p:cNvPr>
            <p:cNvSpPr/>
            <p:nvPr/>
          </p:nvSpPr>
          <p:spPr>
            <a:xfrm>
              <a:off x="838728" y="1823565"/>
              <a:ext cx="232156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.slideshow</a:t>
              </a:r>
              <a:br>
                <a:rPr lang="en-US" sz="1600" dirty="0">
                  <a:solidFill>
                    <a:srgbClr val="C00000"/>
                  </a:solidFill>
                </a:rPr>
              </a:br>
              <a:r>
                <a:rPr lang="en-US" sz="1600" dirty="0">
                  <a:solidFill>
                    <a:srgbClr val="C00000"/>
                  </a:solidFill>
                </a:rPr>
                <a:t>__nav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EE42572-E42F-BA42-8711-90728F121084}"/>
              </a:ext>
            </a:extLst>
          </p:cNvPr>
          <p:cNvSpPr/>
          <p:nvPr/>
        </p:nvSpPr>
        <p:spPr>
          <a:xfrm>
            <a:off x="4532376" y="6028802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BA95AA-AAB4-424B-ABA9-2691B476793D}"/>
              </a:ext>
            </a:extLst>
          </p:cNvPr>
          <p:cNvSpPr/>
          <p:nvPr/>
        </p:nvSpPr>
        <p:spPr>
          <a:xfrm>
            <a:off x="5655159" y="6028801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579229-6CBE-0C4A-BB7A-228DEFB19314}"/>
              </a:ext>
            </a:extLst>
          </p:cNvPr>
          <p:cNvSpPr/>
          <p:nvPr/>
        </p:nvSpPr>
        <p:spPr>
          <a:xfrm>
            <a:off x="6760071" y="6028800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09E867-F7F2-6F4E-B422-4EAD3B90E3EF}"/>
              </a:ext>
            </a:extLst>
          </p:cNvPr>
          <p:cNvSpPr/>
          <p:nvPr/>
        </p:nvSpPr>
        <p:spPr>
          <a:xfrm>
            <a:off x="7882854" y="6026226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8E363B-F837-624A-96EF-F6679F17EAC1}"/>
              </a:ext>
            </a:extLst>
          </p:cNvPr>
          <p:cNvSpPr/>
          <p:nvPr/>
        </p:nvSpPr>
        <p:spPr>
          <a:xfrm>
            <a:off x="9023507" y="6023723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2B949A-89D1-A24F-9D71-E71F26F60DBF}"/>
              </a:ext>
            </a:extLst>
          </p:cNvPr>
          <p:cNvSpPr/>
          <p:nvPr/>
        </p:nvSpPr>
        <p:spPr>
          <a:xfrm>
            <a:off x="4519207" y="6233227"/>
            <a:ext cx="4310657" cy="48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&lt;span&gt; 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.slideshow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navi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-icon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A7CD59-97DB-9247-939B-3C6CCD8C224E}"/>
              </a:ext>
            </a:extLst>
          </p:cNvPr>
          <p:cNvSpPr/>
          <p:nvPr/>
        </p:nvSpPr>
        <p:spPr>
          <a:xfrm>
            <a:off x="4366949" y="7119727"/>
            <a:ext cx="5675935" cy="48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Navigation icons are empty. Filled directly by  adjusting svg def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4D2D94-BA1E-2E40-AFC6-CBA10051C9C4}"/>
              </a:ext>
            </a:extLst>
          </p:cNvPr>
          <p:cNvGrpSpPr/>
          <p:nvPr/>
        </p:nvGrpSpPr>
        <p:grpSpPr>
          <a:xfrm>
            <a:off x="4033076" y="2261245"/>
            <a:ext cx="6502405" cy="3316035"/>
            <a:chOff x="1604393" y="802696"/>
            <a:chExt cx="3501954" cy="123759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D89888D-97AE-684D-9423-37FBC236A64D}"/>
                </a:ext>
              </a:extLst>
            </p:cNvPr>
            <p:cNvSpPr/>
            <p:nvPr/>
          </p:nvSpPr>
          <p:spPr>
            <a:xfrm>
              <a:off x="1604393" y="802696"/>
              <a:ext cx="3501954" cy="1237591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940CF0E-262E-5B4B-A28C-D77F95A45531}"/>
                </a:ext>
              </a:extLst>
            </p:cNvPr>
            <p:cNvSpPr/>
            <p:nvPr/>
          </p:nvSpPr>
          <p:spPr>
            <a:xfrm>
              <a:off x="2284279" y="84590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&lt;img&gt; .slideshow__display-image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13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3835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Keypoints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3856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700495"/>
            <a:ext cx="9809810" cy="3825662"/>
            <a:chOff x="787400" y="650240"/>
            <a:chExt cx="5283200" cy="14277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1427791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80720"/>
              <a:ext cx="2878104" cy="130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 .</a:t>
              </a:r>
              <a:r>
                <a:rPr lang="en-US" sz="1600" dirty="0" err="1">
                  <a:solidFill>
                    <a:schemeClr val="accent5"/>
                  </a:solidFill>
                </a:rPr>
                <a:t>keypoints__flex</a:t>
              </a:r>
              <a:r>
                <a:rPr lang="en-US" sz="1600" dirty="0">
                  <a:solidFill>
                    <a:schemeClr val="accent5"/>
                  </a:solidFill>
                </a:rPr>
                <a:t>-container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.keypoints</a:t>
            </a:r>
          </a:p>
          <a:p>
            <a:r>
              <a:rPr lang="en-US" sz="1600" dirty="0">
                <a:solidFill>
                  <a:schemeClr val="tx1"/>
                </a:solidFill>
              </a:rPr>
              <a:t>.section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2672289" y="2308786"/>
            <a:ext cx="3651039" cy="2746693"/>
            <a:chOff x="1686470" y="650240"/>
            <a:chExt cx="3501954" cy="15717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86470" y="650240"/>
              <a:ext cx="3501954" cy="157173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1830909" y="696764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.card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0B0EC7-7791-5A47-B215-9ADAB5AD4493}"/>
              </a:ext>
            </a:extLst>
          </p:cNvPr>
          <p:cNvGrpSpPr/>
          <p:nvPr/>
        </p:nvGrpSpPr>
        <p:grpSpPr>
          <a:xfrm>
            <a:off x="1096191" y="5871802"/>
            <a:ext cx="3914424" cy="3329347"/>
            <a:chOff x="1530306" y="451661"/>
            <a:chExt cx="3754584" cy="190514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D0159EB-8DA0-8548-8A63-014B6A5A0808}"/>
                </a:ext>
              </a:extLst>
            </p:cNvPr>
            <p:cNvSpPr/>
            <p:nvPr/>
          </p:nvSpPr>
          <p:spPr>
            <a:xfrm>
              <a:off x="1598378" y="615662"/>
              <a:ext cx="3686512" cy="174114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B46B81-7AC1-6D41-8CFD-A3C9947B7998}"/>
                </a:ext>
              </a:extLst>
            </p:cNvPr>
            <p:cNvSpPr/>
            <p:nvPr/>
          </p:nvSpPr>
          <p:spPr>
            <a:xfrm>
              <a:off x="1530306" y="45166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&lt;div&gt; .card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D7FA569-BAE8-C547-AE68-577FC8D12E4C}"/>
              </a:ext>
            </a:extLst>
          </p:cNvPr>
          <p:cNvSpPr/>
          <p:nvPr/>
        </p:nvSpPr>
        <p:spPr>
          <a:xfrm>
            <a:off x="1254009" y="6240138"/>
            <a:ext cx="3651039" cy="569844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8910A9-6B4A-6449-91BC-D05BB6824E19}"/>
              </a:ext>
            </a:extLst>
          </p:cNvPr>
          <p:cNvSpPr/>
          <p:nvPr/>
        </p:nvSpPr>
        <p:spPr>
          <a:xfrm>
            <a:off x="2207021" y="6420374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9A9BDA-539B-4741-B752-BB1A808DB43D}"/>
              </a:ext>
            </a:extLst>
          </p:cNvPr>
          <p:cNvGrpSpPr/>
          <p:nvPr/>
        </p:nvGrpSpPr>
        <p:grpSpPr>
          <a:xfrm>
            <a:off x="1259003" y="6921220"/>
            <a:ext cx="3646044" cy="1473617"/>
            <a:chOff x="838728" y="1834120"/>
            <a:chExt cx="1963624" cy="59792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5B446C4-ECB2-FC4F-9466-E46249454EFF}"/>
                </a:ext>
              </a:extLst>
            </p:cNvPr>
            <p:cNvSpPr/>
            <p:nvPr/>
          </p:nvSpPr>
          <p:spPr>
            <a:xfrm>
              <a:off x="838728" y="1834120"/>
              <a:ext cx="1963624" cy="597929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4424FC0-1CE3-D04D-BB17-BB6A6C4F070E}"/>
                </a:ext>
              </a:extLst>
            </p:cNvPr>
            <p:cNvSpPr/>
            <p:nvPr/>
          </p:nvSpPr>
          <p:spPr>
            <a:xfrm>
              <a:off x="1310792" y="1992863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card__content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C17E2F-0594-2C48-8BD8-AAE2B7B95998}"/>
              </a:ext>
            </a:extLst>
          </p:cNvPr>
          <p:cNvGrpSpPr/>
          <p:nvPr/>
        </p:nvGrpSpPr>
        <p:grpSpPr>
          <a:xfrm>
            <a:off x="1254010" y="8496362"/>
            <a:ext cx="3651039" cy="640603"/>
            <a:chOff x="842732" y="1868905"/>
            <a:chExt cx="1966314" cy="25992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529E1C-8826-8C49-9837-47C63212DBFA}"/>
                </a:ext>
              </a:extLst>
            </p:cNvPr>
            <p:cNvSpPr/>
            <p:nvPr/>
          </p:nvSpPr>
          <p:spPr>
            <a:xfrm>
              <a:off x="842732" y="1868905"/>
              <a:ext cx="1966314" cy="259929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8F22D4-8AA0-264C-AFA3-62CAF1E15E1C}"/>
                </a:ext>
              </a:extLst>
            </p:cNvPr>
            <p:cNvSpPr/>
            <p:nvPr/>
          </p:nvSpPr>
          <p:spPr>
            <a:xfrm>
              <a:off x="1347102" y="1898881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&lt;div&gt; .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</a:rPr>
                <a:t>card__footer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7F6ECB5-4753-B940-B80F-4E4ACE586CAC}"/>
              </a:ext>
            </a:extLst>
          </p:cNvPr>
          <p:cNvSpPr/>
          <p:nvPr/>
        </p:nvSpPr>
        <p:spPr>
          <a:xfrm>
            <a:off x="5858059" y="6158403"/>
            <a:ext cx="5057189" cy="789312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5F8967-93E3-8340-A161-C45CE0E52C0E}"/>
              </a:ext>
            </a:extLst>
          </p:cNvPr>
          <p:cNvSpPr/>
          <p:nvPr/>
        </p:nvSpPr>
        <p:spPr>
          <a:xfrm>
            <a:off x="5858059" y="5871802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DC78B5-7018-AB48-9B4D-1F48FEC55097}"/>
              </a:ext>
            </a:extLst>
          </p:cNvPr>
          <p:cNvSpPr/>
          <p:nvPr/>
        </p:nvSpPr>
        <p:spPr>
          <a:xfrm>
            <a:off x="5963627" y="6240138"/>
            <a:ext cx="1251561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7057F1-5442-004D-B63B-E2D95231F24C}"/>
              </a:ext>
            </a:extLst>
          </p:cNvPr>
          <p:cNvSpPr/>
          <p:nvPr/>
        </p:nvSpPr>
        <p:spPr>
          <a:xfrm>
            <a:off x="5963627" y="6372458"/>
            <a:ext cx="1184245" cy="26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&lt;svg&gt; .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card__icon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2D157B-3A1E-A540-9E58-03FEC26BFC0D}"/>
              </a:ext>
            </a:extLst>
          </p:cNvPr>
          <p:cNvGrpSpPr/>
          <p:nvPr/>
        </p:nvGrpSpPr>
        <p:grpSpPr>
          <a:xfrm>
            <a:off x="7288244" y="6240139"/>
            <a:ext cx="3505138" cy="591032"/>
            <a:chOff x="1215096" y="1834122"/>
            <a:chExt cx="1887737" cy="23981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D90073-EA58-D64F-A08B-2A1A5B30970F}"/>
                </a:ext>
              </a:extLst>
            </p:cNvPr>
            <p:cNvSpPr/>
            <p:nvPr/>
          </p:nvSpPr>
          <p:spPr>
            <a:xfrm>
              <a:off x="1215096" y="1834122"/>
              <a:ext cx="1887737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626D3B4-CB1B-E84A-B84D-59FEC6807DBC}"/>
                </a:ext>
              </a:extLst>
            </p:cNvPr>
            <p:cNvSpPr/>
            <p:nvPr/>
          </p:nvSpPr>
          <p:spPr>
            <a:xfrm>
              <a:off x="1582613" y="1846284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&lt;h4&gt;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card__header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F8637D9-4AED-C149-8B46-5D93A784D01C}"/>
              </a:ext>
            </a:extLst>
          </p:cNvPr>
          <p:cNvSpPr/>
          <p:nvPr/>
        </p:nvSpPr>
        <p:spPr>
          <a:xfrm>
            <a:off x="5841558" y="8411837"/>
            <a:ext cx="5057189" cy="789312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27EC953-2707-9144-8C6D-2D42BF8F20F0}"/>
              </a:ext>
            </a:extLst>
          </p:cNvPr>
          <p:cNvSpPr/>
          <p:nvPr/>
        </p:nvSpPr>
        <p:spPr>
          <a:xfrm>
            <a:off x="5841558" y="8125236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card__footer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92AC21-EC8E-5042-B5FC-E8161D171184}"/>
              </a:ext>
            </a:extLst>
          </p:cNvPr>
          <p:cNvSpPr/>
          <p:nvPr/>
        </p:nvSpPr>
        <p:spPr>
          <a:xfrm>
            <a:off x="5947126" y="8493572"/>
            <a:ext cx="1251561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0B9118-2194-7544-9B56-3CBA48BFECD8}"/>
              </a:ext>
            </a:extLst>
          </p:cNvPr>
          <p:cNvSpPr/>
          <p:nvPr/>
        </p:nvSpPr>
        <p:spPr>
          <a:xfrm>
            <a:off x="5947126" y="8625892"/>
            <a:ext cx="1184245" cy="26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&lt;span&gt; .right-arrow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0B8B725-4104-7B4A-BEF6-053660D3DAC7}"/>
              </a:ext>
            </a:extLst>
          </p:cNvPr>
          <p:cNvGrpSpPr/>
          <p:nvPr/>
        </p:nvGrpSpPr>
        <p:grpSpPr>
          <a:xfrm>
            <a:off x="7271743" y="8493573"/>
            <a:ext cx="3505138" cy="591032"/>
            <a:chOff x="1215096" y="1834122"/>
            <a:chExt cx="1887737" cy="23981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96566C-0DD8-1B47-9B1B-62DF075C8F9C}"/>
                </a:ext>
              </a:extLst>
            </p:cNvPr>
            <p:cNvSpPr/>
            <p:nvPr/>
          </p:nvSpPr>
          <p:spPr>
            <a:xfrm>
              <a:off x="1215096" y="1834122"/>
              <a:ext cx="1887737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21B5A9F-1789-F14A-BE12-41FDCBC74096}"/>
                </a:ext>
              </a:extLst>
            </p:cNvPr>
            <p:cNvSpPr/>
            <p:nvPr/>
          </p:nvSpPr>
          <p:spPr>
            <a:xfrm>
              <a:off x="1582613" y="1850584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&lt;a&gt;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card__read</a:t>
              </a:r>
              <a:r>
                <a:rPr lang="en-US" sz="1600" dirty="0">
                  <a:solidFill>
                    <a:srgbClr val="C00000"/>
                  </a:solidFill>
                </a:rPr>
                <a:t>-more-link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36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4508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Latest Works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3856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690643"/>
            <a:ext cx="9809810" cy="3835514"/>
            <a:chOff x="787400" y="646563"/>
            <a:chExt cx="5283200" cy="14314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1427791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46563"/>
              <a:ext cx="2878104" cy="130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.latest-works</a:t>
            </a:r>
          </a:p>
          <a:p>
            <a:r>
              <a:rPr lang="en-US" sz="1600" dirty="0">
                <a:solidFill>
                  <a:schemeClr val="tx1"/>
                </a:solidFill>
              </a:rPr>
              <a:t>.section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2602649" y="2059323"/>
            <a:ext cx="9338188" cy="1241063"/>
            <a:chOff x="1686470" y="650239"/>
            <a:chExt cx="8956877" cy="71017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86470" y="650239"/>
              <a:ext cx="8956877" cy="710172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1830909" y="696764"/>
              <a:ext cx="3330802" cy="1537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.latest-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works__head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D7FA569-BAE8-C547-AE68-577FC8D12E4C}"/>
              </a:ext>
            </a:extLst>
          </p:cNvPr>
          <p:cNvSpPr/>
          <p:nvPr/>
        </p:nvSpPr>
        <p:spPr>
          <a:xfrm>
            <a:off x="4208920" y="2444971"/>
            <a:ext cx="3079324" cy="569844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8910A9-6B4A-6449-91BC-D05BB6824E19}"/>
              </a:ext>
            </a:extLst>
          </p:cNvPr>
          <p:cNvSpPr/>
          <p:nvPr/>
        </p:nvSpPr>
        <p:spPr>
          <a:xfrm>
            <a:off x="4305301" y="2661686"/>
            <a:ext cx="2834952" cy="180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&lt;span&gt; .latest-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works__header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C17E2F-0594-2C48-8BD8-AAE2B7B95998}"/>
              </a:ext>
            </a:extLst>
          </p:cNvPr>
          <p:cNvGrpSpPr/>
          <p:nvPr/>
        </p:nvGrpSpPr>
        <p:grpSpPr>
          <a:xfrm>
            <a:off x="2613671" y="3398432"/>
            <a:ext cx="9338188" cy="1953661"/>
            <a:chOff x="842731" y="1921104"/>
            <a:chExt cx="5029201" cy="79271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529E1C-8826-8C49-9837-47C63212DBFA}"/>
                </a:ext>
              </a:extLst>
            </p:cNvPr>
            <p:cNvSpPr/>
            <p:nvPr/>
          </p:nvSpPr>
          <p:spPr>
            <a:xfrm>
              <a:off x="842731" y="1939441"/>
              <a:ext cx="5029201" cy="774374"/>
            </a:xfrm>
            <a:prstGeom prst="rect">
              <a:avLst/>
            </a:prstGeom>
            <a:solidFill>
              <a:schemeClr val="accent2">
                <a:alpha val="10196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8F22D4-8AA0-264C-AFA3-62CAF1E15E1C}"/>
                </a:ext>
              </a:extLst>
            </p:cNvPr>
            <p:cNvSpPr/>
            <p:nvPr/>
          </p:nvSpPr>
          <p:spPr>
            <a:xfrm>
              <a:off x="862532" y="1921104"/>
              <a:ext cx="2054527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.latest-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works__image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-container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7F6ECB5-4753-B940-B80F-4E4ACE586CAC}"/>
              </a:ext>
            </a:extLst>
          </p:cNvPr>
          <p:cNvSpPr/>
          <p:nvPr/>
        </p:nvSpPr>
        <p:spPr>
          <a:xfrm>
            <a:off x="1111430" y="6280862"/>
            <a:ext cx="2844555" cy="1278718"/>
          </a:xfrm>
          <a:prstGeom prst="rect">
            <a:avLst/>
          </a:prstGeom>
          <a:solidFill>
            <a:srgbClr val="C00000">
              <a:alpha val="1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5F8967-93E3-8340-A161-C45CE0E52C0E}"/>
              </a:ext>
            </a:extLst>
          </p:cNvPr>
          <p:cNvSpPr/>
          <p:nvPr/>
        </p:nvSpPr>
        <p:spPr>
          <a:xfrm>
            <a:off x="1127244" y="5949068"/>
            <a:ext cx="2828741" cy="286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</a:rPr>
              <a:t>&lt;div&gt; . scroller-left-right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DC78B5-7018-AB48-9B4D-1F48FEC55097}"/>
              </a:ext>
            </a:extLst>
          </p:cNvPr>
          <p:cNvSpPr/>
          <p:nvPr/>
        </p:nvSpPr>
        <p:spPr>
          <a:xfrm>
            <a:off x="1216998" y="6393077"/>
            <a:ext cx="1251561" cy="1041831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7057F1-5442-004D-B63B-E2D95231F24C}"/>
              </a:ext>
            </a:extLst>
          </p:cNvPr>
          <p:cNvSpPr/>
          <p:nvPr/>
        </p:nvSpPr>
        <p:spPr>
          <a:xfrm>
            <a:off x="1216998" y="6639611"/>
            <a:ext cx="1324617" cy="548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&lt;div&gt; .scroller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__arrow-left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A2AE1B-0D43-C74A-9104-819149D3D9EE}"/>
              </a:ext>
            </a:extLst>
          </p:cNvPr>
          <p:cNvSpPr/>
          <p:nvPr/>
        </p:nvSpPr>
        <p:spPr>
          <a:xfrm>
            <a:off x="2795804" y="2444971"/>
            <a:ext cx="1340757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B35BE6-BBEB-204D-BAA1-9F77F0106A3A}"/>
              </a:ext>
            </a:extLst>
          </p:cNvPr>
          <p:cNvSpPr/>
          <p:nvPr/>
        </p:nvSpPr>
        <p:spPr>
          <a:xfrm>
            <a:off x="2788185" y="2515226"/>
            <a:ext cx="1517116" cy="473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&lt;svg&gt; latest-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works__icon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009980-1188-0B4C-9FDF-67F0F02F672F}"/>
              </a:ext>
            </a:extLst>
          </p:cNvPr>
          <p:cNvGrpSpPr/>
          <p:nvPr/>
        </p:nvGrpSpPr>
        <p:grpSpPr>
          <a:xfrm>
            <a:off x="10272435" y="2444971"/>
            <a:ext cx="2321289" cy="591032"/>
            <a:chOff x="2232840" y="1834122"/>
            <a:chExt cx="1250160" cy="23981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FCEBA4-3EBB-FA46-BA05-0EC876A35F4F}"/>
                </a:ext>
              </a:extLst>
            </p:cNvPr>
            <p:cNvSpPr/>
            <p:nvPr/>
          </p:nvSpPr>
          <p:spPr>
            <a:xfrm>
              <a:off x="2232840" y="1834122"/>
              <a:ext cx="869993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C43979A-A7C7-5342-9B85-0934A2445C6F}"/>
                </a:ext>
              </a:extLst>
            </p:cNvPr>
            <p:cNvSpPr/>
            <p:nvPr/>
          </p:nvSpPr>
          <p:spPr>
            <a:xfrm>
              <a:off x="2232840" y="1850584"/>
              <a:ext cx="125016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</a:t>
              </a:r>
              <a:br>
                <a:rPr lang="en-US" sz="1600" dirty="0">
                  <a:solidFill>
                    <a:srgbClr val="C00000"/>
                  </a:solidFill>
                </a:rPr>
              </a:br>
              <a:r>
                <a:rPr lang="en-US" sz="1600" dirty="0">
                  <a:solidFill>
                    <a:srgbClr val="C00000"/>
                  </a:solidFill>
                </a:rPr>
                <a:t>.scroller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0B49035-2050-3F47-AF80-3CBBF0B731A7}"/>
              </a:ext>
            </a:extLst>
          </p:cNvPr>
          <p:cNvSpPr/>
          <p:nvPr/>
        </p:nvSpPr>
        <p:spPr>
          <a:xfrm>
            <a:off x="2563523" y="6393077"/>
            <a:ext cx="1251561" cy="1041831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1C0B53A-273D-684D-BFE0-93AD82E56BEA}"/>
              </a:ext>
            </a:extLst>
          </p:cNvPr>
          <p:cNvSpPr/>
          <p:nvPr/>
        </p:nvSpPr>
        <p:spPr>
          <a:xfrm>
            <a:off x="2563523" y="6639611"/>
            <a:ext cx="1324617" cy="548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&lt;div&gt; .scroller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__arrow-right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D5C3E2B-13F5-CA45-A97C-037D793BCB2E}"/>
              </a:ext>
            </a:extLst>
          </p:cNvPr>
          <p:cNvGrpSpPr/>
          <p:nvPr/>
        </p:nvGrpSpPr>
        <p:grpSpPr>
          <a:xfrm>
            <a:off x="2809083" y="3834401"/>
            <a:ext cx="2561057" cy="1331958"/>
            <a:chOff x="842732" y="2019825"/>
            <a:chExt cx="1379290" cy="54045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7D6BE07-E211-4D43-83EA-FDAA453C8904}"/>
                </a:ext>
              </a:extLst>
            </p:cNvPr>
            <p:cNvSpPr/>
            <p:nvPr/>
          </p:nvSpPr>
          <p:spPr>
            <a:xfrm>
              <a:off x="842732" y="2019825"/>
              <a:ext cx="1088639" cy="540451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5787492-143B-2D44-96F3-B45B755C4486}"/>
                </a:ext>
              </a:extLst>
            </p:cNvPr>
            <p:cNvSpPr/>
            <p:nvPr/>
          </p:nvSpPr>
          <p:spPr>
            <a:xfrm>
              <a:off x="842732" y="2046553"/>
              <a:ext cx="1379290" cy="4457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&lt;img&gt; </a:t>
              </a:r>
            </a:p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.latest-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</a:rPr>
                <a:t>works__image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[image 230x130]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72419D1-7545-BA41-84FB-6A8BDFE570A4}"/>
              </a:ext>
            </a:extLst>
          </p:cNvPr>
          <p:cNvSpPr/>
          <p:nvPr/>
        </p:nvSpPr>
        <p:spPr>
          <a:xfrm>
            <a:off x="5085138" y="3834401"/>
            <a:ext cx="2021378" cy="1331958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061DA4C-D894-AE42-BA4D-D0AA3165C679}"/>
              </a:ext>
            </a:extLst>
          </p:cNvPr>
          <p:cNvSpPr/>
          <p:nvPr/>
        </p:nvSpPr>
        <p:spPr>
          <a:xfrm>
            <a:off x="7361193" y="3834401"/>
            <a:ext cx="2021378" cy="1331958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7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43044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Testimonials</a:t>
            </a:r>
          </a:p>
          <a:p>
            <a:r>
              <a:rPr lang="en-BY" sz="4000" dirty="0"/>
              <a:t>and </a:t>
            </a:r>
          </a:p>
          <a:p>
            <a:r>
              <a:rPr lang="en-BY" sz="4000" dirty="0"/>
              <a:t>Our Clients sections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856980" y="2456720"/>
            <a:ext cx="12413183" cy="3856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158666" y="2477494"/>
            <a:ext cx="9809810" cy="3835514"/>
            <a:chOff x="787400" y="646563"/>
            <a:chExt cx="5283200" cy="14314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1427791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46563"/>
              <a:ext cx="2878104" cy="130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</a:t>
              </a:r>
              <a:r>
                <a:rPr lang="en-US" sz="1600" dirty="0" err="1">
                  <a:solidFill>
                    <a:schemeClr val="accent5"/>
                  </a:solidFill>
                </a:rPr>
                <a:t>content__container</a:t>
              </a:r>
              <a:r>
                <a:rPr lang="en-US" sz="1600" dirty="0">
                  <a:solidFill>
                    <a:schemeClr val="accent5"/>
                  </a:solidFill>
                </a:rPr>
                <a:t> .content-horizontal-center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841741" y="2487200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.content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.section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2488810" y="2843606"/>
            <a:ext cx="4273782" cy="3239368"/>
            <a:chOff x="1648943" y="639255"/>
            <a:chExt cx="4099269" cy="185365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48943" y="672863"/>
              <a:ext cx="4099269" cy="182005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1677425" y="639255"/>
              <a:ext cx="3330802" cy="612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.card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card_testimonials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54F1205-2E48-BD48-AAAC-704CEA5CE5A3}"/>
              </a:ext>
            </a:extLst>
          </p:cNvPr>
          <p:cNvGrpSpPr/>
          <p:nvPr/>
        </p:nvGrpSpPr>
        <p:grpSpPr>
          <a:xfrm>
            <a:off x="7334153" y="2902338"/>
            <a:ext cx="4273782" cy="3180636"/>
            <a:chOff x="1648943" y="672863"/>
            <a:chExt cx="4099269" cy="182005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20EE285-76F5-3A48-9DF1-A818A421807F}"/>
                </a:ext>
              </a:extLst>
            </p:cNvPr>
            <p:cNvSpPr/>
            <p:nvPr/>
          </p:nvSpPr>
          <p:spPr>
            <a:xfrm>
              <a:off x="1648943" y="672863"/>
              <a:ext cx="4099269" cy="182005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93F498A-A6AD-9E41-9024-9FF678323180}"/>
                </a:ext>
              </a:extLst>
            </p:cNvPr>
            <p:cNvSpPr/>
            <p:nvPr/>
          </p:nvSpPr>
          <p:spPr>
            <a:xfrm>
              <a:off x="1810906" y="719462"/>
              <a:ext cx="3330802" cy="452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.card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card_clients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055D5C8-00E6-A741-A4A3-3BBE4EF3EB8A}"/>
              </a:ext>
            </a:extLst>
          </p:cNvPr>
          <p:cNvGrpSpPr/>
          <p:nvPr/>
        </p:nvGrpSpPr>
        <p:grpSpPr>
          <a:xfrm>
            <a:off x="766541" y="6695181"/>
            <a:ext cx="3843454" cy="3329347"/>
            <a:chOff x="1598378" y="451661"/>
            <a:chExt cx="3686512" cy="190514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45E065B-D5E5-6F43-BD6D-1AA0F64DBD1D}"/>
                </a:ext>
              </a:extLst>
            </p:cNvPr>
            <p:cNvSpPr/>
            <p:nvPr/>
          </p:nvSpPr>
          <p:spPr>
            <a:xfrm>
              <a:off x="1598378" y="615662"/>
              <a:ext cx="3686512" cy="174114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2823C49-56E8-D044-9D93-B6135DE604EF}"/>
                </a:ext>
              </a:extLst>
            </p:cNvPr>
            <p:cNvSpPr/>
            <p:nvPr/>
          </p:nvSpPr>
          <p:spPr>
            <a:xfrm>
              <a:off x="1598378" y="45166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&lt;div&gt; .card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27090F9F-78CE-3E40-B92C-BB9E7C3BA1EA}"/>
              </a:ext>
            </a:extLst>
          </p:cNvPr>
          <p:cNvSpPr/>
          <p:nvPr/>
        </p:nvSpPr>
        <p:spPr>
          <a:xfrm>
            <a:off x="853389" y="7063517"/>
            <a:ext cx="3651039" cy="569844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A83BA2-2977-DE48-ADBE-47C5A8F69A32}"/>
              </a:ext>
            </a:extLst>
          </p:cNvPr>
          <p:cNvSpPr/>
          <p:nvPr/>
        </p:nvSpPr>
        <p:spPr>
          <a:xfrm>
            <a:off x="1806401" y="7243753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C57EEED-326F-4343-B5F5-3B102877AE92}"/>
              </a:ext>
            </a:extLst>
          </p:cNvPr>
          <p:cNvGrpSpPr/>
          <p:nvPr/>
        </p:nvGrpSpPr>
        <p:grpSpPr>
          <a:xfrm>
            <a:off x="858383" y="7744599"/>
            <a:ext cx="3646044" cy="1473617"/>
            <a:chOff x="838728" y="1834120"/>
            <a:chExt cx="1963624" cy="59792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EC1288-74DF-8046-A9F2-B5A529559588}"/>
                </a:ext>
              </a:extLst>
            </p:cNvPr>
            <p:cNvSpPr/>
            <p:nvPr/>
          </p:nvSpPr>
          <p:spPr>
            <a:xfrm>
              <a:off x="838728" y="1834120"/>
              <a:ext cx="1963624" cy="597929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B7230E-FD56-144A-ADDB-9C978B3FADEE}"/>
                </a:ext>
              </a:extLst>
            </p:cNvPr>
            <p:cNvSpPr/>
            <p:nvPr/>
          </p:nvSpPr>
          <p:spPr>
            <a:xfrm>
              <a:off x="1310792" y="1992863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card__content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6032840-3E9D-A849-897A-7C0EAD2D2A5C}"/>
              </a:ext>
            </a:extLst>
          </p:cNvPr>
          <p:cNvGrpSpPr/>
          <p:nvPr/>
        </p:nvGrpSpPr>
        <p:grpSpPr>
          <a:xfrm>
            <a:off x="853390" y="9319741"/>
            <a:ext cx="3651039" cy="640603"/>
            <a:chOff x="842732" y="1868905"/>
            <a:chExt cx="1966314" cy="25992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3685B8E-7FAE-C840-B3E0-646309A76940}"/>
                </a:ext>
              </a:extLst>
            </p:cNvPr>
            <p:cNvSpPr/>
            <p:nvPr/>
          </p:nvSpPr>
          <p:spPr>
            <a:xfrm>
              <a:off x="842732" y="1868905"/>
              <a:ext cx="1966314" cy="259929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918C641-BD2A-864A-A97B-538A504D03CF}"/>
                </a:ext>
              </a:extLst>
            </p:cNvPr>
            <p:cNvSpPr/>
            <p:nvPr/>
          </p:nvSpPr>
          <p:spPr>
            <a:xfrm>
              <a:off x="1347102" y="1898881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&lt;div&gt; .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</a:rPr>
                <a:t>card__footer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BC15E8FB-E96C-E340-BF90-5397389B881B}"/>
              </a:ext>
            </a:extLst>
          </p:cNvPr>
          <p:cNvSpPr/>
          <p:nvPr/>
        </p:nvSpPr>
        <p:spPr>
          <a:xfrm>
            <a:off x="744901" y="10702233"/>
            <a:ext cx="5057189" cy="789312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4C177C1-ED70-4543-A972-568E855D363F}"/>
              </a:ext>
            </a:extLst>
          </p:cNvPr>
          <p:cNvSpPr/>
          <p:nvPr/>
        </p:nvSpPr>
        <p:spPr>
          <a:xfrm>
            <a:off x="744901" y="10415632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D518BED-941E-0F49-9411-D6B75D47AA55}"/>
              </a:ext>
            </a:extLst>
          </p:cNvPr>
          <p:cNvSpPr/>
          <p:nvPr/>
        </p:nvSpPr>
        <p:spPr>
          <a:xfrm>
            <a:off x="850469" y="10783968"/>
            <a:ext cx="1251561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2CEEFE0-8249-474B-8326-0CFA52AEA9DA}"/>
              </a:ext>
            </a:extLst>
          </p:cNvPr>
          <p:cNvSpPr/>
          <p:nvPr/>
        </p:nvSpPr>
        <p:spPr>
          <a:xfrm>
            <a:off x="850469" y="10916288"/>
            <a:ext cx="1184245" cy="26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&lt;svg&gt; .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card__icon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DB5C88F-710F-0F4A-A2C9-A9099A172397}"/>
              </a:ext>
            </a:extLst>
          </p:cNvPr>
          <p:cNvGrpSpPr/>
          <p:nvPr/>
        </p:nvGrpSpPr>
        <p:grpSpPr>
          <a:xfrm>
            <a:off x="2175086" y="10783969"/>
            <a:ext cx="3505138" cy="591032"/>
            <a:chOff x="1215096" y="1834122"/>
            <a:chExt cx="1887737" cy="23981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16B4387-34DA-6347-BDE0-07CDAF55BEDB}"/>
                </a:ext>
              </a:extLst>
            </p:cNvPr>
            <p:cNvSpPr/>
            <p:nvPr/>
          </p:nvSpPr>
          <p:spPr>
            <a:xfrm>
              <a:off x="1215096" y="1834122"/>
              <a:ext cx="1887737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A4A16C9-9479-974F-8B08-8A51C7B2551B}"/>
                </a:ext>
              </a:extLst>
            </p:cNvPr>
            <p:cNvSpPr/>
            <p:nvPr/>
          </p:nvSpPr>
          <p:spPr>
            <a:xfrm>
              <a:off x="1500347" y="1854883"/>
              <a:ext cx="1394679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&lt;span&gt; .card__</a:t>
              </a:r>
              <a:r>
                <a:rPr lang="en-US" sz="1600" dirty="0" err="1">
                  <a:solidFill>
                    <a:srgbClr val="C00000"/>
                  </a:solidFill>
                </a:rPr>
                <a:t>header_span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51DFBF6-5DEB-DE45-AE13-39F406BE74CE}"/>
              </a:ext>
            </a:extLst>
          </p:cNvPr>
          <p:cNvGrpSpPr/>
          <p:nvPr/>
        </p:nvGrpSpPr>
        <p:grpSpPr>
          <a:xfrm>
            <a:off x="5040203" y="6500660"/>
            <a:ext cx="7075610" cy="3660990"/>
            <a:chOff x="838727" y="1649579"/>
            <a:chExt cx="2382239" cy="1406467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5647FCF-CAFB-0945-871D-7E4A875F8217}"/>
                </a:ext>
              </a:extLst>
            </p:cNvPr>
            <p:cNvSpPr/>
            <p:nvPr/>
          </p:nvSpPr>
          <p:spPr>
            <a:xfrm>
              <a:off x="838727" y="1834120"/>
              <a:ext cx="2382239" cy="1221926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F3315C2-C3EF-2F42-B472-125724B70B3A}"/>
                </a:ext>
              </a:extLst>
            </p:cNvPr>
            <p:cNvSpPr/>
            <p:nvPr/>
          </p:nvSpPr>
          <p:spPr>
            <a:xfrm>
              <a:off x="859484" y="1649579"/>
              <a:ext cx="193842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&lt;div&gt; .</a:t>
              </a:r>
              <a:r>
                <a:rPr lang="en-US" sz="2000" dirty="0" err="1">
                  <a:solidFill>
                    <a:srgbClr val="C00000"/>
                  </a:solidFill>
                </a:rPr>
                <a:t>card__content_clients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6E8C58CF-FF6D-E940-B438-D073C8BCAAD1}"/>
              </a:ext>
            </a:extLst>
          </p:cNvPr>
          <p:cNvSpPr/>
          <p:nvPr/>
        </p:nvSpPr>
        <p:spPr>
          <a:xfrm>
            <a:off x="5148096" y="7084456"/>
            <a:ext cx="6812195" cy="2915101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6EB3607-129A-4348-801C-078C11283779}"/>
              </a:ext>
            </a:extLst>
          </p:cNvPr>
          <p:cNvSpPr/>
          <p:nvPr/>
        </p:nvSpPr>
        <p:spPr>
          <a:xfrm>
            <a:off x="5179806" y="6992204"/>
            <a:ext cx="3870675" cy="548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&lt;div&gt; .icons-container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A9EF228-99C6-EA4D-8BD9-FF42DE677694}"/>
              </a:ext>
            </a:extLst>
          </p:cNvPr>
          <p:cNvGrpSpPr/>
          <p:nvPr/>
        </p:nvGrpSpPr>
        <p:grpSpPr>
          <a:xfrm>
            <a:off x="5330432" y="7502037"/>
            <a:ext cx="2002851" cy="1110404"/>
            <a:chOff x="842732" y="2019825"/>
            <a:chExt cx="1078661" cy="45055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3C221EF-12DD-264C-A143-8245A68115FD}"/>
                </a:ext>
              </a:extLst>
            </p:cNvPr>
            <p:cNvSpPr/>
            <p:nvPr/>
          </p:nvSpPr>
          <p:spPr>
            <a:xfrm>
              <a:off x="842732" y="2019825"/>
              <a:ext cx="1078661" cy="450554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1C1D662-1618-8546-8871-00256D0B6E7F}"/>
                </a:ext>
              </a:extLst>
            </p:cNvPr>
            <p:cNvSpPr/>
            <p:nvPr/>
          </p:nvSpPr>
          <p:spPr>
            <a:xfrm>
              <a:off x="929420" y="2046553"/>
              <a:ext cx="890745" cy="4183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&lt;div&gt; </a:t>
              </a:r>
            </a:p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.icons-container</a:t>
              </a:r>
            </a:p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__icon-container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C4E5BAB3-B6EB-5745-9D98-4069FF66AF01}"/>
              </a:ext>
            </a:extLst>
          </p:cNvPr>
          <p:cNvSpPr/>
          <p:nvPr/>
        </p:nvSpPr>
        <p:spPr>
          <a:xfrm>
            <a:off x="7560785" y="7502037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23D4C8E-9417-5645-BE4F-3250B6ABC30A}"/>
              </a:ext>
            </a:extLst>
          </p:cNvPr>
          <p:cNvSpPr/>
          <p:nvPr/>
        </p:nvSpPr>
        <p:spPr>
          <a:xfrm>
            <a:off x="9776795" y="7502037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7CB0A27-CFF9-4A46-9A96-8BA7BED4BCC6}"/>
              </a:ext>
            </a:extLst>
          </p:cNvPr>
          <p:cNvSpPr/>
          <p:nvPr/>
        </p:nvSpPr>
        <p:spPr>
          <a:xfrm>
            <a:off x="5337798" y="8707172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40B8A68-0D40-344D-BE7D-D18896B0B2AE}"/>
              </a:ext>
            </a:extLst>
          </p:cNvPr>
          <p:cNvSpPr/>
          <p:nvPr/>
        </p:nvSpPr>
        <p:spPr>
          <a:xfrm>
            <a:off x="7569538" y="8707172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08EBD62-140B-2944-B329-75E589693C50}"/>
              </a:ext>
            </a:extLst>
          </p:cNvPr>
          <p:cNvSpPr/>
          <p:nvPr/>
        </p:nvSpPr>
        <p:spPr>
          <a:xfrm>
            <a:off x="9785548" y="8707172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D294D9B-9D9A-8840-8578-F8A58245435B}"/>
              </a:ext>
            </a:extLst>
          </p:cNvPr>
          <p:cNvSpPr/>
          <p:nvPr/>
        </p:nvSpPr>
        <p:spPr>
          <a:xfrm>
            <a:off x="7696062" y="7638602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C664E9-5382-174C-85D2-71652565D69B}"/>
              </a:ext>
            </a:extLst>
          </p:cNvPr>
          <p:cNvSpPr/>
          <p:nvPr/>
        </p:nvSpPr>
        <p:spPr>
          <a:xfrm>
            <a:off x="7774642" y="7686651"/>
            <a:ext cx="1583096" cy="725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&lt;svg&gt; .card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__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icon_content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DA50251-EA40-E143-A9E1-1CDD34CD7B42}"/>
              </a:ext>
            </a:extLst>
          </p:cNvPr>
          <p:cNvSpPr/>
          <p:nvPr/>
        </p:nvSpPr>
        <p:spPr>
          <a:xfrm>
            <a:off x="9909285" y="7654626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367F132-18DC-0F47-97C6-E11EA67FDC09}"/>
              </a:ext>
            </a:extLst>
          </p:cNvPr>
          <p:cNvSpPr/>
          <p:nvPr/>
        </p:nvSpPr>
        <p:spPr>
          <a:xfrm>
            <a:off x="7693275" y="8849282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94BFD40-071B-2244-A14C-CEDAD2D2217E}"/>
              </a:ext>
            </a:extLst>
          </p:cNvPr>
          <p:cNvSpPr/>
          <p:nvPr/>
        </p:nvSpPr>
        <p:spPr>
          <a:xfrm>
            <a:off x="9909285" y="8848102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356F71A-FCB2-0B41-B89F-EED48A2BBB3F}"/>
              </a:ext>
            </a:extLst>
          </p:cNvPr>
          <p:cNvSpPr/>
          <p:nvPr/>
        </p:nvSpPr>
        <p:spPr>
          <a:xfrm>
            <a:off x="5483468" y="8848102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911345-1AA6-CC4B-AB1A-A8F10C4F527F}"/>
              </a:ext>
            </a:extLst>
          </p:cNvPr>
          <p:cNvSpPr/>
          <p:nvPr/>
        </p:nvSpPr>
        <p:spPr>
          <a:xfrm>
            <a:off x="12890430" y="7024827"/>
            <a:ext cx="1977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LOGO CHECKLIST</a:t>
            </a:r>
            <a:endParaRPr lang="en-BY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B3F094-8C5B-0F49-A294-4C1A1FBE1A78}"/>
              </a:ext>
            </a:extLst>
          </p:cNvPr>
          <p:cNvSpPr/>
          <p:nvPr/>
        </p:nvSpPr>
        <p:spPr>
          <a:xfrm>
            <a:off x="13368095" y="7520047"/>
            <a:ext cx="93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NETFLIX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1A8D1B7-ECC5-3C45-B07A-6896A276F57A}"/>
              </a:ext>
            </a:extLst>
          </p:cNvPr>
          <p:cNvSpPr/>
          <p:nvPr/>
        </p:nvSpPr>
        <p:spPr>
          <a:xfrm>
            <a:off x="13294869" y="7914842"/>
            <a:ext cx="1086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NY-TIMES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F871E6F-355F-1744-9F8D-02F997CA3C38}"/>
              </a:ext>
            </a:extLst>
          </p:cNvPr>
          <p:cNvSpPr/>
          <p:nvPr/>
        </p:nvSpPr>
        <p:spPr>
          <a:xfrm>
            <a:off x="13469538" y="8309637"/>
            <a:ext cx="73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Zillow</a:t>
            </a:r>
            <a:endParaRPr lang="en-BY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A438D8B-27F6-DE46-9E4E-72CC8E8743D4}"/>
              </a:ext>
            </a:extLst>
          </p:cNvPr>
          <p:cNvSpPr/>
          <p:nvPr/>
        </p:nvSpPr>
        <p:spPr>
          <a:xfrm>
            <a:off x="13304781" y="8678969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BY">
                <a:solidFill>
                  <a:schemeClr val="accent6"/>
                </a:solidFill>
              </a:rPr>
              <a:t>Sberbank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8A1883E-0841-6B4A-BC51-28DC7F79BBB1}"/>
              </a:ext>
            </a:extLst>
          </p:cNvPr>
          <p:cNvSpPr/>
          <p:nvPr/>
        </p:nvSpPr>
        <p:spPr>
          <a:xfrm>
            <a:off x="13513677" y="9048301"/>
            <a:ext cx="598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MTS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D8E5713-2E02-9341-8F27-9E4D7F5C9F40}"/>
              </a:ext>
            </a:extLst>
          </p:cNvPr>
          <p:cNvSpPr/>
          <p:nvPr/>
        </p:nvSpPr>
        <p:spPr>
          <a:xfrm>
            <a:off x="13473027" y="9445324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Belaz</a:t>
            </a:r>
            <a:endParaRPr lang="en-BY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8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21980</TotalTime>
  <Words>443</Words>
  <Application>Microsoft Macintosh PowerPoint</Application>
  <PresentationFormat>Custom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Kirill Taletski</dc:creator>
  <cp:lastModifiedBy>Kirill Taletski</cp:lastModifiedBy>
  <cp:revision>206</cp:revision>
  <dcterms:created xsi:type="dcterms:W3CDTF">2020-03-11T01:00:45Z</dcterms:created>
  <dcterms:modified xsi:type="dcterms:W3CDTF">2020-03-27T07:37:57Z</dcterms:modified>
</cp:coreProperties>
</file>