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1" r:id="rId3"/>
    <p:sldId id="283" r:id="rId4"/>
    <p:sldId id="282" r:id="rId5"/>
    <p:sldId id="285" r:id="rId6"/>
    <p:sldId id="257" r:id="rId7"/>
    <p:sldId id="258" r:id="rId8"/>
    <p:sldId id="259" r:id="rId9"/>
    <p:sldId id="260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86" r:id="rId19"/>
    <p:sldId id="280" r:id="rId20"/>
    <p:sldId id="28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44" autoAdjust="0"/>
  </p:normalViewPr>
  <p:slideViewPr>
    <p:cSldViewPr>
      <p:cViewPr varScale="1">
        <p:scale>
          <a:sx n="53" d="100"/>
          <a:sy n="5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F70D9-DADB-4E8B-81A6-03816736AE9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19A47-2BD2-4CD3-83B6-B8A58F88AD38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art-of-web.com/html/html5-form-vali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2loud.com/576-jquery-101-adding-jquery-to-your-websit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offers new elements for better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9AD5-9BBE-406A-BBDA-A6D90FA6000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826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PH" b="1" baseline="0" dirty="0" smtClean="0"/>
              <a:t>Code:</a:t>
            </a:r>
          </a:p>
          <a:p>
            <a:r>
              <a:rPr lang="en-PH" dirty="0" smtClean="0"/>
              <a:t>&lt;!DOCTYPE html&gt; </a:t>
            </a:r>
          </a:p>
          <a:p>
            <a:r>
              <a:rPr lang="en-PH" dirty="0" smtClean="0"/>
              <a:t>&lt;html&gt;  </a:t>
            </a:r>
          </a:p>
          <a:p>
            <a:r>
              <a:rPr lang="en-PH" dirty="0" smtClean="0"/>
              <a:t>  &lt;head&gt;</a:t>
            </a:r>
          </a:p>
          <a:p>
            <a:r>
              <a:rPr lang="en-PH" dirty="0" smtClean="0"/>
              <a:t>    &lt;title&gt;Save My Name&lt;/title&gt;</a:t>
            </a:r>
          </a:p>
          <a:p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r>
              <a:rPr lang="en-PH" dirty="0" smtClean="0"/>
              <a:t>    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b="0" dirty="0" err="1" smtClean="0"/>
              <a:t>var</a:t>
            </a:r>
            <a:r>
              <a:rPr lang="en-PH" b="0" dirty="0" smtClean="0"/>
              <a:t> db = </a:t>
            </a:r>
            <a:r>
              <a:rPr lang="en-PH" b="0" dirty="0" err="1" smtClean="0"/>
              <a:t>window.openDatabase</a:t>
            </a:r>
            <a:r>
              <a:rPr lang="en-PH" b="0" dirty="0" smtClean="0"/>
              <a:t>("</a:t>
            </a:r>
            <a:r>
              <a:rPr lang="en-PH" b="0" dirty="0" err="1" smtClean="0"/>
              <a:t>InfoDB</a:t>
            </a:r>
            <a:r>
              <a:rPr lang="en-PH" b="0" dirty="0" smtClean="0"/>
              <a:t>", "1.0", "My Info", 1024*1000);</a:t>
            </a: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     function 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insertData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('INSERT INTO Info(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) VALUES (?)', [</a:t>
            </a:r>
            <a:r>
              <a:rPr lang="en-PH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       });</a:t>
            </a:r>
          </a:p>
          <a:p>
            <a:pPr>
              <a:buNone/>
            </a:pPr>
            <a:r>
              <a:rPr lang="en-PH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PH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('CREATE TABLE IF</a:t>
            </a: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NOT EXISTS Info(id INTEGER PRIMARY KEY, 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TEXT)', []);</a:t>
            </a: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PH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PH" b="1" dirty="0" smtClean="0"/>
          </a:p>
          <a:p>
            <a:r>
              <a:rPr lang="en-PH" baseline="0" dirty="0" smtClean="0"/>
              <a:t>   </a:t>
            </a:r>
            <a:r>
              <a:rPr lang="en-PH" dirty="0" smtClean="0"/>
              <a:t>&lt;/script&gt;</a:t>
            </a:r>
          </a:p>
          <a:p>
            <a:r>
              <a:rPr lang="en-PH" dirty="0" smtClean="0"/>
              <a:t>  &lt;/head&gt;</a:t>
            </a:r>
          </a:p>
          <a:p>
            <a:r>
              <a:rPr lang="en-PH" dirty="0" smtClean="0"/>
              <a:t>  &lt;body&gt;</a:t>
            </a:r>
          </a:p>
          <a:p>
            <a:r>
              <a:rPr lang="en-PH" dirty="0" smtClean="0"/>
              <a:t>    &lt;form method="get" id="</a:t>
            </a:r>
            <a:r>
              <a:rPr lang="en-PH" dirty="0" err="1" smtClean="0"/>
              <a:t>dataform</a:t>
            </a:r>
            <a:r>
              <a:rPr lang="en-PH" dirty="0" smtClean="0"/>
              <a:t>"&gt;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&lt;label for="</a:t>
            </a:r>
            <a:r>
              <a:rPr lang="en-PH" dirty="0" err="1" smtClean="0"/>
              <a:t>fname</a:t>
            </a:r>
            <a:r>
              <a:rPr lang="en-PH" dirty="0" smtClean="0"/>
              <a:t>"&gt;Name&lt;/label&gt;</a:t>
            </a:r>
          </a:p>
          <a:p>
            <a:r>
              <a:rPr lang="en-PH" dirty="0" smtClean="0"/>
              <a:t>        &lt;input type="text" placeholder="Enter Name" id="</a:t>
            </a:r>
            <a:r>
              <a:rPr lang="en-PH" dirty="0" err="1" smtClean="0"/>
              <a:t>fname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	name="</a:t>
            </a:r>
            <a:r>
              <a:rPr lang="en-PH" dirty="0" err="1" smtClean="0"/>
              <a:t>fname</a:t>
            </a:r>
            <a:r>
              <a:rPr lang="en-PH" dirty="0" smtClean="0"/>
              <a:t>" required=required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&lt;input type="submit" value="Submit Data"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&lt;/form&gt;</a:t>
            </a:r>
          </a:p>
          <a:p>
            <a:r>
              <a:rPr lang="en-PH" dirty="0" smtClean="0"/>
              <a:t>    &lt;div&gt;</a:t>
            </a:r>
          </a:p>
          <a:p>
            <a:r>
              <a:rPr lang="en-PH" dirty="0" smtClean="0"/>
              <a:t>      &lt;h2&gt;Stored Data&lt;/h2&gt;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  &lt;div id="</a:t>
            </a:r>
            <a:r>
              <a:rPr lang="en-PH" dirty="0" err="1" smtClean="0"/>
              <a:t>previous_info</a:t>
            </a:r>
            <a:r>
              <a:rPr lang="en-PH" dirty="0" smtClean="0"/>
              <a:t>"&gt;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&lt;/body&gt;</a:t>
            </a:r>
          </a:p>
          <a:p>
            <a:r>
              <a:rPr lang="en-PH" dirty="0" smtClean="0"/>
              <a:t>&lt;/html&gt; 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27</a:t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PH" b="1" baseline="0" dirty="0" smtClean="0"/>
              <a:t>Code:</a:t>
            </a:r>
          </a:p>
          <a:p>
            <a:r>
              <a:rPr lang="en-PH" dirty="0" smtClean="0"/>
              <a:t>&lt;!DOCTYPE html&gt; </a:t>
            </a:r>
          </a:p>
          <a:p>
            <a:r>
              <a:rPr lang="en-PH" dirty="0" smtClean="0"/>
              <a:t>&lt;html&gt;  </a:t>
            </a:r>
          </a:p>
          <a:p>
            <a:r>
              <a:rPr lang="en-PH" dirty="0" smtClean="0"/>
              <a:t>  &lt;head&gt;</a:t>
            </a:r>
          </a:p>
          <a:p>
            <a:r>
              <a:rPr lang="en-PH" dirty="0" smtClean="0"/>
              <a:t>    &lt;title&gt;Save My Name&lt;/title&gt;</a:t>
            </a:r>
          </a:p>
          <a:p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r>
              <a:rPr lang="en-PH" dirty="0" smtClean="0"/>
              <a:t>    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b="0" dirty="0" err="1" smtClean="0"/>
              <a:t>var</a:t>
            </a:r>
            <a:r>
              <a:rPr lang="en-PH" b="0" dirty="0" smtClean="0"/>
              <a:t> db = </a:t>
            </a:r>
            <a:r>
              <a:rPr lang="en-PH" b="0" dirty="0" err="1" smtClean="0"/>
              <a:t>window.openDatabase</a:t>
            </a:r>
            <a:r>
              <a:rPr lang="en-PH" b="0" dirty="0" smtClean="0"/>
              <a:t>("</a:t>
            </a:r>
            <a:r>
              <a:rPr lang="en-PH" b="0" dirty="0" err="1" smtClean="0"/>
              <a:t>InfoDB</a:t>
            </a:r>
            <a:r>
              <a:rPr lang="en-PH" b="0" dirty="0" smtClean="0"/>
              <a:t>", "1.0", "My Info", 1024*1000);</a:t>
            </a: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function 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insertData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('INSERT INTO Info(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) VALUES (?)', [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 });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b="1" dirty="0" smtClean="0"/>
              <a:t>    function </a:t>
            </a:r>
            <a:r>
              <a:rPr lang="en-PH" b="1" dirty="0" err="1" smtClean="0"/>
              <a:t>renderResults</a:t>
            </a:r>
            <a:r>
              <a:rPr lang="en-PH" b="1" dirty="0" smtClean="0"/>
              <a:t>(</a:t>
            </a:r>
            <a:r>
              <a:rPr lang="en-PH" b="1" dirty="0" err="1" smtClean="0"/>
              <a:t>tx</a:t>
            </a:r>
            <a:r>
              <a:rPr lang="en-PH" b="1" dirty="0" smtClean="0"/>
              <a:t>, </a:t>
            </a:r>
            <a:r>
              <a:rPr lang="en-PH" b="1" dirty="0" err="1" smtClean="0"/>
              <a:t>rs</a:t>
            </a:r>
            <a:r>
              <a:rPr lang="en-PH" b="1" dirty="0" smtClean="0"/>
              <a:t>) {</a:t>
            </a:r>
          </a:p>
          <a:p>
            <a:r>
              <a:rPr lang="en-PH" b="1" dirty="0" smtClean="0"/>
              <a:t>        e = $('#</a:t>
            </a:r>
            <a:r>
              <a:rPr lang="en-PH" b="1" dirty="0" err="1" smtClean="0"/>
              <a:t>previous_info</a:t>
            </a:r>
            <a:r>
              <a:rPr lang="en-PH" b="1" dirty="0" smtClean="0"/>
              <a:t>');</a:t>
            </a:r>
          </a:p>
          <a:p>
            <a:r>
              <a:rPr lang="en-PH" b="1" dirty="0" smtClean="0"/>
              <a:t>        e.html("");</a:t>
            </a:r>
          </a:p>
          <a:p>
            <a:r>
              <a:rPr lang="en-PH" b="1" dirty="0" smtClean="0"/>
              <a:t>        for(</a:t>
            </a:r>
            <a:r>
              <a:rPr lang="en-PH" b="1" dirty="0" err="1" smtClean="0"/>
              <a:t>var</a:t>
            </a:r>
            <a:r>
              <a:rPr lang="en-PH" b="1" dirty="0" smtClean="0"/>
              <a:t> </a:t>
            </a:r>
            <a:r>
              <a:rPr lang="en-PH" b="1" dirty="0" err="1" smtClean="0"/>
              <a:t>i</a:t>
            </a:r>
            <a:r>
              <a:rPr lang="en-PH" b="1" dirty="0" smtClean="0"/>
              <a:t>=0; </a:t>
            </a:r>
            <a:r>
              <a:rPr lang="en-PH" b="1" dirty="0" err="1" smtClean="0"/>
              <a:t>i</a:t>
            </a:r>
            <a:r>
              <a:rPr lang="en-PH" b="1" dirty="0" smtClean="0"/>
              <a:t> &lt; </a:t>
            </a:r>
            <a:r>
              <a:rPr lang="en-PH" b="1" dirty="0" err="1" smtClean="0"/>
              <a:t>rs.rows.length</a:t>
            </a:r>
            <a:r>
              <a:rPr lang="en-PH" b="1" dirty="0" smtClean="0"/>
              <a:t>; </a:t>
            </a:r>
            <a:r>
              <a:rPr lang="en-PH" b="1" dirty="0" err="1" smtClean="0"/>
              <a:t>i</a:t>
            </a:r>
            <a:r>
              <a:rPr lang="en-PH" b="1" dirty="0" smtClean="0"/>
              <a:t>++) {</a:t>
            </a:r>
          </a:p>
          <a:p>
            <a:r>
              <a:rPr lang="en-PH" b="1" dirty="0" smtClean="0"/>
              <a:t>          r = </a:t>
            </a:r>
            <a:r>
              <a:rPr lang="en-PH" b="1" dirty="0" err="1" smtClean="0"/>
              <a:t>rs.rows.item</a:t>
            </a:r>
            <a:r>
              <a:rPr lang="en-PH" b="1" dirty="0" smtClean="0"/>
              <a:t>(</a:t>
            </a:r>
            <a:r>
              <a:rPr lang="en-PH" b="1" dirty="0" err="1" smtClean="0"/>
              <a:t>i</a:t>
            </a:r>
            <a:r>
              <a:rPr lang="en-PH" b="1" dirty="0" smtClean="0"/>
              <a:t>);</a:t>
            </a:r>
          </a:p>
          <a:p>
            <a:r>
              <a:rPr lang="en-PH" b="1" dirty="0" smtClean="0"/>
              <a:t>          e.html(e.html() + 'id: ' + r['id'] + ', name: ' + r['</a:t>
            </a:r>
            <a:r>
              <a:rPr lang="en-PH" b="1" dirty="0" err="1" smtClean="0"/>
              <a:t>fname</a:t>
            </a:r>
            <a:r>
              <a:rPr lang="en-PH" b="1" dirty="0" smtClean="0"/>
              <a:t>'] + '&lt;</a:t>
            </a:r>
            <a:r>
              <a:rPr lang="en-PH" b="1" dirty="0" err="1" smtClean="0"/>
              <a:t>br</a:t>
            </a:r>
            <a:r>
              <a:rPr lang="en-PH" b="1" dirty="0" smtClean="0"/>
              <a:t> /&gt;');</a:t>
            </a:r>
          </a:p>
          <a:p>
            <a:r>
              <a:rPr lang="en-PH" b="1" dirty="0" smtClean="0"/>
              <a:t>        }</a:t>
            </a:r>
          </a:p>
          <a:p>
            <a:r>
              <a:rPr lang="en-PH" b="1" dirty="0" smtClean="0"/>
              <a:t>      }</a:t>
            </a:r>
          </a:p>
          <a:p>
            <a:endParaRPr lang="en-PH" b="1" dirty="0" smtClean="0"/>
          </a:p>
          <a:p>
            <a:r>
              <a:rPr lang="en-PH" b="1" dirty="0" smtClean="0"/>
              <a:t>    function </a:t>
            </a:r>
            <a:r>
              <a:rPr lang="en-PH" b="1" dirty="0" err="1" smtClean="0"/>
              <a:t>renderData</a:t>
            </a:r>
            <a:r>
              <a:rPr lang="en-PH" b="1" dirty="0" smtClean="0"/>
              <a:t>() {</a:t>
            </a:r>
          </a:p>
          <a:p>
            <a:r>
              <a:rPr lang="en-PH" b="1" dirty="0" smtClean="0"/>
              <a:t>        </a:t>
            </a:r>
            <a:r>
              <a:rPr lang="en-PH" b="1" dirty="0" err="1" smtClean="0"/>
              <a:t>db.transaction</a:t>
            </a:r>
            <a:r>
              <a:rPr lang="en-PH" b="1" dirty="0" smtClean="0"/>
              <a:t>(function(</a:t>
            </a:r>
            <a:r>
              <a:rPr lang="en-PH" b="1" dirty="0" err="1" smtClean="0"/>
              <a:t>tx</a:t>
            </a:r>
            <a:r>
              <a:rPr lang="en-PH" b="1" dirty="0" smtClean="0"/>
              <a:t>) {</a:t>
            </a:r>
          </a:p>
          <a:p>
            <a:r>
              <a:rPr lang="en-PH" b="1" dirty="0" smtClean="0"/>
              <a:t>                     </a:t>
            </a:r>
            <a:r>
              <a:rPr lang="en-PH" b="1" dirty="0" err="1" smtClean="0"/>
              <a:t>tx.executeSql</a:t>
            </a:r>
            <a:r>
              <a:rPr lang="en-PH" b="1" dirty="0" smtClean="0"/>
              <a:t>('SELECT * FROM Info', [], </a:t>
            </a:r>
            <a:r>
              <a:rPr lang="en-PH" b="1" dirty="0" err="1" smtClean="0"/>
              <a:t>renderResults</a:t>
            </a:r>
            <a:r>
              <a:rPr lang="en-PH" b="1" dirty="0" smtClean="0"/>
              <a:t>);</a:t>
            </a:r>
          </a:p>
          <a:p>
            <a:r>
              <a:rPr lang="en-PH" b="1" dirty="0" smtClean="0"/>
              <a:t>	});</a:t>
            </a:r>
          </a:p>
          <a:p>
            <a:r>
              <a:rPr lang="en-PH" b="1" dirty="0" smtClean="0"/>
              <a:t>      }</a:t>
            </a:r>
          </a:p>
          <a:p>
            <a:endParaRPr lang="en-PH" b="1" dirty="0" smtClean="0"/>
          </a:p>
          <a:p>
            <a:endParaRPr lang="en-PH" b="1" dirty="0" smtClean="0"/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('CREATE TABLE IF</a:t>
            </a: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NOT EXISTS Info(id INTEGER PRIMARY KEY, </a:t>
            </a:r>
            <a:r>
              <a:rPr lang="en-PH" sz="1200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TEXT)', []);</a:t>
            </a:r>
          </a:p>
          <a:p>
            <a:pPr>
              <a:buNone/>
            </a:pPr>
            <a:r>
              <a:rPr lang="en-PH" sz="1200" b="0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endParaRPr lang="en-PH" b="1" dirty="0" smtClean="0"/>
          </a:p>
          <a:p>
            <a:endParaRPr lang="en-PH" b="1" dirty="0" smtClean="0"/>
          </a:p>
          <a:p>
            <a:r>
              <a:rPr lang="en-PH" baseline="0" dirty="0" smtClean="0"/>
              <a:t>   </a:t>
            </a:r>
            <a:r>
              <a:rPr lang="en-PH" dirty="0" smtClean="0"/>
              <a:t>&lt;/script&gt;</a:t>
            </a:r>
          </a:p>
          <a:p>
            <a:r>
              <a:rPr lang="en-PH" dirty="0" smtClean="0"/>
              <a:t>  &lt;/head&gt;</a:t>
            </a:r>
          </a:p>
          <a:p>
            <a:r>
              <a:rPr lang="en-PH" dirty="0" smtClean="0"/>
              <a:t>  &lt;body&gt;</a:t>
            </a:r>
          </a:p>
          <a:p>
            <a:r>
              <a:rPr lang="en-PH" dirty="0" smtClean="0"/>
              <a:t>    &lt;form method="get" id="</a:t>
            </a:r>
            <a:r>
              <a:rPr lang="en-PH" dirty="0" err="1" smtClean="0"/>
              <a:t>dataform</a:t>
            </a:r>
            <a:r>
              <a:rPr lang="en-PH" dirty="0" smtClean="0"/>
              <a:t>"&gt;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&lt;label for="</a:t>
            </a:r>
            <a:r>
              <a:rPr lang="en-PH" dirty="0" err="1" smtClean="0"/>
              <a:t>fname</a:t>
            </a:r>
            <a:r>
              <a:rPr lang="en-PH" dirty="0" smtClean="0"/>
              <a:t>"&gt;Name&lt;/label&gt;</a:t>
            </a:r>
          </a:p>
          <a:p>
            <a:r>
              <a:rPr lang="en-PH" dirty="0" smtClean="0"/>
              <a:t>        &lt;input type="text" placeholder="Enter Name" id="</a:t>
            </a:r>
            <a:r>
              <a:rPr lang="en-PH" dirty="0" err="1" smtClean="0"/>
              <a:t>fname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	name="</a:t>
            </a:r>
            <a:r>
              <a:rPr lang="en-PH" dirty="0" err="1" smtClean="0"/>
              <a:t>fname</a:t>
            </a:r>
            <a:r>
              <a:rPr lang="en-PH" dirty="0" smtClean="0"/>
              <a:t>" required=required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&lt;input type="submit" value="Submit Data"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&lt;/form&gt;</a:t>
            </a:r>
          </a:p>
          <a:p>
            <a:r>
              <a:rPr lang="en-PH" dirty="0" smtClean="0"/>
              <a:t>    &lt;div&gt;</a:t>
            </a:r>
          </a:p>
          <a:p>
            <a:r>
              <a:rPr lang="en-PH" dirty="0" smtClean="0"/>
              <a:t>      &lt;h2&gt;Stored Data&lt;/h2&gt;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  &lt;div id="</a:t>
            </a:r>
            <a:r>
              <a:rPr lang="en-PH" dirty="0" err="1" smtClean="0"/>
              <a:t>previous_info</a:t>
            </a:r>
            <a:r>
              <a:rPr lang="en-PH" dirty="0" smtClean="0"/>
              <a:t>"&gt;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&lt;/body&gt;</a:t>
            </a:r>
          </a:p>
          <a:p>
            <a:r>
              <a:rPr lang="en-PH" dirty="0" smtClean="0"/>
              <a:t>&lt;/html&gt; 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28</a:t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PH" b="1" baseline="0" dirty="0" smtClean="0"/>
              <a:t>Code:</a:t>
            </a:r>
          </a:p>
          <a:p>
            <a:r>
              <a:rPr lang="en-PH" dirty="0" smtClean="0"/>
              <a:t>&lt;!DOCTYPE html&gt; </a:t>
            </a:r>
          </a:p>
          <a:p>
            <a:r>
              <a:rPr lang="en-PH" dirty="0" smtClean="0"/>
              <a:t>&lt;html&gt;  </a:t>
            </a:r>
          </a:p>
          <a:p>
            <a:r>
              <a:rPr lang="en-PH" dirty="0" smtClean="0"/>
              <a:t>  &lt;head&gt;</a:t>
            </a:r>
          </a:p>
          <a:p>
            <a:r>
              <a:rPr lang="en-PH" dirty="0" smtClean="0"/>
              <a:t>    &lt;title&gt;Save My Name&lt;/title&gt;</a:t>
            </a:r>
          </a:p>
          <a:p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r>
              <a:rPr lang="en-PH" dirty="0" smtClean="0"/>
              <a:t>    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b="0" dirty="0" err="1" smtClean="0"/>
              <a:t>var</a:t>
            </a:r>
            <a:r>
              <a:rPr lang="en-PH" b="0" dirty="0" smtClean="0"/>
              <a:t> db = </a:t>
            </a:r>
            <a:r>
              <a:rPr lang="en-PH" b="0" dirty="0" err="1" smtClean="0"/>
              <a:t>window.openDatabase</a:t>
            </a:r>
            <a:r>
              <a:rPr lang="en-PH" b="0" dirty="0" smtClean="0"/>
              <a:t>("</a:t>
            </a:r>
            <a:r>
              <a:rPr lang="en-PH" b="0" dirty="0" err="1" smtClean="0"/>
              <a:t>InfoDB</a:t>
            </a:r>
            <a:r>
              <a:rPr lang="en-PH" b="0" dirty="0" smtClean="0"/>
              <a:t>", "1.0", "My Info", 1024*1000);</a:t>
            </a: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function 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insertData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('INSERT INTO Info(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) VALUES (?)', [</a:t>
            </a:r>
            <a:r>
              <a:rPr lang="en-PH" b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 });</a:t>
            </a:r>
          </a:p>
          <a:p>
            <a:pPr>
              <a:buNone/>
            </a:pPr>
            <a:r>
              <a:rPr lang="en-PH" b="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PH" sz="12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PH" b="1" dirty="0" smtClean="0"/>
              <a:t>    function </a:t>
            </a:r>
            <a:r>
              <a:rPr lang="en-PH" b="1" dirty="0" err="1" smtClean="0"/>
              <a:t>renderResults</a:t>
            </a:r>
            <a:r>
              <a:rPr lang="en-PH" b="1" dirty="0" smtClean="0"/>
              <a:t>(</a:t>
            </a:r>
            <a:r>
              <a:rPr lang="en-PH" b="1" dirty="0" err="1" smtClean="0"/>
              <a:t>tx</a:t>
            </a:r>
            <a:r>
              <a:rPr lang="en-PH" b="1" dirty="0" smtClean="0"/>
              <a:t>, </a:t>
            </a:r>
            <a:r>
              <a:rPr lang="en-PH" b="1" dirty="0" err="1" smtClean="0"/>
              <a:t>rs</a:t>
            </a:r>
            <a:r>
              <a:rPr lang="en-PH" b="1" dirty="0" smtClean="0"/>
              <a:t>) {</a:t>
            </a:r>
          </a:p>
          <a:p>
            <a:r>
              <a:rPr lang="en-PH" b="1" dirty="0" smtClean="0"/>
              <a:t>        e = $('#</a:t>
            </a:r>
            <a:r>
              <a:rPr lang="en-PH" b="1" dirty="0" err="1" smtClean="0"/>
              <a:t>previous_info</a:t>
            </a:r>
            <a:r>
              <a:rPr lang="en-PH" b="1" dirty="0" smtClean="0"/>
              <a:t>');</a:t>
            </a:r>
          </a:p>
          <a:p>
            <a:r>
              <a:rPr lang="en-PH" b="1" dirty="0" smtClean="0"/>
              <a:t>        e.html("");</a:t>
            </a:r>
          </a:p>
          <a:p>
            <a:r>
              <a:rPr lang="en-PH" b="1" dirty="0" smtClean="0"/>
              <a:t>        for(</a:t>
            </a:r>
            <a:r>
              <a:rPr lang="en-PH" b="1" dirty="0" err="1" smtClean="0"/>
              <a:t>var</a:t>
            </a:r>
            <a:r>
              <a:rPr lang="en-PH" b="1" dirty="0" smtClean="0"/>
              <a:t> </a:t>
            </a:r>
            <a:r>
              <a:rPr lang="en-PH" b="1" dirty="0" err="1" smtClean="0"/>
              <a:t>i</a:t>
            </a:r>
            <a:r>
              <a:rPr lang="en-PH" b="1" dirty="0" smtClean="0"/>
              <a:t>=0; </a:t>
            </a:r>
            <a:r>
              <a:rPr lang="en-PH" b="1" dirty="0" err="1" smtClean="0"/>
              <a:t>i</a:t>
            </a:r>
            <a:r>
              <a:rPr lang="en-PH" b="1" dirty="0" smtClean="0"/>
              <a:t> &lt; </a:t>
            </a:r>
            <a:r>
              <a:rPr lang="en-PH" b="1" dirty="0" err="1" smtClean="0"/>
              <a:t>rs.rows.length</a:t>
            </a:r>
            <a:r>
              <a:rPr lang="en-PH" b="1" dirty="0" smtClean="0"/>
              <a:t>; </a:t>
            </a:r>
            <a:r>
              <a:rPr lang="en-PH" b="1" dirty="0" err="1" smtClean="0"/>
              <a:t>i</a:t>
            </a:r>
            <a:r>
              <a:rPr lang="en-PH" b="1" dirty="0" smtClean="0"/>
              <a:t>++) {</a:t>
            </a:r>
          </a:p>
          <a:p>
            <a:r>
              <a:rPr lang="en-PH" b="1" dirty="0" smtClean="0"/>
              <a:t>          r = </a:t>
            </a:r>
            <a:r>
              <a:rPr lang="en-PH" b="1" dirty="0" err="1" smtClean="0"/>
              <a:t>rs.rows.item</a:t>
            </a:r>
            <a:r>
              <a:rPr lang="en-PH" b="1" dirty="0" smtClean="0"/>
              <a:t>(</a:t>
            </a:r>
            <a:r>
              <a:rPr lang="en-PH" b="1" dirty="0" err="1" smtClean="0"/>
              <a:t>i</a:t>
            </a:r>
            <a:r>
              <a:rPr lang="en-PH" b="1" dirty="0" smtClean="0"/>
              <a:t>);</a:t>
            </a:r>
          </a:p>
          <a:p>
            <a:r>
              <a:rPr lang="en-PH" b="1" dirty="0" smtClean="0"/>
              <a:t>          e.html(e.html() + 'id: ' + r['id'] + ', name: ' + r['</a:t>
            </a:r>
            <a:r>
              <a:rPr lang="en-PH" b="1" dirty="0" err="1" smtClean="0"/>
              <a:t>fname</a:t>
            </a:r>
            <a:r>
              <a:rPr lang="en-PH" b="1" dirty="0" smtClean="0"/>
              <a:t>'] + '&lt;</a:t>
            </a:r>
            <a:r>
              <a:rPr lang="en-PH" b="1" dirty="0" err="1" smtClean="0"/>
              <a:t>br</a:t>
            </a:r>
            <a:r>
              <a:rPr lang="en-PH" b="1" dirty="0" smtClean="0"/>
              <a:t> /&gt;');</a:t>
            </a:r>
          </a:p>
          <a:p>
            <a:r>
              <a:rPr lang="en-PH" b="1" dirty="0" smtClean="0"/>
              <a:t>        }</a:t>
            </a:r>
          </a:p>
          <a:p>
            <a:r>
              <a:rPr lang="en-PH" b="1" dirty="0" smtClean="0"/>
              <a:t>      }</a:t>
            </a:r>
          </a:p>
          <a:p>
            <a:endParaRPr lang="en-PH" b="1" dirty="0" smtClean="0"/>
          </a:p>
          <a:p>
            <a:r>
              <a:rPr lang="en-PH" b="1" dirty="0" smtClean="0"/>
              <a:t>    function </a:t>
            </a:r>
            <a:r>
              <a:rPr lang="en-PH" b="1" dirty="0" err="1" smtClean="0"/>
              <a:t>renderData</a:t>
            </a:r>
            <a:r>
              <a:rPr lang="en-PH" b="1" dirty="0" smtClean="0"/>
              <a:t>() {</a:t>
            </a:r>
          </a:p>
          <a:p>
            <a:r>
              <a:rPr lang="en-PH" b="1" dirty="0" smtClean="0"/>
              <a:t>        </a:t>
            </a:r>
            <a:r>
              <a:rPr lang="en-PH" b="1" dirty="0" err="1" smtClean="0"/>
              <a:t>db.transaction</a:t>
            </a:r>
            <a:r>
              <a:rPr lang="en-PH" b="1" dirty="0" smtClean="0"/>
              <a:t>(function(</a:t>
            </a:r>
            <a:r>
              <a:rPr lang="en-PH" b="1" dirty="0" err="1" smtClean="0"/>
              <a:t>tx</a:t>
            </a:r>
            <a:r>
              <a:rPr lang="en-PH" b="1" dirty="0" smtClean="0"/>
              <a:t>) {</a:t>
            </a:r>
          </a:p>
          <a:p>
            <a:r>
              <a:rPr lang="en-PH" b="1" dirty="0" smtClean="0"/>
              <a:t>                     </a:t>
            </a:r>
            <a:r>
              <a:rPr lang="en-PH" b="1" dirty="0" err="1" smtClean="0"/>
              <a:t>tx.executeSql</a:t>
            </a:r>
            <a:r>
              <a:rPr lang="en-PH" b="1" dirty="0" smtClean="0"/>
              <a:t>('SELECT * FROM Info', [], </a:t>
            </a:r>
            <a:r>
              <a:rPr lang="en-PH" b="1" dirty="0" err="1" smtClean="0"/>
              <a:t>renderResults</a:t>
            </a:r>
            <a:r>
              <a:rPr lang="en-PH" b="1" dirty="0" smtClean="0"/>
              <a:t>);</a:t>
            </a:r>
          </a:p>
          <a:p>
            <a:r>
              <a:rPr lang="en-PH" b="1" dirty="0" smtClean="0"/>
              <a:t>	});</a:t>
            </a:r>
          </a:p>
          <a:p>
            <a:r>
              <a:rPr lang="en-PH" b="1" dirty="0" smtClean="0"/>
              <a:t>      }</a:t>
            </a:r>
          </a:p>
          <a:p>
            <a:endParaRPr lang="en-PH" b="1" dirty="0" smtClean="0"/>
          </a:p>
          <a:p>
            <a:endParaRPr lang="en-PH" b="1" dirty="0" smtClean="0"/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$(document).ready(function() {</a:t>
            </a:r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200" b="0" baseline="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sz="1200" b="0" baseline="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sz="1200" b="0" baseline="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('CREATE TABLE IF NOT EXISTS Info(id INTEGER PRIMARY KEY, </a:t>
            </a:r>
            <a:r>
              <a:rPr lang="en-PH" sz="1200" b="0" baseline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TEXT)', []);</a:t>
            </a:r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pPr>
              <a:buNone/>
            </a:pPr>
            <a:endParaRPr lang="en-PH" sz="1200" b="0" baseline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       $('#</a:t>
            </a:r>
            <a:r>
              <a:rPr lang="en-PH" sz="1200" b="1" baseline="0" dirty="0" err="1" smtClean="0">
                <a:latin typeface="Courier New" pitchFamily="49" charset="0"/>
                <a:cs typeface="Courier New" pitchFamily="49" charset="0"/>
              </a:rPr>
              <a:t>dataform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').submit(function() {</a:t>
            </a:r>
          </a:p>
          <a:p>
            <a:pPr>
              <a:buNone/>
            </a:pP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PH" sz="1200" b="1" baseline="0" dirty="0" err="1" smtClean="0">
                <a:latin typeface="Courier New" pitchFamily="49" charset="0"/>
                <a:cs typeface="Courier New" pitchFamily="49" charset="0"/>
              </a:rPr>
              <a:t>insertData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($('#</a:t>
            </a:r>
            <a:r>
              <a:rPr lang="en-PH" sz="1200" b="1" baseline="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PH" sz="1200" b="1" baseline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PH" sz="1200" b="1" baseline="0" dirty="0" err="1" smtClean="0">
                <a:latin typeface="Courier New" pitchFamily="49" charset="0"/>
                <a:cs typeface="Courier New" pitchFamily="49" charset="0"/>
              </a:rPr>
              <a:t>renderData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None/>
            </a:pP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>
              <a:buNone/>
            </a:pPr>
            <a:endParaRPr lang="en-PH" sz="1200" b="1" baseline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PH" sz="1200" b="1" baseline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200" b="1" baseline="0" dirty="0" err="1" smtClean="0">
                <a:latin typeface="Courier New" pitchFamily="49" charset="0"/>
                <a:cs typeface="Courier New" pitchFamily="49" charset="0"/>
              </a:rPr>
              <a:t>renderData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PH" sz="1200" b="0" baseline="0" dirty="0" smtClean="0">
                <a:latin typeface="Courier New" pitchFamily="49" charset="0"/>
                <a:cs typeface="Courier New" pitchFamily="49" charset="0"/>
              </a:rPr>
              <a:t>      });</a:t>
            </a:r>
            <a:endParaRPr lang="en-PH" b="1" dirty="0" smtClean="0"/>
          </a:p>
          <a:p>
            <a:r>
              <a:rPr lang="en-PH" baseline="0" dirty="0" smtClean="0"/>
              <a:t>   </a:t>
            </a:r>
            <a:r>
              <a:rPr lang="en-PH" dirty="0" smtClean="0"/>
              <a:t>&lt;/script&gt;</a:t>
            </a:r>
          </a:p>
          <a:p>
            <a:r>
              <a:rPr lang="en-PH" dirty="0" smtClean="0"/>
              <a:t>  &lt;/head&gt;</a:t>
            </a:r>
          </a:p>
          <a:p>
            <a:r>
              <a:rPr lang="en-PH" dirty="0" smtClean="0"/>
              <a:t>  &lt;body&gt;</a:t>
            </a:r>
          </a:p>
          <a:p>
            <a:r>
              <a:rPr lang="en-PH" dirty="0" smtClean="0"/>
              <a:t>    &lt;form method="get" id="</a:t>
            </a:r>
            <a:r>
              <a:rPr lang="en-PH" dirty="0" err="1" smtClean="0"/>
              <a:t>dataform</a:t>
            </a:r>
            <a:r>
              <a:rPr lang="en-PH" dirty="0" smtClean="0"/>
              <a:t>"&gt;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&lt;label for="</a:t>
            </a:r>
            <a:r>
              <a:rPr lang="en-PH" dirty="0" err="1" smtClean="0"/>
              <a:t>fname</a:t>
            </a:r>
            <a:r>
              <a:rPr lang="en-PH" dirty="0" smtClean="0"/>
              <a:t>"&gt;Name&lt;/label&gt;</a:t>
            </a:r>
          </a:p>
          <a:p>
            <a:r>
              <a:rPr lang="en-PH" dirty="0" smtClean="0"/>
              <a:t>        &lt;input type="text" placeholder="Enter Name" id="</a:t>
            </a:r>
            <a:r>
              <a:rPr lang="en-PH" dirty="0" err="1" smtClean="0"/>
              <a:t>fname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	name="</a:t>
            </a:r>
            <a:r>
              <a:rPr lang="en-PH" dirty="0" err="1" smtClean="0"/>
              <a:t>fname</a:t>
            </a:r>
            <a:r>
              <a:rPr lang="en-PH" dirty="0" smtClean="0"/>
              <a:t>" required=required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&lt;input type="submit" value="Submit Data"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&lt;/form&gt;</a:t>
            </a:r>
          </a:p>
          <a:p>
            <a:r>
              <a:rPr lang="en-PH" dirty="0" smtClean="0"/>
              <a:t>    &lt;div&gt;</a:t>
            </a:r>
          </a:p>
          <a:p>
            <a:r>
              <a:rPr lang="en-PH" dirty="0" smtClean="0"/>
              <a:t>      &lt;h2&gt;Stored Data&lt;/h2&gt;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  &lt;div id="</a:t>
            </a:r>
            <a:r>
              <a:rPr lang="en-PH" dirty="0" err="1" smtClean="0"/>
              <a:t>previous_info</a:t>
            </a:r>
            <a:r>
              <a:rPr lang="en-PH" dirty="0" smtClean="0"/>
              <a:t>"&gt;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&lt;/body&gt;</a:t>
            </a:r>
          </a:p>
          <a:p>
            <a:r>
              <a:rPr lang="en-PH" dirty="0" smtClean="0"/>
              <a:t>&lt;/html&gt; 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29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offers new elements for media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9AD5-9BBE-406A-BBDA-A6D90FA6000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22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HTML5 offers new form elements, for more functionality.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9AD5-9BBE-406A-BBDA-A6D90FA600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07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 smtClean="0">
                <a:hlinkClick r:id="rId3"/>
              </a:rPr>
              <a:t>http://www.the-art-of-web.com/html/html5-form-validation/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19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20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b="1" dirty="0" smtClean="0"/>
              <a:t>Complete Code:</a:t>
            </a:r>
          </a:p>
          <a:p>
            <a:r>
              <a:rPr lang="en-PH" b="0" dirty="0" smtClean="0"/>
              <a:t>&lt;!DOCTYPE html&gt; </a:t>
            </a:r>
          </a:p>
          <a:p>
            <a:r>
              <a:rPr lang="en-PH" b="0" dirty="0" smtClean="0"/>
              <a:t>&lt;html&gt;  </a:t>
            </a:r>
          </a:p>
          <a:p>
            <a:r>
              <a:rPr lang="en-PH" b="0" dirty="0" smtClean="0"/>
              <a:t>  &lt;head&gt;</a:t>
            </a:r>
          </a:p>
          <a:p>
            <a:r>
              <a:rPr lang="en-PH" b="0" dirty="0" smtClean="0"/>
              <a:t>    &lt;title&gt;Employee Info&lt;/title&gt;</a:t>
            </a:r>
          </a:p>
          <a:p>
            <a:r>
              <a:rPr lang="en-PH" b="0" dirty="0" smtClean="0"/>
              <a:t>    &lt;script </a:t>
            </a:r>
            <a:r>
              <a:rPr lang="en-PH" b="0" dirty="0" err="1" smtClean="0"/>
              <a:t>src</a:t>
            </a:r>
            <a:r>
              <a:rPr lang="en-PH" b="0" dirty="0" smtClean="0"/>
              <a:t>="http://www.google.com/jsapi"&gt;&lt;/script&gt;</a:t>
            </a:r>
          </a:p>
          <a:p>
            <a:r>
              <a:rPr lang="en-PH" b="0" dirty="0" smtClean="0"/>
              <a:t>    &lt;script&gt;</a:t>
            </a:r>
          </a:p>
          <a:p>
            <a:r>
              <a:rPr lang="en-PH" b="0" dirty="0" smtClean="0"/>
              <a:t>      </a:t>
            </a:r>
            <a:r>
              <a:rPr lang="en-PH" b="0" dirty="0" err="1" smtClean="0"/>
              <a:t>google.load</a:t>
            </a:r>
            <a:r>
              <a:rPr lang="en-PH" b="0" dirty="0" smtClean="0"/>
              <a:t>("</a:t>
            </a:r>
            <a:r>
              <a:rPr lang="en-PH" b="0" dirty="0" err="1" smtClean="0"/>
              <a:t>jquery</a:t>
            </a:r>
            <a:r>
              <a:rPr lang="en-PH" b="0" dirty="0" smtClean="0"/>
              <a:t>", "1.4.1");</a:t>
            </a:r>
          </a:p>
          <a:p>
            <a:r>
              <a:rPr lang="en-PH" b="0" dirty="0" smtClean="0"/>
              <a:t>    &lt;/script&gt;</a:t>
            </a:r>
          </a:p>
          <a:p>
            <a:r>
              <a:rPr lang="en-PH" b="0" dirty="0" smtClean="0"/>
              <a:t>  &lt;/head&gt;</a:t>
            </a:r>
          </a:p>
          <a:p>
            <a:r>
              <a:rPr lang="en-PH" b="0" dirty="0" smtClean="0"/>
              <a:t> &lt;body&gt;</a:t>
            </a:r>
          </a:p>
          <a:p>
            <a:r>
              <a:rPr lang="en-PH" b="0" dirty="0" smtClean="0"/>
              <a:t>    &lt;form method="get" id="</a:t>
            </a:r>
            <a:r>
              <a:rPr lang="en-PH" b="0" dirty="0" err="1" smtClean="0"/>
              <a:t>dataform</a:t>
            </a:r>
            <a:r>
              <a:rPr lang="en-PH" b="0" dirty="0" smtClean="0"/>
              <a:t>"&gt;</a:t>
            </a:r>
          </a:p>
          <a:p>
            <a:r>
              <a:rPr lang="en-PH" b="0" dirty="0" smtClean="0"/>
              <a:t>      &lt;div&gt;</a:t>
            </a:r>
          </a:p>
          <a:p>
            <a:r>
              <a:rPr lang="en-PH" b="0" dirty="0" smtClean="0"/>
              <a:t>        &lt;label for="</a:t>
            </a:r>
            <a:r>
              <a:rPr lang="en-PH" b="0" dirty="0" err="1" smtClean="0"/>
              <a:t>fname</a:t>
            </a:r>
            <a:r>
              <a:rPr lang="en-PH" b="0" dirty="0" smtClean="0"/>
              <a:t>"&gt;Name&lt;/label&gt;</a:t>
            </a:r>
          </a:p>
          <a:p>
            <a:r>
              <a:rPr lang="en-PH" b="0" dirty="0" smtClean="0"/>
              <a:t>        &lt;input type="text" placeholder="Enter Name" id="</a:t>
            </a:r>
            <a:r>
              <a:rPr lang="en-PH" b="0" dirty="0" err="1" smtClean="0"/>
              <a:t>fname</a:t>
            </a:r>
            <a:r>
              <a:rPr lang="en-PH" b="0" dirty="0" smtClean="0"/>
              <a:t>" name="</a:t>
            </a:r>
            <a:r>
              <a:rPr lang="en-PH" b="0" dirty="0" err="1" smtClean="0"/>
              <a:t>fname</a:t>
            </a:r>
            <a:r>
              <a:rPr lang="en-PH" b="0" dirty="0" smtClean="0"/>
              <a:t>" required=required /&gt;</a:t>
            </a:r>
          </a:p>
          <a:p>
            <a:r>
              <a:rPr lang="en-PH" b="0" dirty="0" smtClean="0"/>
              <a:t>      &lt;/div&gt;</a:t>
            </a:r>
          </a:p>
          <a:p>
            <a:r>
              <a:rPr lang="en-PH" b="0" dirty="0" smtClean="0"/>
              <a:t>      &lt;div&gt;</a:t>
            </a:r>
          </a:p>
          <a:p>
            <a:r>
              <a:rPr lang="en-PH" b="0" dirty="0" smtClean="0"/>
              <a:t>        &lt;input type="submit" value="Submit Data" /&gt;</a:t>
            </a:r>
          </a:p>
          <a:p>
            <a:r>
              <a:rPr lang="en-PH" b="0" dirty="0" smtClean="0"/>
              <a:t>      &lt;/div&gt;</a:t>
            </a:r>
          </a:p>
          <a:p>
            <a:r>
              <a:rPr lang="en-PH" b="0" dirty="0" smtClean="0"/>
              <a:t>    &lt;/form&gt;</a:t>
            </a:r>
          </a:p>
          <a:p>
            <a:r>
              <a:rPr lang="en-PH" b="0" dirty="0" smtClean="0"/>
              <a:t>    &lt;div&gt;</a:t>
            </a:r>
          </a:p>
          <a:p>
            <a:r>
              <a:rPr lang="en-PH" b="0" dirty="0" smtClean="0"/>
              <a:t>      &lt;h2&gt;Stored Data&lt;/h2&gt;</a:t>
            </a:r>
          </a:p>
          <a:p>
            <a:endParaRPr lang="en-PH" b="0" dirty="0" smtClean="0"/>
          </a:p>
          <a:p>
            <a:r>
              <a:rPr lang="en-PH" b="0" dirty="0" smtClean="0"/>
              <a:t>    &lt;/div&gt;</a:t>
            </a:r>
          </a:p>
          <a:p>
            <a:r>
              <a:rPr lang="en-PH" b="0" dirty="0" smtClean="0"/>
              <a:t>    &lt;div id="</a:t>
            </a:r>
            <a:r>
              <a:rPr lang="en-PH" b="0" dirty="0" err="1" smtClean="0"/>
              <a:t>previous_info</a:t>
            </a:r>
            <a:r>
              <a:rPr lang="en-PH" b="0" dirty="0" smtClean="0"/>
              <a:t>"&gt;</a:t>
            </a:r>
          </a:p>
          <a:p>
            <a:endParaRPr lang="en-PH" b="0" dirty="0" smtClean="0"/>
          </a:p>
          <a:p>
            <a:r>
              <a:rPr lang="en-PH" b="0" dirty="0" smtClean="0"/>
              <a:t>    &lt;/div&gt;</a:t>
            </a:r>
          </a:p>
          <a:p>
            <a:r>
              <a:rPr lang="en-PH" b="0" dirty="0" smtClean="0"/>
              <a:t>  &lt;/body&gt;&lt;/html&gt; </a:t>
            </a:r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23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Adding </a:t>
            </a:r>
            <a:r>
              <a:rPr lang="en-PH" dirty="0" err="1" smtClean="0"/>
              <a:t>JQuery</a:t>
            </a:r>
            <a:r>
              <a:rPr lang="en-PH" baseline="0" dirty="0" smtClean="0"/>
              <a:t> to your site:</a:t>
            </a:r>
          </a:p>
          <a:p>
            <a:r>
              <a:rPr lang="en-PH" dirty="0" smtClean="0">
                <a:hlinkClick r:id="rId3"/>
              </a:rPr>
              <a:t>http://think2loud.com/576-jquery-101-adding-jquery-to-your-website/</a:t>
            </a:r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24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PH" dirty="0" smtClean="0"/>
              <a:t>The four arguments: Database name, Version number, Database display</a:t>
            </a:r>
            <a:r>
              <a:rPr lang="en-PH" baseline="0" dirty="0" smtClean="0"/>
              <a:t> name, max size in bytes</a:t>
            </a:r>
          </a:p>
          <a:p>
            <a:endParaRPr lang="en-PH" baseline="0" dirty="0" smtClean="0"/>
          </a:p>
          <a:p>
            <a:r>
              <a:rPr lang="en-PH" b="1" baseline="0" dirty="0" smtClean="0"/>
              <a:t>Code:</a:t>
            </a:r>
          </a:p>
          <a:p>
            <a:r>
              <a:rPr lang="en-PH" dirty="0" smtClean="0"/>
              <a:t>&lt;!DOCTYPE html&gt; </a:t>
            </a:r>
          </a:p>
          <a:p>
            <a:r>
              <a:rPr lang="en-PH" dirty="0" smtClean="0"/>
              <a:t>&lt;html&gt;  </a:t>
            </a:r>
          </a:p>
          <a:p>
            <a:r>
              <a:rPr lang="en-PH" dirty="0" smtClean="0"/>
              <a:t>  &lt;head&gt;</a:t>
            </a:r>
          </a:p>
          <a:p>
            <a:r>
              <a:rPr lang="en-PH" dirty="0" smtClean="0"/>
              <a:t>    &lt;title&gt;Save My Name&lt;/title&gt;</a:t>
            </a:r>
          </a:p>
          <a:p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r>
              <a:rPr lang="en-PH" dirty="0" smtClean="0"/>
              <a:t>    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b="1" dirty="0" err="1" smtClean="0"/>
              <a:t>var</a:t>
            </a:r>
            <a:r>
              <a:rPr lang="en-PH" b="1" dirty="0" smtClean="0"/>
              <a:t> db = </a:t>
            </a:r>
            <a:r>
              <a:rPr lang="en-PH" b="1" dirty="0" err="1" smtClean="0"/>
              <a:t>window.openDatabase</a:t>
            </a:r>
            <a:r>
              <a:rPr lang="en-PH" b="1" dirty="0" smtClean="0"/>
              <a:t>("</a:t>
            </a:r>
            <a:r>
              <a:rPr lang="en-PH" b="1" dirty="0" err="1" smtClean="0"/>
              <a:t>InfoDB</a:t>
            </a:r>
            <a:r>
              <a:rPr lang="en-PH" b="1" dirty="0" smtClean="0"/>
              <a:t>", "1.0", "My Info", 1024*1000);</a:t>
            </a:r>
          </a:p>
          <a:p>
            <a:r>
              <a:rPr lang="en-PH" baseline="0" dirty="0" smtClean="0"/>
              <a:t>   </a:t>
            </a:r>
            <a:r>
              <a:rPr lang="en-PH" dirty="0" smtClean="0"/>
              <a:t>&lt;/script&gt;</a:t>
            </a:r>
          </a:p>
          <a:p>
            <a:r>
              <a:rPr lang="en-PH" dirty="0" smtClean="0"/>
              <a:t>  &lt;/head&gt;</a:t>
            </a:r>
          </a:p>
          <a:p>
            <a:r>
              <a:rPr lang="en-PH" dirty="0" smtClean="0"/>
              <a:t>  &lt;body&gt;</a:t>
            </a:r>
          </a:p>
          <a:p>
            <a:r>
              <a:rPr lang="en-PH" dirty="0" smtClean="0"/>
              <a:t>    &lt;form method="get" id="</a:t>
            </a:r>
            <a:r>
              <a:rPr lang="en-PH" dirty="0" err="1" smtClean="0"/>
              <a:t>dataform</a:t>
            </a:r>
            <a:r>
              <a:rPr lang="en-PH" dirty="0" smtClean="0"/>
              <a:t>"&gt;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&lt;label for="</a:t>
            </a:r>
            <a:r>
              <a:rPr lang="en-PH" dirty="0" err="1" smtClean="0"/>
              <a:t>fname</a:t>
            </a:r>
            <a:r>
              <a:rPr lang="en-PH" dirty="0" smtClean="0"/>
              <a:t>"&gt;Name&lt;/label&gt;</a:t>
            </a:r>
          </a:p>
          <a:p>
            <a:r>
              <a:rPr lang="en-PH" dirty="0" smtClean="0"/>
              <a:t>        &lt;input type="text" placeholder="Enter Name" id="</a:t>
            </a:r>
            <a:r>
              <a:rPr lang="en-PH" dirty="0" err="1" smtClean="0"/>
              <a:t>fname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	name="</a:t>
            </a:r>
            <a:r>
              <a:rPr lang="en-PH" dirty="0" err="1" smtClean="0"/>
              <a:t>fname</a:t>
            </a:r>
            <a:r>
              <a:rPr lang="en-PH" dirty="0" smtClean="0"/>
              <a:t>" required=required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&lt;input type="submit" value="Submit Data"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&lt;/form&gt;</a:t>
            </a:r>
          </a:p>
          <a:p>
            <a:r>
              <a:rPr lang="en-PH" dirty="0" smtClean="0"/>
              <a:t>    &lt;div&gt;</a:t>
            </a:r>
          </a:p>
          <a:p>
            <a:r>
              <a:rPr lang="en-PH" dirty="0" smtClean="0"/>
              <a:t>      &lt;h2&gt;Stored Data&lt;/h2&gt;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  &lt;div id="</a:t>
            </a:r>
            <a:r>
              <a:rPr lang="en-PH" dirty="0" err="1" smtClean="0"/>
              <a:t>previous_info</a:t>
            </a:r>
            <a:r>
              <a:rPr lang="en-PH" dirty="0" smtClean="0"/>
              <a:t>"&gt;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&lt;/body&gt;</a:t>
            </a:r>
          </a:p>
          <a:p>
            <a:r>
              <a:rPr lang="en-PH" dirty="0" smtClean="0"/>
              <a:t>&lt;/html&gt;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25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b="1" baseline="0" dirty="0" smtClean="0"/>
              <a:t>Code:</a:t>
            </a:r>
          </a:p>
          <a:p>
            <a:r>
              <a:rPr lang="en-PH" dirty="0" smtClean="0"/>
              <a:t>&lt;!DOCTYPE html&gt; </a:t>
            </a:r>
          </a:p>
          <a:p>
            <a:r>
              <a:rPr lang="en-PH" dirty="0" smtClean="0"/>
              <a:t>&lt;html&gt;  </a:t>
            </a:r>
          </a:p>
          <a:p>
            <a:r>
              <a:rPr lang="en-PH" dirty="0" smtClean="0"/>
              <a:t>  &lt;head&gt;</a:t>
            </a:r>
          </a:p>
          <a:p>
            <a:r>
              <a:rPr lang="en-PH" dirty="0" smtClean="0"/>
              <a:t>    &lt;title&gt;Save My Name&lt;/title&gt;</a:t>
            </a:r>
          </a:p>
          <a:p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r>
              <a:rPr lang="en-PH" dirty="0" smtClean="0"/>
              <a:t>    &lt;/script&gt;</a:t>
            </a:r>
          </a:p>
          <a:p>
            <a:r>
              <a:rPr lang="en-PH" dirty="0" smtClean="0"/>
              <a:t>    &lt;script&gt;</a:t>
            </a:r>
          </a:p>
          <a:p>
            <a:r>
              <a:rPr lang="en-PH" dirty="0" smtClean="0"/>
              <a:t>      </a:t>
            </a:r>
            <a:r>
              <a:rPr lang="en-PH" b="0" dirty="0" err="1" smtClean="0"/>
              <a:t>var</a:t>
            </a:r>
            <a:r>
              <a:rPr lang="en-PH" b="0" dirty="0" smtClean="0"/>
              <a:t> db = </a:t>
            </a:r>
            <a:r>
              <a:rPr lang="en-PH" b="0" dirty="0" err="1" smtClean="0"/>
              <a:t>window.openDatabase</a:t>
            </a:r>
            <a:r>
              <a:rPr lang="en-PH" b="0" dirty="0" smtClean="0"/>
              <a:t>("</a:t>
            </a:r>
            <a:r>
              <a:rPr lang="en-PH" b="0" dirty="0" err="1" smtClean="0"/>
              <a:t>InfoDB</a:t>
            </a:r>
            <a:r>
              <a:rPr lang="en-PH" b="0" dirty="0" smtClean="0"/>
              <a:t>", "1.0", "My Info", 1024*1000);</a:t>
            </a:r>
          </a:p>
          <a:p>
            <a:endParaRPr lang="en-PH" b="1" dirty="0" smtClean="0"/>
          </a:p>
          <a:p>
            <a:pPr>
              <a:buNone/>
            </a:pPr>
            <a:r>
              <a:rPr lang="en-PH" sz="1200" baseline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>
              <a:buNone/>
            </a:pP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200" b="1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sz="1200" b="1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('CREATE TABLE IF</a:t>
            </a:r>
            <a:r>
              <a:rPr lang="en-PH" sz="1200" b="1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NOT EXISTS Info(id INTEGER PRIMARY KEY, </a:t>
            </a:r>
            <a:r>
              <a:rPr lang="en-PH" sz="12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 TEXT)', []);</a:t>
            </a:r>
          </a:p>
          <a:p>
            <a:pPr>
              <a:buNone/>
            </a:pPr>
            <a:r>
              <a:rPr lang="en-PH" sz="1200" b="1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endParaRPr lang="en-PH" b="1" dirty="0" smtClean="0"/>
          </a:p>
          <a:p>
            <a:r>
              <a:rPr lang="en-PH" baseline="0" dirty="0" smtClean="0"/>
              <a:t>   </a:t>
            </a:r>
            <a:r>
              <a:rPr lang="en-PH" dirty="0" smtClean="0"/>
              <a:t>&lt;/script&gt;</a:t>
            </a:r>
          </a:p>
          <a:p>
            <a:r>
              <a:rPr lang="en-PH" dirty="0" smtClean="0"/>
              <a:t>  &lt;/head&gt;</a:t>
            </a:r>
          </a:p>
          <a:p>
            <a:r>
              <a:rPr lang="en-PH" dirty="0" smtClean="0"/>
              <a:t>  &lt;body&gt;</a:t>
            </a:r>
          </a:p>
          <a:p>
            <a:r>
              <a:rPr lang="en-PH" dirty="0" smtClean="0"/>
              <a:t>    &lt;form method="get" id="</a:t>
            </a:r>
            <a:r>
              <a:rPr lang="en-PH" dirty="0" err="1" smtClean="0"/>
              <a:t>dataform</a:t>
            </a:r>
            <a:r>
              <a:rPr lang="en-PH" dirty="0" smtClean="0"/>
              <a:t>"&gt;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&lt;label for="</a:t>
            </a:r>
            <a:r>
              <a:rPr lang="en-PH" dirty="0" err="1" smtClean="0"/>
              <a:t>fname</a:t>
            </a:r>
            <a:r>
              <a:rPr lang="en-PH" dirty="0" smtClean="0"/>
              <a:t>"&gt;Name&lt;/label&gt;</a:t>
            </a:r>
          </a:p>
          <a:p>
            <a:r>
              <a:rPr lang="en-PH" dirty="0" smtClean="0"/>
              <a:t>        &lt;input type="text" placeholder="Enter Name" id="</a:t>
            </a:r>
            <a:r>
              <a:rPr lang="en-PH" dirty="0" err="1" smtClean="0"/>
              <a:t>fname</a:t>
            </a:r>
            <a:r>
              <a:rPr lang="en-PH" dirty="0" smtClean="0"/>
              <a:t>”</a:t>
            </a:r>
          </a:p>
          <a:p>
            <a:r>
              <a:rPr lang="en-PH" dirty="0" smtClean="0"/>
              <a:t>	name="</a:t>
            </a:r>
            <a:r>
              <a:rPr lang="en-PH" dirty="0" err="1" smtClean="0"/>
              <a:t>fname</a:t>
            </a:r>
            <a:r>
              <a:rPr lang="en-PH" dirty="0" smtClean="0"/>
              <a:t>" required=required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  &lt;div&gt;</a:t>
            </a:r>
          </a:p>
          <a:p>
            <a:r>
              <a:rPr lang="en-PH" dirty="0" smtClean="0"/>
              <a:t>        &lt;input type="submit" value="Submit Data" /&gt;</a:t>
            </a:r>
          </a:p>
          <a:p>
            <a:r>
              <a:rPr lang="en-PH" dirty="0" smtClean="0"/>
              <a:t>      &lt;/div&gt;</a:t>
            </a:r>
          </a:p>
          <a:p>
            <a:r>
              <a:rPr lang="en-PH" dirty="0" smtClean="0"/>
              <a:t>    &lt;/form&gt;</a:t>
            </a:r>
          </a:p>
          <a:p>
            <a:r>
              <a:rPr lang="en-PH" dirty="0" smtClean="0"/>
              <a:t>    &lt;div&gt;</a:t>
            </a:r>
          </a:p>
          <a:p>
            <a:r>
              <a:rPr lang="en-PH" dirty="0" smtClean="0"/>
              <a:t>      &lt;h2&gt;Stored Data&lt;/h2&gt;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  &lt;div id="</a:t>
            </a:r>
            <a:r>
              <a:rPr lang="en-PH" dirty="0" err="1" smtClean="0"/>
              <a:t>previous_info</a:t>
            </a:r>
            <a:r>
              <a:rPr lang="en-PH" dirty="0" smtClean="0"/>
              <a:t>"&gt;</a:t>
            </a:r>
          </a:p>
          <a:p>
            <a:endParaRPr lang="en-PH" dirty="0" smtClean="0"/>
          </a:p>
          <a:p>
            <a:r>
              <a:rPr lang="en-PH" dirty="0" smtClean="0"/>
              <a:t>    &lt;/div&gt;</a:t>
            </a:r>
          </a:p>
          <a:p>
            <a:r>
              <a:rPr lang="en-PH" dirty="0" smtClean="0"/>
              <a:t>  &lt;/body&gt;</a:t>
            </a:r>
          </a:p>
          <a:p>
            <a:r>
              <a:rPr lang="en-PH" dirty="0" smtClean="0"/>
              <a:t>&lt;/html&gt; 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9A47-2BD2-4CD3-83B6-B8A58F88AD38}" type="slidenum">
              <a:rPr lang="en-PH" smtClean="0"/>
              <a:pPr/>
              <a:t>26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9FA69-335B-4E81-92BB-C43AEA382055}" type="datetimeFigureOut">
              <a:rPr lang="en-PH" smtClean="0"/>
              <a:pPr/>
              <a:t>10/23/2012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503C95-E45A-4CEB-9C89-1948E04E2E2B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reset.org/" TargetMode="External"/><Relationship Id="rId2" Type="http://schemas.openxmlformats.org/officeDocument/2006/relationships/hyperlink" Target="http://html5boilerplat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w3.org/html5/spec-author-view/spec.html" TargetMode="External"/><Relationship Id="rId4" Type="http://schemas.openxmlformats.org/officeDocument/2006/relationships/hyperlink" Target="http://www.abookapart.com/products/html5-for-web-designer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eweave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rlramos@smart.com.ph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mailto:rlramos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HTML5 Basics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1047750"/>
          </a:xfrm>
        </p:spPr>
        <p:txBody>
          <a:bodyPr>
            <a:normAutofit fontScale="92500" lnSpcReduction="10000"/>
          </a:bodyPr>
          <a:lstStyle/>
          <a:p>
            <a:r>
              <a:rPr lang="en-PH" dirty="0" smtClean="0"/>
              <a:t>Smart </a:t>
            </a:r>
            <a:r>
              <a:rPr lang="en-PH" dirty="0" err="1" smtClean="0"/>
              <a:t>DevNet</a:t>
            </a:r>
            <a:r>
              <a:rPr lang="en-PH" dirty="0" smtClean="0"/>
              <a:t> </a:t>
            </a:r>
            <a:r>
              <a:rPr lang="en-PH" dirty="0" err="1" smtClean="0"/>
              <a:t>DevDay</a:t>
            </a:r>
            <a:r>
              <a:rPr lang="en-PH" dirty="0" smtClean="0"/>
              <a:t> Bacolod</a:t>
            </a:r>
            <a:endParaRPr lang="en-PH" dirty="0" smtClean="0"/>
          </a:p>
          <a:p>
            <a:r>
              <a:rPr lang="en-PH" dirty="0" smtClean="0"/>
              <a:t>October 24, </a:t>
            </a:r>
            <a:r>
              <a:rPr lang="en-PH" dirty="0" smtClean="0"/>
              <a:t>2012</a:t>
            </a:r>
          </a:p>
          <a:p>
            <a:r>
              <a:rPr lang="en-PH" dirty="0" smtClean="0"/>
              <a:t>Ronald L. Ramos</a:t>
            </a:r>
            <a:endParaRPr lang="en-PH" dirty="0"/>
          </a:p>
        </p:txBody>
      </p:sp>
      <p:pic>
        <p:nvPicPr>
          <p:cNvPr id="4" name="Picture 3" descr="html5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895600"/>
            <a:ext cx="3505200" cy="3505200"/>
          </a:xfrm>
          <a:prstGeom prst="rect">
            <a:avLst/>
          </a:prstGeom>
        </p:spPr>
      </p:pic>
      <p:pic>
        <p:nvPicPr>
          <p:cNvPr id="37890" name="Picture 2" descr="http://smartdevnet.files.wordpress.com/2012/07/sidebarlogo-withurl.png?w=250&amp;h=1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2381250" cy="177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Where to start?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>
                <a:latin typeface="Adobe Gothic Std B" pitchFamily="34" charset="-128"/>
                <a:ea typeface="Adobe Gothic Std B" pitchFamily="34" charset="-128"/>
              </a:rPr>
              <a:t>Templates</a:t>
            </a:r>
            <a:endParaRPr lang="en-PH" dirty="0" smtClean="0">
              <a:latin typeface="Adobe Gothic Std B" pitchFamily="34" charset="-128"/>
              <a:ea typeface="Adobe Gothic Std B" pitchFamily="34" charset="-128"/>
              <a:hlinkClick r:id="rId2"/>
            </a:endParaRPr>
          </a:p>
          <a:p>
            <a:r>
              <a:rPr lang="en-PH" dirty="0" smtClean="0">
                <a:hlinkClick r:id="rId2"/>
              </a:rPr>
              <a:t>http</a:t>
            </a:r>
            <a:r>
              <a:rPr lang="en-PH" dirty="0" smtClean="0">
                <a:hlinkClick r:id="rId2"/>
              </a:rPr>
              <a:t>://html5boilerplate.com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 smtClean="0">
                <a:hlinkClick r:id="rId3"/>
              </a:rPr>
              <a:t>http://</a:t>
            </a:r>
            <a:r>
              <a:rPr lang="en-PH" dirty="0" smtClean="0">
                <a:hlinkClick r:id="rId3"/>
              </a:rPr>
              <a:t>html5reset.org/</a:t>
            </a:r>
            <a:endParaRPr lang="en-PH" dirty="0" smtClean="0"/>
          </a:p>
          <a:p>
            <a:pPr>
              <a:buNone/>
            </a:pPr>
            <a:r>
              <a:rPr lang="en-PH" dirty="0" smtClean="0"/>
              <a:t>Books</a:t>
            </a:r>
          </a:p>
          <a:p>
            <a:r>
              <a:rPr lang="en-PH" dirty="0" smtClean="0">
                <a:hlinkClick r:id="rId4"/>
              </a:rPr>
              <a:t>http://</a:t>
            </a:r>
            <a:r>
              <a:rPr lang="en-PH" dirty="0" smtClean="0">
                <a:hlinkClick r:id="rId4"/>
              </a:rPr>
              <a:t>www.abookapart.com/products/html5-for-web-designers</a:t>
            </a:r>
            <a:endParaRPr lang="en-PH" dirty="0" smtClean="0"/>
          </a:p>
          <a:p>
            <a:pPr>
              <a:buNone/>
            </a:pPr>
            <a:r>
              <a:rPr lang="en-PH" dirty="0" smtClean="0"/>
              <a:t>The official specifications:</a:t>
            </a:r>
          </a:p>
          <a:p>
            <a:r>
              <a:rPr lang="en-PH" dirty="0" smtClean="0">
                <a:hlinkClick r:id="rId5"/>
              </a:rPr>
              <a:t>http://dev.w3.org/html5/spec-author-view/spec.html</a:t>
            </a:r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New Elements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Semantic/Structural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461962784"/>
              </p:ext>
            </p:extLst>
          </p:nvPr>
        </p:nvGraphicFramePr>
        <p:xfrm>
          <a:off x="304800" y="1554163"/>
          <a:ext cx="8686800" cy="492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&lt;article&gt;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an article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&lt;aside&gt;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content aside from the page content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&lt;bdi&gt;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Isolates a part of text that might be formatted in a different direction from other text outside it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&lt;command&gt;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command button that a user can invoke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&lt;details&gt;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additional details that the user can view or hide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&lt;summary&gt;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visible heading for a &lt;details&gt; element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&lt;figure&gt;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Specifies self-contained content, like illustrations, diagrams, photos, code listings, etc.</a:t>
                      </a:r>
                    </a:p>
                  </a:txBody>
                  <a:tcPr marL="30163" marR="30163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4516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Semantic/Structural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36766633"/>
              </p:ext>
            </p:extLst>
          </p:nvPr>
        </p:nvGraphicFramePr>
        <p:xfrm>
          <a:off x="304800" y="1554163"/>
          <a:ext cx="8686800" cy="478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&lt;</a:t>
                      </a:r>
                      <a:r>
                        <a:rPr lang="en-US" dirty="0" err="1">
                          <a:effectLst/>
                          <a:latin typeface="verdana"/>
                        </a:rPr>
                        <a:t>figcaption</a:t>
                      </a:r>
                      <a:r>
                        <a:rPr lang="en-US" dirty="0">
                          <a:effectLst/>
                          <a:latin typeface="verdana"/>
                        </a:rPr>
                        <a:t>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caption for a &lt;figure&gt; element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&lt;footer&gt;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footer for a document or section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&lt;header&gt;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header for a document or section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&lt;hgroup&gt;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Groups a set of &lt;h1&gt; to &lt;h6&gt; elements when a heading has multiple levels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&lt;mark&gt;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marked/highlighted text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&lt;meter&gt;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scalar measurement within a known range (a gauge)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&lt;nav&gt;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navigation links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&lt;progress&gt;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Represents the progress of a task</a:t>
                      </a:r>
                    </a:p>
                  </a:txBody>
                  <a:tcPr marL="30163" marR="30163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4763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Semantic/Structural </a:t>
            </a:r>
            <a:r>
              <a:rPr lang="en-US" dirty="0" smtClean="0"/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14554022"/>
              </p:ext>
            </p:extLst>
          </p:nvPr>
        </p:nvGraphicFramePr>
        <p:xfrm>
          <a:off x="304800" y="1554163"/>
          <a:ext cx="8686800" cy="384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&lt;ruby&gt;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ruby annotation (for East Asian typography)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&lt;rt&gt;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an explanation/pronunciation of characters (for East Asian typography)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&lt;rp&gt;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what to show in browsers that do not support ruby annotations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&lt;section&gt;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section in a document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&lt;time&gt;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date/time</a:t>
                      </a:r>
                    </a:p>
                  </a:txBody>
                  <a:tcPr marL="30163" marR="30163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&lt;wbr&gt;</a:t>
                      </a:r>
                    </a:p>
                  </a:txBody>
                  <a:tcPr marL="30163" marR="30163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Defines a possible line-break</a:t>
                      </a:r>
                    </a:p>
                  </a:txBody>
                  <a:tcPr marL="30163" marR="30163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642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New Media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Elements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179467226"/>
              </p:ext>
            </p:extLst>
          </p:nvPr>
        </p:nvGraphicFramePr>
        <p:xfrm>
          <a:off x="304800" y="1554163"/>
          <a:ext cx="8686800" cy="320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&lt;audio&gt;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sound content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&lt;video&gt;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video or movie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&lt;source&gt;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multiple media resources for &lt;video&gt; and &lt;audio&gt;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&lt;embed&gt;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container for an external application or interactive content (a plug-in)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&lt;track&gt;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Defines text tracks for &lt;video&gt; and &lt;audio&gt;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7946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new &lt;canvas&gt; </a:t>
            </a:r>
            <a:r>
              <a:rPr lang="en-US" dirty="0" smtClean="0">
                <a:effectLst/>
              </a:rPr>
              <a:t>Element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171224888"/>
              </p:ext>
            </p:extLst>
          </p:nvPr>
        </p:nvGraphicFramePr>
        <p:xfrm>
          <a:off x="304800" y="1554163"/>
          <a:ext cx="8686800" cy="97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&lt;canvas&gt;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Used to draw graphics, on the fly, via scripting (usually JavaScript)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76903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New Form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997092197"/>
              </p:ext>
            </p:extLst>
          </p:nvPr>
        </p:nvGraphicFramePr>
        <p:xfrm>
          <a:off x="304800" y="1554163"/>
          <a:ext cx="8686800" cy="195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Tag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&lt;datalist&gt;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a list of pre-defined options for input controls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&lt;keygen&gt;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Defines a key-pair generator field (for forms)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&lt;output&gt;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Defines the result of a calculation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9672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Semantic/Structural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&lt;head&gt;&lt;title&gt;New HTML Tags&lt;/title&gt;&lt;/head&gt;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&lt;h1&gt;My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Favorite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Things&lt;/h1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&lt;section&gt;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&lt;h2&gt;Hobbies&lt;/h2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&lt;h3&gt;Lego&lt;/h3&gt;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&lt;p&gt;I've had these building bricks since I was 3.  They are amazing.&lt;/p&gt;</a:t>
            </a:r>
          </a:p>
          <a:p>
            <a:pPr>
              <a:buNone/>
            </a:pP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&lt;h3&gt;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Gunpla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&lt;/h3&gt;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&lt;p&gt;Model kits.  Plastic Model kits.  Only instead of tanks and planes I prefer robots&lt;/p&gt;</a:t>
            </a:r>
          </a:p>
          <a:p>
            <a:pPr>
              <a:buNone/>
            </a:pP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&lt;h3&gt;Comics&lt;/h3&gt;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&lt;p&gt;My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favorite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is Green Lantern.  And then most of the DC Heroes.  I also like Marvel.&lt;/p&gt;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&lt;/section&gt;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PH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New Form Elements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&lt;head&gt;&lt;title&gt;New HTML Tags&lt;/title&gt;&lt;/head&gt;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Email Address: &lt;input type="email" name="email" required placeholder="Enter a valid email 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address"&gt;&lt;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Website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: &lt;input type="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" name="website" required pattern="https?://.+"&gt;&lt;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: &lt;input type="number" size="6" name="age" min="18" max="99" value="21"&gt;&lt;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Satisfaction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: &lt;input type="range" size="2" name="satisfaction" min="1" max="5" value="3"&gt;&lt;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input type="submit"&gt;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108913"/>
            <a:ext cx="2749087" cy="2749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3048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briefly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87" y="990600"/>
            <a:ext cx="3048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24400"/>
            <a:ext cx="2483625" cy="1862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8956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186400"/>
            <a:ext cx="1671600" cy="16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2667800" cy="20008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49" y="2819400"/>
            <a:ext cx="3301688" cy="2201125"/>
          </a:xfrm>
        </p:spPr>
      </p:pic>
      <p:sp>
        <p:nvSpPr>
          <p:cNvPr id="12" name="TextBox 11"/>
          <p:cNvSpPr txBox="1"/>
          <p:nvPr/>
        </p:nvSpPr>
        <p:spPr>
          <a:xfrm>
            <a:off x="457200" y="5029200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>
                <a:solidFill>
                  <a:schemeClr val="bg1"/>
                </a:solidFill>
              </a:rPr>
              <a:t>Blue With Envy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upload.wikimedia.org/wikipedia/en/thumb/8/8f/Boston_Celtics.svg/200px-Boston_Celtics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0" y="281940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198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The Canvas</a:t>
            </a:r>
            <a:endParaRPr lang="en-PH" dirty="0"/>
          </a:p>
        </p:txBody>
      </p:sp>
      <p:pic>
        <p:nvPicPr>
          <p:cNvPr id="4" name="Content Placeholder 3" descr="samplecanvasgam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219201"/>
            <a:ext cx="2355489" cy="28956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276600" y="1216152"/>
            <a:ext cx="5397246" cy="56418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&lt;head&gt;&lt;title&gt;Canvas&lt;/title&gt;&lt;/head&gt;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&lt;canvas id="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" width="578" height="200"&gt;&lt;/canvas&gt;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canvas =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context =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canvas.getContext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('2d');</a:t>
            </a:r>
          </a:p>
          <a:p>
            <a:pPr>
              <a:buNone/>
            </a:pP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  // round line cap (middle line)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context.beginPath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context.moveTo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(200,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canvas.height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/ 2);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context.lineTo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canvas.width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- 200,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canvas.height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/ 2);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context.lineWidth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context.strokeStyle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= '#0000ff';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context.lineCap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= 'round';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PH" sz="1200" dirty="0" err="1" smtClean="0">
                <a:latin typeface="Courier New" pitchFamily="49" charset="0"/>
                <a:cs typeface="Courier New" pitchFamily="49" charset="0"/>
              </a:rPr>
              <a:t>context.stroke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PH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PH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Removed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HTML 4.01 elements are removed from HTML5:</a:t>
            </a:r>
          </a:p>
          <a:p>
            <a:pPr lvl="1"/>
            <a:r>
              <a:rPr lang="en-US" dirty="0"/>
              <a:t>&lt;acronym&gt;</a:t>
            </a:r>
          </a:p>
          <a:p>
            <a:pPr lvl="1"/>
            <a:r>
              <a:rPr lang="en-US" dirty="0"/>
              <a:t>&lt;applet&gt;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basefont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&lt;big&gt;</a:t>
            </a:r>
          </a:p>
          <a:p>
            <a:pPr lvl="1"/>
            <a:r>
              <a:rPr lang="en-US" dirty="0"/>
              <a:t>&lt;center&gt;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&lt;font&gt;</a:t>
            </a:r>
          </a:p>
          <a:p>
            <a:pPr lvl="1"/>
            <a:r>
              <a:rPr lang="en-US" dirty="0"/>
              <a:t>&lt;frame&gt;</a:t>
            </a:r>
          </a:p>
          <a:p>
            <a:pPr lvl="1"/>
            <a:r>
              <a:rPr lang="en-US" dirty="0"/>
              <a:t>&lt;frameset&gt;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&lt;strike&gt;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51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 Sample App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Entry Form</a:t>
            </a:r>
            <a:endParaRPr lang="en-PH" dirty="0"/>
          </a:p>
        </p:txBody>
      </p:sp>
      <p:pic>
        <p:nvPicPr>
          <p:cNvPr id="6" name="Content Placeholder 5" descr="demoappscreencap01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1828800"/>
            <a:ext cx="3095086" cy="3533070"/>
          </a:xfrm>
          <a:ln>
            <a:solidFill>
              <a:srgbClr val="002060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ln>
            <a:solidFill>
              <a:srgbClr val="FFC000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PH" dirty="0" smtClean="0"/>
              <a:t> &lt;body&gt;</a:t>
            </a:r>
          </a:p>
          <a:p>
            <a:pPr>
              <a:buNone/>
            </a:pPr>
            <a:r>
              <a:rPr lang="en-PH" dirty="0" smtClean="0"/>
              <a:t>    &lt;form method="get" id="</a:t>
            </a:r>
            <a:r>
              <a:rPr lang="en-PH" dirty="0" err="1" smtClean="0"/>
              <a:t>dataform</a:t>
            </a:r>
            <a:r>
              <a:rPr lang="en-PH" dirty="0" smtClean="0"/>
              <a:t>"&gt;</a:t>
            </a:r>
          </a:p>
          <a:p>
            <a:pPr>
              <a:buNone/>
            </a:pPr>
            <a:r>
              <a:rPr lang="en-PH" dirty="0" smtClean="0"/>
              <a:t>      &lt;div&gt;</a:t>
            </a:r>
          </a:p>
          <a:p>
            <a:pPr>
              <a:buNone/>
            </a:pPr>
            <a:r>
              <a:rPr lang="en-PH" dirty="0" smtClean="0"/>
              <a:t>        &lt;label for="</a:t>
            </a:r>
            <a:r>
              <a:rPr lang="en-PH" dirty="0" err="1" smtClean="0"/>
              <a:t>fname</a:t>
            </a:r>
            <a:r>
              <a:rPr lang="en-PH" dirty="0" smtClean="0"/>
              <a:t>"&gt;Name&lt;/label&gt;</a:t>
            </a:r>
          </a:p>
          <a:p>
            <a:pPr>
              <a:buNone/>
            </a:pPr>
            <a:r>
              <a:rPr lang="en-PH" dirty="0" smtClean="0"/>
              <a:t>        &lt;input type="text" placeholder="Enter Name" id="</a:t>
            </a:r>
            <a:r>
              <a:rPr lang="en-PH" dirty="0" err="1" smtClean="0"/>
              <a:t>fname</a:t>
            </a:r>
            <a:r>
              <a:rPr lang="en-PH" dirty="0" smtClean="0"/>
              <a:t>" 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name="</a:t>
            </a:r>
            <a:r>
              <a:rPr lang="en-PH" dirty="0" err="1" smtClean="0"/>
              <a:t>fname</a:t>
            </a:r>
            <a:r>
              <a:rPr lang="en-PH" dirty="0" smtClean="0"/>
              <a:t>" required=required /&gt;</a:t>
            </a:r>
          </a:p>
          <a:p>
            <a:pPr>
              <a:buNone/>
            </a:pPr>
            <a:r>
              <a:rPr lang="en-PH" dirty="0" smtClean="0"/>
              <a:t>      &lt;/div&gt;</a:t>
            </a:r>
          </a:p>
          <a:p>
            <a:pPr>
              <a:buNone/>
            </a:pPr>
            <a:r>
              <a:rPr lang="en-PH" dirty="0" smtClean="0"/>
              <a:t>      &lt;div&gt;</a:t>
            </a:r>
          </a:p>
          <a:p>
            <a:pPr>
              <a:buNone/>
            </a:pPr>
            <a:r>
              <a:rPr lang="en-PH" dirty="0" smtClean="0"/>
              <a:t>        &lt;input type="submit" value="Submit Data" /&gt;</a:t>
            </a:r>
          </a:p>
          <a:p>
            <a:pPr>
              <a:buNone/>
            </a:pPr>
            <a:r>
              <a:rPr lang="en-PH" dirty="0" smtClean="0"/>
              <a:t>      &lt;/div&gt;</a:t>
            </a:r>
          </a:p>
          <a:p>
            <a:pPr>
              <a:buNone/>
            </a:pPr>
            <a:r>
              <a:rPr lang="en-PH" dirty="0" smtClean="0"/>
              <a:t>    &lt;/form&gt;</a:t>
            </a:r>
          </a:p>
          <a:p>
            <a:pPr>
              <a:buNone/>
            </a:pPr>
            <a:r>
              <a:rPr lang="en-PH" dirty="0" smtClean="0"/>
              <a:t>    &lt;div&gt;</a:t>
            </a:r>
          </a:p>
          <a:p>
            <a:pPr>
              <a:buNone/>
            </a:pPr>
            <a:r>
              <a:rPr lang="en-PH" dirty="0" smtClean="0"/>
              <a:t>      &lt;h2&gt;Stored Data&lt;/h2&gt;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    &lt;/div&gt;</a:t>
            </a:r>
          </a:p>
          <a:p>
            <a:pPr>
              <a:buNone/>
            </a:pPr>
            <a:r>
              <a:rPr lang="en-PH" dirty="0" smtClean="0"/>
              <a:t>    &lt;div id="</a:t>
            </a:r>
            <a:r>
              <a:rPr lang="en-PH" dirty="0" err="1" smtClean="0"/>
              <a:t>previous_info</a:t>
            </a:r>
            <a:r>
              <a:rPr lang="en-PH" dirty="0" smtClean="0"/>
              <a:t>"&gt;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    &lt;/div&gt;</a:t>
            </a:r>
          </a:p>
          <a:p>
            <a:pPr>
              <a:buNone/>
            </a:pPr>
            <a:r>
              <a:rPr lang="en-PH" dirty="0" smtClean="0"/>
              <a:t>  &lt;/body&gt;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Adding </a:t>
            </a:r>
            <a:r>
              <a:rPr lang="en-PH" dirty="0" err="1" smtClean="0"/>
              <a:t>JQuery</a:t>
            </a:r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PH" dirty="0" smtClean="0"/>
              <a:t> &lt;head&gt;</a:t>
            </a:r>
          </a:p>
          <a:p>
            <a:pPr>
              <a:buNone/>
            </a:pPr>
            <a:r>
              <a:rPr lang="en-PH" dirty="0" smtClean="0"/>
              <a:t>    &lt;title&gt;Save My Name&lt;/title&gt;</a:t>
            </a:r>
          </a:p>
          <a:p>
            <a:pPr>
              <a:buNone/>
            </a:pPr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pPr>
              <a:buNone/>
            </a:pPr>
            <a:r>
              <a:rPr lang="en-PH" dirty="0" smtClean="0"/>
              <a:t>    &lt;script&gt;</a:t>
            </a:r>
          </a:p>
          <a:p>
            <a:pPr>
              <a:buNone/>
            </a:pPr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pPr>
              <a:buNone/>
            </a:pPr>
            <a:r>
              <a:rPr lang="en-PH" dirty="0" smtClean="0"/>
              <a:t>    &lt;/script&gt; &lt;head&gt;</a:t>
            </a:r>
          </a:p>
          <a:p>
            <a:pPr>
              <a:buNone/>
            </a:pPr>
            <a:r>
              <a:rPr lang="en-PH" dirty="0" smtClean="0"/>
              <a:t>    &lt;title&gt;Save My Name&lt;/title&gt;</a:t>
            </a:r>
          </a:p>
          <a:p>
            <a:pPr>
              <a:buNone/>
            </a:pPr>
            <a:r>
              <a:rPr lang="en-PH" dirty="0" smtClean="0"/>
              <a:t>    &lt;script </a:t>
            </a:r>
            <a:r>
              <a:rPr lang="en-PH" dirty="0" err="1" smtClean="0"/>
              <a:t>src</a:t>
            </a:r>
            <a:r>
              <a:rPr lang="en-PH" dirty="0" smtClean="0"/>
              <a:t>="http://www.google.com/jsapi"&gt;&lt;/script&gt;</a:t>
            </a:r>
          </a:p>
          <a:p>
            <a:pPr>
              <a:buNone/>
            </a:pPr>
            <a:r>
              <a:rPr lang="en-PH" dirty="0" smtClean="0"/>
              <a:t>    &lt;script&gt;</a:t>
            </a:r>
          </a:p>
          <a:p>
            <a:pPr>
              <a:buNone/>
            </a:pPr>
            <a:r>
              <a:rPr lang="en-PH" dirty="0" smtClean="0"/>
              <a:t>      </a:t>
            </a:r>
            <a:r>
              <a:rPr lang="en-PH" dirty="0" err="1" smtClean="0"/>
              <a:t>google.load</a:t>
            </a:r>
            <a:r>
              <a:rPr lang="en-PH" dirty="0" smtClean="0"/>
              <a:t>("</a:t>
            </a:r>
            <a:r>
              <a:rPr lang="en-PH" dirty="0" err="1" smtClean="0"/>
              <a:t>jquery</a:t>
            </a:r>
            <a:r>
              <a:rPr lang="en-PH" dirty="0" smtClean="0"/>
              <a:t>", "1.4.1");</a:t>
            </a:r>
          </a:p>
          <a:p>
            <a:pPr>
              <a:buNone/>
            </a:pPr>
            <a:r>
              <a:rPr lang="en-PH" dirty="0" smtClean="0"/>
              <a:t>    &lt;/script&gt;</a:t>
            </a:r>
          </a:p>
          <a:p>
            <a:pPr>
              <a:buNone/>
            </a:pPr>
            <a:r>
              <a:rPr lang="en-PH" dirty="0" smtClean="0"/>
              <a:t>&lt;/head&gt;</a:t>
            </a:r>
          </a:p>
          <a:p>
            <a:pPr>
              <a:buNone/>
            </a:pP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Create a Database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window.openDatabase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InfoDB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", "1.0", "My Info",  1024*1000);</a:t>
            </a:r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Creating the Table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>
              <a:buNone/>
            </a:pP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200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sz="20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sz="200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('CREATE TABLE IF </a:t>
            </a:r>
          </a:p>
          <a:p>
            <a:pPr>
              <a:buNone/>
            </a:pP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		NOT EXISTS Info(id INTEGER PRIMARY KEY, </a:t>
            </a:r>
          </a:p>
          <a:p>
            <a:pPr>
              <a:buNone/>
            </a:pP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PH" sz="20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 TEXT)', []);</a:t>
            </a:r>
          </a:p>
          <a:p>
            <a:pPr>
              <a:buNone/>
            </a:pPr>
            <a:r>
              <a:rPr lang="en-PH" sz="2000" dirty="0" smtClean="0">
                <a:latin typeface="Courier New" pitchFamily="49" charset="0"/>
                <a:cs typeface="Courier New" pitchFamily="49" charset="0"/>
              </a:rPr>
              <a:t>		});</a:t>
            </a:r>
            <a:endParaRPr lang="en-PH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Insert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insertData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('INSERT INTO Info(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 VALUES (?)', [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});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Display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renderResults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e = $('#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previous_info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e.html("");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rs.rows.length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  r =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rs.rows.item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  e.html(e.html() + 'id: ' + r['id'] + ', name: ' + r['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'] + '&lt;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 /&gt;');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PH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renderData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('SELECT * FROM Info', [], </a:t>
            </a:r>
            <a:r>
              <a:rPr lang="en-PH" dirty="0" err="1" smtClean="0">
                <a:latin typeface="Courier New" pitchFamily="49" charset="0"/>
                <a:cs typeface="Courier New" pitchFamily="49" charset="0"/>
              </a:rPr>
              <a:t>renderResults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	});</a:t>
            </a:r>
          </a:p>
          <a:p>
            <a:pPr>
              <a:buNone/>
            </a:pPr>
            <a:r>
              <a:rPr lang="en-PH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endParaRPr lang="en-P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Submit Data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 $(document).ready(function() {</a:t>
            </a:r>
          </a:p>
          <a:p>
            <a:pPr>
              <a:buNone/>
            </a:pP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800" dirty="0" err="1" smtClean="0">
                <a:latin typeface="Courier New" pitchFamily="49" charset="0"/>
                <a:cs typeface="Courier New" pitchFamily="49" charset="0"/>
              </a:rPr>
              <a:t>db.transaction</a:t>
            </a: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(function(</a:t>
            </a:r>
            <a:r>
              <a:rPr lang="en-PH" sz="18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PH" sz="1800" dirty="0" err="1" smtClean="0">
                <a:latin typeface="Courier New" pitchFamily="49" charset="0"/>
                <a:cs typeface="Courier New" pitchFamily="49" charset="0"/>
              </a:rPr>
              <a:t>tx.executeSql</a:t>
            </a: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('CREATE TABLE IF NOT EXISTS Info(id INTEGER PRIMARY KEY, </a:t>
            </a:r>
            <a:r>
              <a:rPr lang="en-PH" sz="1800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 TEXT)', []);</a:t>
            </a:r>
          </a:p>
          <a:p>
            <a:pPr>
              <a:buNone/>
            </a:pP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		});</a:t>
            </a:r>
          </a:p>
          <a:p>
            <a:pPr>
              <a:buNone/>
            </a:pP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        $('#</a:t>
            </a:r>
            <a:r>
              <a:rPr lang="en-PH" sz="1800" b="1" dirty="0" err="1" smtClean="0">
                <a:latin typeface="Courier New" pitchFamily="49" charset="0"/>
                <a:cs typeface="Courier New" pitchFamily="49" charset="0"/>
              </a:rPr>
              <a:t>dataform</a:t>
            </a: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').submit(function() {</a:t>
            </a:r>
          </a:p>
          <a:p>
            <a:pPr>
              <a:buNone/>
            </a:pP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PH" sz="1800" b="1" dirty="0" err="1" smtClean="0">
                <a:latin typeface="Courier New" pitchFamily="49" charset="0"/>
                <a:cs typeface="Courier New" pitchFamily="49" charset="0"/>
              </a:rPr>
              <a:t>insertData</a:t>
            </a: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($('#</a:t>
            </a:r>
            <a:r>
              <a:rPr lang="en-PH" sz="18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PH" sz="18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PH" sz="1800" b="1" dirty="0" err="1" smtClean="0">
                <a:latin typeface="Courier New" pitchFamily="49" charset="0"/>
                <a:cs typeface="Courier New" pitchFamily="49" charset="0"/>
              </a:rPr>
              <a:t>renderData</a:t>
            </a: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None/>
            </a:pP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        });</a:t>
            </a:r>
          </a:p>
          <a:p>
            <a:pPr>
              <a:buNone/>
            </a:pP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PH" sz="1800" b="1" dirty="0" err="1" smtClean="0">
                <a:latin typeface="Courier New" pitchFamily="49" charset="0"/>
                <a:cs typeface="Courier New" pitchFamily="49" charset="0"/>
              </a:rPr>
              <a:t>renderData</a:t>
            </a:r>
            <a:r>
              <a:rPr lang="en-PH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PH" sz="1800" dirty="0" smtClean="0">
                <a:latin typeface="Courier New" pitchFamily="49" charset="0"/>
                <a:cs typeface="Courier New" pitchFamily="49" charset="0"/>
              </a:rPr>
              <a:t>      });</a:t>
            </a:r>
            <a:endParaRPr lang="en-PH" sz="1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PH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>
                <a:hlinkClick r:id="rId2"/>
              </a:rPr>
              <a:t>https://github.com/taleweaver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Quick summary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HTML5 = HTML + JavaScript + CSS</a:t>
            </a:r>
          </a:p>
          <a:p>
            <a:r>
              <a:rPr lang="en-PH" dirty="0" smtClean="0"/>
              <a:t>New form elements allow for better forms</a:t>
            </a:r>
          </a:p>
          <a:p>
            <a:r>
              <a:rPr lang="en-PH" dirty="0" smtClean="0"/>
              <a:t>Local storage via </a:t>
            </a:r>
            <a:r>
              <a:rPr lang="en-PH" dirty="0" err="1" smtClean="0"/>
              <a:t>SQLite</a:t>
            </a:r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Thanks for listening!</a:t>
            </a:r>
            <a:endParaRPr lang="en-PH" dirty="0"/>
          </a:p>
        </p:txBody>
      </p:sp>
      <p:pic>
        <p:nvPicPr>
          <p:cNvPr id="4" name="Content Placeholder 3" descr="html5logocomplet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4191000" cy="4191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3355848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dirty="0" smtClean="0"/>
              <a:t>Contact Info:</a:t>
            </a:r>
          </a:p>
          <a:p>
            <a:pPr lvl="1"/>
            <a:r>
              <a:rPr lang="en-US" dirty="0" err="1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rlramos@smart.com.ph</a:t>
            </a:r>
            <a:endParaRPr lang="en-US" dirty="0" smtClean="0"/>
          </a:p>
          <a:p>
            <a:pPr lvl="1"/>
            <a:r>
              <a:rPr lang="en-US" dirty="0" smtClean="0"/>
              <a:t>Mobile: 09298874076</a:t>
            </a:r>
          </a:p>
          <a:p>
            <a:pPr lvl="1"/>
            <a:r>
              <a:rPr lang="en-US" dirty="0" smtClean="0"/>
              <a:t>Office #: 5113175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rlramos@gmail.com</a:t>
            </a:r>
            <a:endParaRPr lang="en-US" dirty="0" smtClean="0"/>
          </a:p>
          <a:p>
            <a:endParaRPr lang="en-PH" dirty="0"/>
          </a:p>
        </p:txBody>
      </p:sp>
      <p:pic>
        <p:nvPicPr>
          <p:cNvPr id="6" name="Picture 2" descr="http://smartdevnet.files.wordpress.com/2012/07/sidebarlogo-withurl.png?w=250&amp;h=1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724400"/>
            <a:ext cx="2381250" cy="177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HTML5?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 bit of history</a:t>
            </a:r>
            <a:endParaRPr lang="en-PH" dirty="0"/>
          </a:p>
        </p:txBody>
      </p:sp>
      <p:pic>
        <p:nvPicPr>
          <p:cNvPr id="4" name="Content Placeholder 3" descr="geocities-1996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371600"/>
            <a:ext cx="4619625" cy="3238500"/>
          </a:xfrm>
        </p:spPr>
      </p:pic>
      <p:pic>
        <p:nvPicPr>
          <p:cNvPr id="5" name="Picture 4" descr="Geociti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3886200"/>
            <a:ext cx="4419600" cy="2658456"/>
          </a:xfrm>
          <a:prstGeom prst="rect">
            <a:avLst/>
          </a:prstGeom>
        </p:spPr>
      </p:pic>
      <p:pic>
        <p:nvPicPr>
          <p:cNvPr id="6" name="Picture 5" descr="220px-Tim_Berners-Lee_close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1295400"/>
            <a:ext cx="195580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HTML5 will be the new standard for HTML.</a:t>
            </a:r>
          </a:p>
          <a:p>
            <a:r>
              <a:rPr lang="en-US" dirty="0"/>
              <a:t>The previous version of HTML, HTML 4.01, came in 1999. The web has changed a lot since then.</a:t>
            </a:r>
          </a:p>
          <a:p>
            <a:r>
              <a:rPr lang="en-US" dirty="0"/>
              <a:t>HTML5 is still a work in progress. However, the major browsers support many of the new HTML5 elements and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HTML5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HTML5 </a:t>
            </a:r>
            <a:r>
              <a:rPr lang="en-US" dirty="0"/>
              <a:t>is a cooperation between the World Wide Web Consortium (W3C) and the Web Hypertext Application Technology Working Group (WHATWG).</a:t>
            </a:r>
          </a:p>
          <a:p>
            <a:r>
              <a:rPr lang="en-US" dirty="0"/>
              <a:t>WHATWG was working with web forms and applications, and W3C was working with XHTML 2.0. In 2006, they decided to cooperate and create a new version of HTML.</a:t>
            </a:r>
          </a:p>
          <a:p>
            <a:r>
              <a:rPr lang="en-US" dirty="0"/>
              <a:t>Some rules for HTML5 were established:</a:t>
            </a:r>
          </a:p>
          <a:p>
            <a:pPr lvl="1"/>
            <a:r>
              <a:rPr lang="en-US" dirty="0"/>
              <a:t>New features should be based on HTML, CSS, DOM, and JavaScript</a:t>
            </a:r>
          </a:p>
          <a:p>
            <a:pPr lvl="1"/>
            <a:r>
              <a:rPr lang="en-US" dirty="0"/>
              <a:t>Reduce the need for external plugins (like Flash)</a:t>
            </a:r>
          </a:p>
          <a:p>
            <a:pPr lvl="1"/>
            <a:r>
              <a:rPr lang="en-US" dirty="0"/>
              <a:t>Better error handling</a:t>
            </a:r>
          </a:p>
          <a:p>
            <a:pPr lvl="1"/>
            <a:r>
              <a:rPr lang="en-US" dirty="0"/>
              <a:t>More markup to replace scripting</a:t>
            </a:r>
          </a:p>
          <a:p>
            <a:pPr lvl="1"/>
            <a:r>
              <a:rPr lang="en-US" dirty="0"/>
              <a:t>HTML5 should be device independent</a:t>
            </a:r>
          </a:p>
          <a:p>
            <a:pPr lvl="1"/>
            <a:r>
              <a:rPr lang="en-US" dirty="0"/>
              <a:t>The development process should be visible to the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HTML5 &lt;!DOCTYPE&gt;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HTML5 there is only one &lt;!</a:t>
            </a:r>
            <a:r>
              <a:rPr lang="en-US" dirty="0" err="1"/>
              <a:t>doctype</a:t>
            </a:r>
            <a:r>
              <a:rPr lang="en-US" dirty="0"/>
              <a:t>&gt; declaration, and it is very simple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/>
            <a:r>
              <a:rPr lang="en-US" dirty="0" smtClean="0"/>
              <a:t>Contrast HTML 4’s </a:t>
            </a:r>
            <a:r>
              <a:rPr lang="en-US" dirty="0" err="1" smtClean="0"/>
              <a:t>doctype</a:t>
            </a:r>
            <a:r>
              <a:rPr lang="en-US" dirty="0" smtClean="0"/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PH" dirty="0" smtClean="0"/>
              <a:t> </a:t>
            </a:r>
            <a:r>
              <a:rPr lang="en-PH" dirty="0" smtClean="0">
                <a:latin typeface="Courier New" pitchFamily="49" charset="0"/>
                <a:cs typeface="Courier New" pitchFamily="49" charset="0"/>
              </a:rPr>
              <a:t>&lt;!DOCTYPE HTML PUBLIC "-//W3C//DTD HTML 4.01 Transitional//EN" "http://www.w3.org/TR/html4/loose.dtd"&gt;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9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Minimum HTML5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Below </a:t>
            </a:r>
            <a:r>
              <a:rPr lang="en-US" dirty="0"/>
              <a:t>is a simple HTML5 document, with the minimum of required tags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&lt;!DOCTYPE html&gt;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&lt;head&gt;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Title of the document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&lt;/head&gt;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&lt;body&gt;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The content of the document......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5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</TotalTime>
  <Words>2570</Words>
  <Application>Microsoft Office PowerPoint</Application>
  <PresentationFormat>On-screen Show (4:3)</PresentationFormat>
  <Paragraphs>584</Paragraphs>
  <Slides>31</Slides>
  <Notes>12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HTML5 Basics</vt:lpstr>
      <vt:lpstr>About me briefly</vt:lpstr>
      <vt:lpstr>Files</vt:lpstr>
      <vt:lpstr>What is HTML5?</vt:lpstr>
      <vt:lpstr>A bit of history</vt:lpstr>
      <vt:lpstr>What is HTML5?</vt:lpstr>
      <vt:lpstr>How Did HTML5 Get Started?</vt:lpstr>
      <vt:lpstr>The HTML5 &lt;!DOCTYPE&gt;</vt:lpstr>
      <vt:lpstr>Minimum HTML5 Document</vt:lpstr>
      <vt:lpstr>Where to start?</vt:lpstr>
      <vt:lpstr>New Elements</vt:lpstr>
      <vt:lpstr>New Semantic/Structural Elements</vt:lpstr>
      <vt:lpstr>New Semantic/Structural Elements</vt:lpstr>
      <vt:lpstr>New Semantic/Structural Elements</vt:lpstr>
      <vt:lpstr>New Media Elements</vt:lpstr>
      <vt:lpstr>The new &lt;canvas&gt; Element</vt:lpstr>
      <vt:lpstr>New Form Elements</vt:lpstr>
      <vt:lpstr>New Semantic/Structural Elements</vt:lpstr>
      <vt:lpstr>New Form Elements</vt:lpstr>
      <vt:lpstr>The Canvas</vt:lpstr>
      <vt:lpstr>Removed Elements</vt:lpstr>
      <vt:lpstr>A Sample App</vt:lpstr>
      <vt:lpstr>Data Entry Form</vt:lpstr>
      <vt:lpstr>Adding JQuery </vt:lpstr>
      <vt:lpstr>Create a Database</vt:lpstr>
      <vt:lpstr>Creating the Table</vt:lpstr>
      <vt:lpstr>Insert Data</vt:lpstr>
      <vt:lpstr>Display Data</vt:lpstr>
      <vt:lpstr>Submit Data</vt:lpstr>
      <vt:lpstr>Quick summary</vt:lpstr>
      <vt:lpstr>Thanks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Basics</dc:title>
  <dc:creator>Ronald L. Ramos</dc:creator>
  <cp:lastModifiedBy>Ronald L. Ramos</cp:lastModifiedBy>
  <cp:revision>31</cp:revision>
  <dcterms:created xsi:type="dcterms:W3CDTF">2012-07-20T13:17:07Z</dcterms:created>
  <dcterms:modified xsi:type="dcterms:W3CDTF">2012-10-23T15:30:53Z</dcterms:modified>
</cp:coreProperties>
</file>