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modernComment_12D_6FF3EFC9.xml" ContentType="application/vnd.ms-powerpoint.comments+xml"/>
  <Override PartName="/ppt/notesSlides/notesSlide2.xml" ContentType="application/vnd.openxmlformats-officedocument.presentationml.notesSlide+xml"/>
  <Override PartName="/ppt/comments/modernComment_126_5337E04.xml" ContentType="application/vnd.ms-powerpoint.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comments/modernComment_12E_D4AF92A1.xml" ContentType="application/vnd.ms-powerpoint.comment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omments/modernComment_132_A97719C7.xml" ContentType="application/vnd.ms-powerpoint.comments+xml"/>
  <Override PartName="/ppt/notesSlides/notesSlide4.xml" ContentType="application/vnd.openxmlformats-officedocument.presentationml.notesSlide+xml"/>
  <Override PartName="/ppt/comments/modernComment_116_DC2B2ACF.xml" ContentType="application/vnd.ms-powerpoint.comments+xml"/>
  <Override PartName="/ppt/comments/modernComment_119_274B21EC.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0"/>
  </p:notesMasterIdLst>
  <p:handoutMasterIdLst>
    <p:handoutMasterId r:id="rId51"/>
  </p:handoutMasterIdLst>
  <p:sldIdLst>
    <p:sldId id="259" r:id="rId2"/>
    <p:sldId id="287" r:id="rId3"/>
    <p:sldId id="288" r:id="rId4"/>
    <p:sldId id="260" r:id="rId5"/>
    <p:sldId id="261" r:id="rId6"/>
    <p:sldId id="321" r:id="rId7"/>
    <p:sldId id="296" r:id="rId8"/>
    <p:sldId id="298" r:id="rId9"/>
    <p:sldId id="297" r:id="rId10"/>
    <p:sldId id="299" r:id="rId11"/>
    <p:sldId id="300" r:id="rId12"/>
    <p:sldId id="291" r:id="rId13"/>
    <p:sldId id="334" r:id="rId14"/>
    <p:sldId id="262" r:id="rId15"/>
    <p:sldId id="293" r:id="rId16"/>
    <p:sldId id="301" r:id="rId17"/>
    <p:sldId id="294" r:id="rId18"/>
    <p:sldId id="311" r:id="rId19"/>
    <p:sldId id="320" r:id="rId20"/>
    <p:sldId id="263" r:id="rId21"/>
    <p:sldId id="302" r:id="rId22"/>
    <p:sldId id="303" r:id="rId23"/>
    <p:sldId id="304" r:id="rId24"/>
    <p:sldId id="307" r:id="rId25"/>
    <p:sldId id="306" r:id="rId26"/>
    <p:sldId id="335" r:id="rId27"/>
    <p:sldId id="276" r:id="rId28"/>
    <p:sldId id="322" r:id="rId29"/>
    <p:sldId id="328" r:id="rId30"/>
    <p:sldId id="329" r:id="rId31"/>
    <p:sldId id="330" r:id="rId32"/>
    <p:sldId id="323" r:id="rId33"/>
    <p:sldId id="277" r:id="rId34"/>
    <p:sldId id="319" r:id="rId35"/>
    <p:sldId id="278" r:id="rId36"/>
    <p:sldId id="281" r:id="rId37"/>
    <p:sldId id="308" r:id="rId38"/>
    <p:sldId id="309" r:id="rId39"/>
    <p:sldId id="282" r:id="rId40"/>
    <p:sldId id="312" r:id="rId41"/>
    <p:sldId id="313" r:id="rId42"/>
    <p:sldId id="286" r:id="rId43"/>
    <p:sldId id="314" r:id="rId44"/>
    <p:sldId id="336" r:id="rId45"/>
    <p:sldId id="333" r:id="rId46"/>
    <p:sldId id="325" r:id="rId47"/>
    <p:sldId id="326" r:id="rId48"/>
    <p:sldId id="327"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0610DE8-7FD2-F71F-4F73-0A0BD734C664}" name="Tevfik SASTIM" initials="TS" userId="c0ab5c620589f97e"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0BD7"/>
    <a:srgbClr val="FFFF00"/>
    <a:srgbClr val="4E8CF0"/>
    <a:srgbClr val="008000"/>
    <a:srgbClr val="219794"/>
    <a:srgbClr val="C00000"/>
    <a:srgbClr val="A6A6A6"/>
    <a:srgbClr val="58FF58"/>
    <a:srgbClr val="F4979D"/>
    <a:srgbClr val="9824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28" autoAdjust="0"/>
    <p:restoredTop sz="83458" autoAdjust="0"/>
  </p:normalViewPr>
  <p:slideViewPr>
    <p:cSldViewPr snapToGrid="0" showGuides="1">
      <p:cViewPr varScale="1">
        <p:scale>
          <a:sx n="30" d="100"/>
          <a:sy n="30" d="100"/>
        </p:scale>
        <p:origin x="24" y="918"/>
      </p:cViewPr>
      <p:guideLst>
        <p:guide orient="horz" pos="2160"/>
        <p:guide pos="3840"/>
      </p:guideLst>
    </p:cSldViewPr>
  </p:slideViewPr>
  <p:notesTextViewPr>
    <p:cViewPr>
      <p:scale>
        <a:sx n="1" d="1"/>
        <a:sy n="1" d="1"/>
      </p:scale>
      <p:origin x="0" y="0"/>
    </p:cViewPr>
  </p:notesTextViewPr>
  <p:notesViewPr>
    <p:cSldViewPr snapToGrid="0">
      <p:cViewPr varScale="1">
        <p:scale>
          <a:sx n="87" d="100"/>
          <a:sy n="87" d="100"/>
        </p:scale>
        <p:origin x="3840"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8/10/relationships/authors" Target="authors.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omments/modernComment_116_DC2B2ACF.xml><?xml version="1.0" encoding="utf-8"?>
<p188:cmLst xmlns:a="http://schemas.openxmlformats.org/drawingml/2006/main" xmlns:r="http://schemas.openxmlformats.org/officeDocument/2006/relationships" xmlns:p188="http://schemas.microsoft.com/office/powerpoint/2018/8/main">
  <p188:cm id="{61D2D65D-133A-427B-9151-2B1498BEC32C}" authorId="{20610DE8-7FD2-F71F-4F73-0A0BD734C664}" created="2022-01-15T13:34:38.013">
    <pc:sldMkLst xmlns:pc="http://schemas.microsoft.com/office/powerpoint/2013/main/command">
      <pc:docMk/>
      <pc:sldMk cId="3693816527" sldId="278"/>
    </pc:sldMkLst>
    <p188:pos x="10150475" y="2435225"/>
    <p188:txBody>
      <a:bodyPr/>
      <a:lstStyle/>
      <a:p>
        <a:r>
          <a:rPr lang="en-US"/>
          <a:t>The main branch is the final version of the story. It should always only have content that has been reviewed and approved. We cannot just allow everyone to directly push to the main branch. </a:t>
        </a:r>
      </a:p>
    </p188:txBody>
  </p188:cm>
</p188:cmLst>
</file>

<file path=ppt/comments/modernComment_119_274B21EC.xml><?xml version="1.0" encoding="utf-8"?>
<p188:cmLst xmlns:a="http://schemas.openxmlformats.org/drawingml/2006/main" xmlns:r="http://schemas.openxmlformats.org/officeDocument/2006/relationships" xmlns:p188="http://schemas.microsoft.com/office/powerpoint/2018/8/main">
  <p188:cm id="{7B6C75D0-8A5C-4138-9210-27EF0F8A6B3F}" authorId="{20610DE8-7FD2-F71F-4F73-0A0BD734C664}" created="2022-01-15T12:30:00.184">
    <ac:deMkLst xmlns:ac="http://schemas.microsoft.com/office/drawing/2013/main/command">
      <pc:docMk xmlns:pc="http://schemas.microsoft.com/office/powerpoint/2013/main/command"/>
      <pc:sldMk xmlns:pc="http://schemas.microsoft.com/office/powerpoint/2013/main/command" cId="659235308" sldId="281"/>
      <ac:spMk id="13" creationId="{00000000-0000-0000-0000-000000000000}"/>
    </ac:deMkLst>
    <p188:pos x="7504064" y="187602"/>
    <p188:txBody>
      <a:bodyPr/>
      <a:lstStyle/>
      <a:p>
        <a:r>
          <a:rPr lang="en-US"/>
          <a:t>remote repo'yu local repoyla bağlamak için
* git remote add origin
i kullanırız.</a:t>
        </a:r>
      </a:p>
    </p188:txBody>
  </p188:cm>
  <p188:cm id="{DF2228BF-EB6B-46A1-8433-7AECF504B990}" authorId="{20610DE8-7FD2-F71F-4F73-0A0BD734C664}" created="2022-01-15T12:31:30.884">
    <pc:sldMkLst xmlns:pc="http://schemas.microsoft.com/office/powerpoint/2013/main/command">
      <pc:docMk/>
      <pc:sldMk cId="659235308" sldId="281"/>
    </pc:sldMkLst>
    <p188:pos x="8118475" y="5127625"/>
    <p188:txBody>
      <a:bodyPr/>
      <a:lstStyle/>
      <a:p>
        <a:r>
          <a:rPr lang="en-US"/>
          <a:t>Burada origin local branch'mız master remote branch'imiz</a:t>
        </a:r>
      </a:p>
    </p188:txBody>
  </p188:cm>
  <p188:cm id="{6AC09D69-A5FC-44C5-A800-B0E396E687BD}" authorId="{20610DE8-7FD2-F71F-4F73-0A0BD734C664}" created="2022-01-15T12:33:43.725">
    <pc:sldMkLst xmlns:pc="http://schemas.microsoft.com/office/powerpoint/2013/main/command">
      <pc:docMk/>
      <pc:sldMk cId="659235308" sldId="281"/>
    </pc:sldMkLst>
    <p188:pos x="7826375" y="6092825"/>
    <p188:txBody>
      <a:bodyPr/>
      <a:lstStyle/>
      <a:p>
        <a:r>
          <a:rPr lang="en-US"/>
          <a:t>Zaten sonrasında bizden kullanıcı adı ve şifre ister</a:t>
        </a:r>
      </a:p>
    </p188:txBody>
  </p188:cm>
</p188:cmLst>
</file>

<file path=ppt/comments/modernComment_126_5337E04.xml><?xml version="1.0" encoding="utf-8"?>
<p188:cmLst xmlns:a="http://schemas.openxmlformats.org/drawingml/2006/main" xmlns:r="http://schemas.openxmlformats.org/officeDocument/2006/relationships" xmlns:p188="http://schemas.microsoft.com/office/powerpoint/2018/8/main">
  <p188:cm id="{185BEE46-D698-438E-A964-7B1DA687D959}" authorId="{20610DE8-7FD2-F71F-4F73-0A0BD734C664}" created="2022-01-15T09:55:01.120">
    <pc:sldMkLst xmlns:pc="http://schemas.microsoft.com/office/powerpoint/2013/main/command">
      <pc:docMk/>
      <pc:sldMk cId="87260676" sldId="294"/>
    </pc:sldMkLst>
    <p188:pos x="11141075" y="5381625"/>
    <p188:txBody>
      <a:bodyPr/>
      <a:lstStyle/>
      <a:p>
        <a:r>
          <a:rPr lang="en-US"/>
          <a:t>Sadece commit'lemek için:
* git commit -m "Kısa mesaj"
Hem ekleyip hem commitlemek için:
* git commit -am "Kısa mesaj"</a:t>
        </a:r>
      </a:p>
    </p188:txBody>
  </p188:cm>
</p188:cmLst>
</file>

<file path=ppt/comments/modernComment_12D_6FF3EFC9.xml><?xml version="1.0" encoding="utf-8"?>
<p188:cmLst xmlns:a="http://schemas.openxmlformats.org/drawingml/2006/main" xmlns:r="http://schemas.openxmlformats.org/officeDocument/2006/relationships" xmlns:p188="http://schemas.microsoft.com/office/powerpoint/2018/8/main">
  <p188:cm id="{831AEF30-8274-45FF-AFA8-CB92A776B1DF}" authorId="{20610DE8-7FD2-F71F-4F73-0A0BD734C664}" created="2022-01-15T09:30:58.291">
    <pc:sldMkLst xmlns:pc="http://schemas.microsoft.com/office/powerpoint/2013/main/command">
      <pc:docMk/>
      <pc:sldMk cId="1878257609" sldId="301"/>
    </pc:sldMkLst>
    <p188:pos x="3914775" y="3184525"/>
    <p188:txBody>
      <a:bodyPr/>
      <a:lstStyle/>
      <a:p>
        <a:r>
          <a:rPr lang="en-US"/>
          <a:t>git add burada uygulanır
* git add . (Her şeyi ekleyeyim diyorsan)
* git add spesifikdosya.txt (Spesifik bir dosyayı ekleyeyim diyorsan)</a:t>
        </a:r>
      </a:p>
    </p188:txBody>
  </p188:cm>
  <p188:cm id="{670F42D1-1C19-499D-A46D-BE39CBF6FB1A}" authorId="{20610DE8-7FD2-F71F-4F73-0A0BD734C664}" created="2022-01-15T09:32:12.619">
    <pc:sldMkLst xmlns:pc="http://schemas.microsoft.com/office/powerpoint/2013/main/command">
      <pc:docMk/>
      <pc:sldMk cId="1878257609" sldId="301"/>
    </pc:sldMkLst>
    <p188:pos x="295275" y="3336925"/>
    <p188:txBody>
      <a:bodyPr/>
      <a:lstStyle/>
      <a:p>
        <a:r>
          <a:rPr lang="en-US"/>
          <a:t> git init  burada uygulanır.</a:t>
        </a:r>
      </a:p>
    </p188:txBody>
  </p188:cm>
  <p188:cm id="{4F035EE6-89BE-462C-9E26-F4E559489C50}" authorId="{20610DE8-7FD2-F71F-4F73-0A0BD734C664}" created="2022-01-15T09:37:25.334">
    <pc:sldMkLst xmlns:pc="http://schemas.microsoft.com/office/powerpoint/2013/main/command">
      <pc:docMk/>
      <pc:sldMk cId="1878257609" sldId="301"/>
    </pc:sldMkLst>
    <p188:pos x="6988175" y="3108325"/>
    <p188:replyLst>
      <p188:reply id="{1FAF3FFE-E04E-42DC-8C93-B8E71683161A}" authorId="{20610DE8-7FD2-F71F-4F73-0A0BD734C664}" created="2022-01-15T09:41:58.663">
        <p188:txBody>
          <a:bodyPr/>
          <a:lstStyle/>
          <a:p>
            <a:r>
              <a:rPr lang="en-US"/>
              <a:t>Not devam ediyor çift tıkla</a:t>
            </a:r>
          </a:p>
        </p188:txBody>
      </p188:reply>
    </p188:replyLst>
    <p188:txBody>
      <a:bodyPr/>
      <a:lstStyle/>
      <a:p>
        <a:r>
          <a:rPr lang="en-US"/>
          <a:t>Şimdi buranın sonunda commit'i yapanın kimliğini belirlemek için git config kullanılabilir:
* git config user.email sarah@example.com 
* git config user.name sarah </a:t>
        </a:r>
      </a:p>
    </p188:txBody>
  </p188:cm>
  <p188:cm id="{8C6622D4-BCEA-4A02-A6CD-CCA5F4936E41}" authorId="{20610DE8-7FD2-F71F-4F73-0A0BD734C664}" created="2022-01-15T09:40:01.692">
    <pc:sldMkLst xmlns:pc="http://schemas.microsoft.com/office/powerpoint/2013/main/command">
      <pc:docMk/>
      <pc:sldMk cId="1878257609" sldId="301"/>
    </pc:sldMkLst>
    <p188:pos x="7851775" y="4213225"/>
    <p188:replyLst>
      <p188:reply id="{F0D222E9-4372-46D8-A388-C78282898CB4}" authorId="{20610DE8-7FD2-F71F-4F73-0A0BD734C664}" created="2022-01-15T09:42:11.802">
        <p188:txBody>
          <a:bodyPr/>
          <a:lstStyle/>
          <a:p>
            <a:r>
              <a:rPr lang="en-US"/>
              <a:t>Not devam ediyor çift tıkla</a:t>
            </a:r>
          </a:p>
        </p188:txBody>
      </p188:reply>
      <p188:reply id="{14A3B14A-0597-4721-A84D-2F9DA50577C3}" authorId="{20610DE8-7FD2-F71F-4F73-0A0BD734C664}" created="2022-01-15T12:46:50.821">
        <p188:txBody>
          <a:bodyPr/>
          <a:lstStyle/>
          <a:p>
            <a:r>
              <a:rPr lang="en-US"/>
              <a:t>othing added to commit but untracked files present (use "git add" to track) diyorsa git add yapmalıs</a:t>
            </a:r>
          </a:p>
        </p188:txBody>
      </p188:reply>
    </p188:replyLst>
    <p188:txBody>
      <a:bodyPr/>
      <a:lstStyle/>
      <a:p>
        <a:r>
          <a:rPr lang="en-US"/>
          <a:t>Commit burada yapılır, ancak öncesinde son durumu kontrol etmek için git status'u kullanmak evladır.
* git status
* git commit -m "Commit'e ekleyeceğin kısa mesaj"</a:t>
        </a:r>
      </a:p>
    </p188:txBody>
  </p188:cm>
  <p188:cm id="{0ACCDA26-ADD2-4308-8C48-C98496E57778}" authorId="{20610DE8-7FD2-F71F-4F73-0A0BD734C664}" created="2022-01-15T10:03:56.825">
    <pc:sldMkLst xmlns:pc="http://schemas.microsoft.com/office/powerpoint/2013/main/command">
      <pc:docMk/>
      <pc:sldMk cId="1878257609" sldId="301"/>
    </pc:sldMkLst>
    <p188:pos x="11776075" y="3438525"/>
    <p188:txBody>
      <a:bodyPr/>
      <a:lstStyle/>
      <a:p>
        <a:r>
          <a:rPr lang="en-US"/>
          <a:t>Her şeyi bitirdik, directorymizde ne var ne yok bilgi sahibi olmak istiyoruz, git log'u kullanırız.
* git log
</a:t>
        </a:r>
      </a:p>
    </p188:txBody>
  </p188:cm>
</p188:cmLst>
</file>

<file path=ppt/comments/modernComment_12E_D4AF92A1.xml><?xml version="1.0" encoding="utf-8"?>
<p188:cmLst xmlns:a="http://schemas.openxmlformats.org/drawingml/2006/main" xmlns:r="http://schemas.openxmlformats.org/officeDocument/2006/relationships" xmlns:p188="http://schemas.microsoft.com/office/powerpoint/2018/8/main">
  <p188:cm id="{BB59B554-9141-4653-9E92-2C2D4EE37B8C}" authorId="{20610DE8-7FD2-F71F-4F73-0A0BD734C664}" created="2022-01-15T14:48:32.704">
    <pc:sldMkLst xmlns:pc="http://schemas.microsoft.com/office/powerpoint/2013/main/command">
      <pc:docMk/>
      <pc:sldMk cId="3568276129" sldId="302"/>
    </pc:sldMkLst>
    <p188:pos x="2060575" y="1952624"/>
    <p188:txBody>
      <a:bodyPr/>
      <a:lstStyle/>
      <a:p>
        <a:r>
          <a:rPr lang="en-US"/>
          <a:t>git revert &lt;hashcode'un son 5 hanesi&gt;
* hash code 'unu yazdığın commit'teki değişiklikleri geri alır ancak değişiklikleri git history'inde tutmaya devam eder.</a:t>
        </a:r>
      </a:p>
    </p188:txBody>
  </p188:cm>
  <p188:cm id="{65456974-66B6-4E16-A71D-E5CB94EAE5A1}" authorId="{20610DE8-7FD2-F71F-4F73-0A0BD734C664}" created="2022-01-15T14:52:18.260">
    <pc:sldMkLst xmlns:pc="http://schemas.microsoft.com/office/powerpoint/2013/main/command">
      <pc:docMk/>
      <pc:sldMk cId="3568276129" sldId="302"/>
    </pc:sldMkLst>
    <p188:pos x="11826875" y="6461125"/>
    <p188:txBody>
      <a:bodyPr/>
      <a:lstStyle/>
      <a:p>
        <a:r>
          <a:rPr lang="en-US"/>
          <a:t>Her bir iptal işleminin sonrasında git status deyip iptal edilip edilmediğini onaylayabilirsin</a:t>
        </a:r>
      </a:p>
    </p188:txBody>
  </p188:cm>
</p188:cmLst>
</file>

<file path=ppt/comments/modernComment_132_A97719C7.xml><?xml version="1.0" encoding="utf-8"?>
<p188:cmLst xmlns:a="http://schemas.openxmlformats.org/drawingml/2006/main" xmlns:r="http://schemas.openxmlformats.org/officeDocument/2006/relationships" xmlns:p188="http://schemas.microsoft.com/office/powerpoint/2018/8/main">
  <p188:cm id="{28F91F4E-8C3C-442F-89CD-19CD5D5E19D5}" authorId="{20610DE8-7FD2-F71F-4F73-0A0BD734C664}" created="2022-01-15T13:59:31.705">
    <pc:sldMkLst xmlns:pc="http://schemas.microsoft.com/office/powerpoint/2013/main/command">
      <pc:docMk/>
      <pc:sldMk cId="2843154887" sldId="306"/>
    </pc:sldMkLst>
    <p188:pos x="10569575" y="5546725"/>
    <p188:txBody>
      <a:bodyPr/>
      <a:lstStyle/>
      <a:p>
        <a:r>
          <a:rPr lang="en-US"/>
          <a:t>To view all the branches- both local and remote - run the git branch -a command. 
* git branch -a</a:t>
        </a:r>
      </a:p>
    </p188:txBody>
  </p188:cm>
</p188:cmLst>
</file>

<file path=ppt/diagrams/_rels/drawing2.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BEC525-C65B-4EAA-8993-FE7C31DC8B65}" type="doc">
      <dgm:prSet loTypeId="urn:microsoft.com/office/officeart/2005/8/layout/hProcess9" loCatId="process" qsTypeId="urn:microsoft.com/office/officeart/2005/8/quickstyle/simple1" qsCatId="simple" csTypeId="urn:microsoft.com/office/officeart/2005/8/colors/accent1_2" csCatId="accent1" phldr="1"/>
      <dgm:spPr/>
    </dgm:pt>
    <dgm:pt modelId="{C140AD88-B058-4A3D-B00B-30B6E788E38F}">
      <dgm:prSet phldrT="[Text]" custT="1"/>
      <dgm:spPr/>
      <dgm:t>
        <a:bodyPr/>
        <a:lstStyle/>
        <a:p>
          <a:r>
            <a:rPr lang="tr-TR" sz="2400" dirty="0"/>
            <a:t>Working Space</a:t>
          </a:r>
          <a:endParaRPr lang="en-US" sz="2400" dirty="0"/>
        </a:p>
      </dgm:t>
    </dgm:pt>
    <dgm:pt modelId="{7B7715D4-06BF-4A9F-B1A7-659E8AAE82D6}" type="parTrans" cxnId="{BF1BAF9A-3AEB-4972-B47A-462DB8AB2890}">
      <dgm:prSet/>
      <dgm:spPr/>
      <dgm:t>
        <a:bodyPr/>
        <a:lstStyle/>
        <a:p>
          <a:endParaRPr lang="en-US"/>
        </a:p>
      </dgm:t>
    </dgm:pt>
    <dgm:pt modelId="{25E86CF1-8DB2-488A-BA0D-628FAC7984E7}" type="sibTrans" cxnId="{BF1BAF9A-3AEB-4972-B47A-462DB8AB2890}">
      <dgm:prSet/>
      <dgm:spPr/>
      <dgm:t>
        <a:bodyPr/>
        <a:lstStyle/>
        <a:p>
          <a:endParaRPr lang="en-US"/>
        </a:p>
      </dgm:t>
    </dgm:pt>
    <dgm:pt modelId="{26F880CC-A879-4B8C-AE19-556802769901}">
      <dgm:prSet phldrT="[Text]" custT="1"/>
      <dgm:spPr/>
      <dgm:t>
        <a:bodyPr/>
        <a:lstStyle/>
        <a:p>
          <a:r>
            <a:rPr lang="tr-TR" sz="2400" dirty="0"/>
            <a:t>Değişikliklerin Stage’ e gönderilmesi</a:t>
          </a:r>
          <a:endParaRPr lang="en-US" sz="2400" dirty="0"/>
        </a:p>
      </dgm:t>
    </dgm:pt>
    <dgm:pt modelId="{9013F4BE-C6DB-48DB-A8B2-A56074204A1C}" type="parTrans" cxnId="{39FA60A9-5726-48F3-B953-DF811B99808D}">
      <dgm:prSet/>
      <dgm:spPr/>
      <dgm:t>
        <a:bodyPr/>
        <a:lstStyle/>
        <a:p>
          <a:endParaRPr lang="en-US"/>
        </a:p>
      </dgm:t>
    </dgm:pt>
    <dgm:pt modelId="{B620A19F-2377-4893-B228-6D7751DEB255}" type="sibTrans" cxnId="{39FA60A9-5726-48F3-B953-DF811B99808D}">
      <dgm:prSet/>
      <dgm:spPr/>
      <dgm:t>
        <a:bodyPr/>
        <a:lstStyle/>
        <a:p>
          <a:endParaRPr lang="en-US"/>
        </a:p>
      </dgm:t>
    </dgm:pt>
    <dgm:pt modelId="{AFE0D3D9-D278-48E0-971B-7EA7F7A6F984}">
      <dgm:prSet phldrT="[Text]" custT="1"/>
      <dgm:spPr/>
      <dgm:t>
        <a:bodyPr/>
        <a:lstStyle/>
        <a:p>
          <a:r>
            <a:rPr lang="tr-TR" sz="2400" dirty="0"/>
            <a:t>Versiyon oluşturma</a:t>
          </a:r>
          <a:endParaRPr lang="en-US" sz="2400" dirty="0"/>
        </a:p>
      </dgm:t>
    </dgm:pt>
    <dgm:pt modelId="{000C6D01-5510-4B22-A540-56317BEDD6F6}" type="parTrans" cxnId="{94F5A307-F452-48F7-ACB7-3AE1DAE59DD3}">
      <dgm:prSet/>
      <dgm:spPr/>
      <dgm:t>
        <a:bodyPr/>
        <a:lstStyle/>
        <a:p>
          <a:endParaRPr lang="en-US"/>
        </a:p>
      </dgm:t>
    </dgm:pt>
    <dgm:pt modelId="{56CC16F5-8464-4EE3-A5F9-081B64D86EE4}" type="sibTrans" cxnId="{94F5A307-F452-48F7-ACB7-3AE1DAE59DD3}">
      <dgm:prSet/>
      <dgm:spPr/>
      <dgm:t>
        <a:bodyPr/>
        <a:lstStyle/>
        <a:p>
          <a:endParaRPr lang="en-US"/>
        </a:p>
      </dgm:t>
    </dgm:pt>
    <dgm:pt modelId="{2A378FF7-963B-41D5-834F-5C3A3F0C86B8}" type="pres">
      <dgm:prSet presAssocID="{6ABEC525-C65B-4EAA-8993-FE7C31DC8B65}" presName="CompostProcess" presStyleCnt="0">
        <dgm:presLayoutVars>
          <dgm:dir/>
          <dgm:resizeHandles val="exact"/>
        </dgm:presLayoutVars>
      </dgm:prSet>
      <dgm:spPr/>
    </dgm:pt>
    <dgm:pt modelId="{9F013AEF-6B71-4CBE-8177-952439DBE265}" type="pres">
      <dgm:prSet presAssocID="{6ABEC525-C65B-4EAA-8993-FE7C31DC8B65}" presName="arrow" presStyleLbl="bgShp" presStyleIdx="0" presStyleCnt="1"/>
      <dgm:spPr/>
    </dgm:pt>
    <dgm:pt modelId="{527678D2-E79D-4236-B3DE-0EBD275C0BF1}" type="pres">
      <dgm:prSet presAssocID="{6ABEC525-C65B-4EAA-8993-FE7C31DC8B65}" presName="linearProcess" presStyleCnt="0"/>
      <dgm:spPr/>
    </dgm:pt>
    <dgm:pt modelId="{A896C1C1-3B50-4882-85E7-02A6ED20E848}" type="pres">
      <dgm:prSet presAssocID="{C140AD88-B058-4A3D-B00B-30B6E788E38F}" presName="textNode" presStyleLbl="node1" presStyleIdx="0" presStyleCnt="3">
        <dgm:presLayoutVars>
          <dgm:bulletEnabled val="1"/>
        </dgm:presLayoutVars>
      </dgm:prSet>
      <dgm:spPr/>
    </dgm:pt>
    <dgm:pt modelId="{E1381BAF-93AC-446E-A35D-7D933EFF31CD}" type="pres">
      <dgm:prSet presAssocID="{25E86CF1-8DB2-488A-BA0D-628FAC7984E7}" presName="sibTrans" presStyleCnt="0"/>
      <dgm:spPr/>
    </dgm:pt>
    <dgm:pt modelId="{E7055A2D-D67D-481E-8575-45B01A0DA0DA}" type="pres">
      <dgm:prSet presAssocID="{26F880CC-A879-4B8C-AE19-556802769901}" presName="textNode" presStyleLbl="node1" presStyleIdx="1" presStyleCnt="3">
        <dgm:presLayoutVars>
          <dgm:bulletEnabled val="1"/>
        </dgm:presLayoutVars>
      </dgm:prSet>
      <dgm:spPr/>
    </dgm:pt>
    <dgm:pt modelId="{E0665561-8B3F-4FF6-9899-16493FAC339D}" type="pres">
      <dgm:prSet presAssocID="{B620A19F-2377-4893-B228-6D7751DEB255}" presName="sibTrans" presStyleCnt="0"/>
      <dgm:spPr/>
    </dgm:pt>
    <dgm:pt modelId="{3EA756D9-84D6-42DC-9A96-32F44C1062F2}" type="pres">
      <dgm:prSet presAssocID="{AFE0D3D9-D278-48E0-971B-7EA7F7A6F984}" presName="textNode" presStyleLbl="node1" presStyleIdx="2" presStyleCnt="3">
        <dgm:presLayoutVars>
          <dgm:bulletEnabled val="1"/>
        </dgm:presLayoutVars>
      </dgm:prSet>
      <dgm:spPr/>
    </dgm:pt>
  </dgm:ptLst>
  <dgm:cxnLst>
    <dgm:cxn modelId="{94F5A307-F452-48F7-ACB7-3AE1DAE59DD3}" srcId="{6ABEC525-C65B-4EAA-8993-FE7C31DC8B65}" destId="{AFE0D3D9-D278-48E0-971B-7EA7F7A6F984}" srcOrd="2" destOrd="0" parTransId="{000C6D01-5510-4B22-A540-56317BEDD6F6}" sibTransId="{56CC16F5-8464-4EE3-A5F9-081B64D86EE4}"/>
    <dgm:cxn modelId="{481C4E26-8B25-470C-8E46-AF2D56E6D3B9}" type="presOf" srcId="{AFE0D3D9-D278-48E0-971B-7EA7F7A6F984}" destId="{3EA756D9-84D6-42DC-9A96-32F44C1062F2}" srcOrd="0" destOrd="0" presId="urn:microsoft.com/office/officeart/2005/8/layout/hProcess9"/>
    <dgm:cxn modelId="{6C9E308C-4DB2-48FA-97CE-938D355108B0}" type="presOf" srcId="{6ABEC525-C65B-4EAA-8993-FE7C31DC8B65}" destId="{2A378FF7-963B-41D5-834F-5C3A3F0C86B8}" srcOrd="0" destOrd="0" presId="urn:microsoft.com/office/officeart/2005/8/layout/hProcess9"/>
    <dgm:cxn modelId="{BF1BAF9A-3AEB-4972-B47A-462DB8AB2890}" srcId="{6ABEC525-C65B-4EAA-8993-FE7C31DC8B65}" destId="{C140AD88-B058-4A3D-B00B-30B6E788E38F}" srcOrd="0" destOrd="0" parTransId="{7B7715D4-06BF-4A9F-B1A7-659E8AAE82D6}" sibTransId="{25E86CF1-8DB2-488A-BA0D-628FAC7984E7}"/>
    <dgm:cxn modelId="{39FA60A9-5726-48F3-B953-DF811B99808D}" srcId="{6ABEC525-C65B-4EAA-8993-FE7C31DC8B65}" destId="{26F880CC-A879-4B8C-AE19-556802769901}" srcOrd="1" destOrd="0" parTransId="{9013F4BE-C6DB-48DB-A8B2-A56074204A1C}" sibTransId="{B620A19F-2377-4893-B228-6D7751DEB255}"/>
    <dgm:cxn modelId="{665914D0-13B1-43C2-AF11-7F82CAA8CE13}" type="presOf" srcId="{C140AD88-B058-4A3D-B00B-30B6E788E38F}" destId="{A896C1C1-3B50-4882-85E7-02A6ED20E848}" srcOrd="0" destOrd="0" presId="urn:microsoft.com/office/officeart/2005/8/layout/hProcess9"/>
    <dgm:cxn modelId="{BB47CFF3-CC77-4E01-A717-F9F82240EFEE}" type="presOf" srcId="{26F880CC-A879-4B8C-AE19-556802769901}" destId="{E7055A2D-D67D-481E-8575-45B01A0DA0DA}" srcOrd="0" destOrd="0" presId="urn:microsoft.com/office/officeart/2005/8/layout/hProcess9"/>
    <dgm:cxn modelId="{44B6B603-049E-46BF-9A0D-ACB1B1FD3A23}" type="presParOf" srcId="{2A378FF7-963B-41D5-834F-5C3A3F0C86B8}" destId="{9F013AEF-6B71-4CBE-8177-952439DBE265}" srcOrd="0" destOrd="0" presId="urn:microsoft.com/office/officeart/2005/8/layout/hProcess9"/>
    <dgm:cxn modelId="{915E610E-D019-4BE4-9A9C-D1AE5DBD54B2}" type="presParOf" srcId="{2A378FF7-963B-41D5-834F-5C3A3F0C86B8}" destId="{527678D2-E79D-4236-B3DE-0EBD275C0BF1}" srcOrd="1" destOrd="0" presId="urn:microsoft.com/office/officeart/2005/8/layout/hProcess9"/>
    <dgm:cxn modelId="{25730193-3CC9-4447-9574-1AAD103F35E0}" type="presParOf" srcId="{527678D2-E79D-4236-B3DE-0EBD275C0BF1}" destId="{A896C1C1-3B50-4882-85E7-02A6ED20E848}" srcOrd="0" destOrd="0" presId="urn:microsoft.com/office/officeart/2005/8/layout/hProcess9"/>
    <dgm:cxn modelId="{0800D894-BCEA-4D60-8093-740A26838A74}" type="presParOf" srcId="{527678D2-E79D-4236-B3DE-0EBD275C0BF1}" destId="{E1381BAF-93AC-446E-A35D-7D933EFF31CD}" srcOrd="1" destOrd="0" presId="urn:microsoft.com/office/officeart/2005/8/layout/hProcess9"/>
    <dgm:cxn modelId="{45AFBC22-6CD2-40F2-81B6-028EDF4A6028}" type="presParOf" srcId="{527678D2-E79D-4236-B3DE-0EBD275C0BF1}" destId="{E7055A2D-D67D-481E-8575-45B01A0DA0DA}" srcOrd="2" destOrd="0" presId="urn:microsoft.com/office/officeart/2005/8/layout/hProcess9"/>
    <dgm:cxn modelId="{71F80A14-7E64-470B-AAB7-D7F2E77834C4}" type="presParOf" srcId="{527678D2-E79D-4236-B3DE-0EBD275C0BF1}" destId="{E0665561-8B3F-4FF6-9899-16493FAC339D}" srcOrd="3" destOrd="0" presId="urn:microsoft.com/office/officeart/2005/8/layout/hProcess9"/>
    <dgm:cxn modelId="{A7484413-7C4B-48F4-8CFC-A7C95227D396}" type="presParOf" srcId="{527678D2-E79D-4236-B3DE-0EBD275C0BF1}" destId="{3EA756D9-84D6-42DC-9A96-32F44C1062F2}" srcOrd="4" destOrd="0" presId="urn:microsoft.com/office/officeart/2005/8/layout/hProcess9"/>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ABEC525-C65B-4EAA-8993-FE7C31DC8B65}" type="doc">
      <dgm:prSet loTypeId="urn:microsoft.com/office/officeart/2005/8/layout/hProcess9" loCatId="process" qsTypeId="urn:microsoft.com/office/officeart/2005/8/quickstyle/simple1" qsCatId="simple" csTypeId="urn:microsoft.com/office/officeart/2005/8/colors/accent1_2" csCatId="accent1" phldr="1"/>
      <dgm:spPr/>
    </dgm:pt>
    <dgm:pt modelId="{C140AD88-B058-4A3D-B00B-30B6E788E38F}">
      <dgm:prSet phldrT="[Text]" custT="1">
        <dgm:style>
          <a:lnRef idx="1">
            <a:schemeClr val="accent4"/>
          </a:lnRef>
          <a:fillRef idx="3">
            <a:schemeClr val="accent4"/>
          </a:fillRef>
          <a:effectRef idx="2">
            <a:schemeClr val="accent4"/>
          </a:effectRef>
          <a:fontRef idx="minor">
            <a:schemeClr val="lt1"/>
          </a:fontRef>
        </dgm:style>
      </dgm:prSet>
      <dgm:spPr/>
      <dgm:t>
        <a:bodyPr/>
        <a:lstStyle/>
        <a:p>
          <a:r>
            <a:rPr lang="tr-TR" sz="3200" dirty="0">
              <a:solidFill>
                <a:schemeClr val="tx1"/>
              </a:solidFill>
            </a:rPr>
            <a:t>Working space</a:t>
          </a:r>
          <a:endParaRPr lang="en-US" sz="3200" dirty="0">
            <a:solidFill>
              <a:schemeClr val="tx1"/>
            </a:solidFill>
          </a:endParaRPr>
        </a:p>
      </dgm:t>
    </dgm:pt>
    <dgm:pt modelId="{7B7715D4-06BF-4A9F-B1A7-659E8AAE82D6}" type="parTrans" cxnId="{BF1BAF9A-3AEB-4972-B47A-462DB8AB2890}">
      <dgm:prSet/>
      <dgm:spPr/>
      <dgm:t>
        <a:bodyPr/>
        <a:lstStyle/>
        <a:p>
          <a:endParaRPr lang="en-US" sz="1200"/>
        </a:p>
      </dgm:t>
    </dgm:pt>
    <dgm:pt modelId="{25E86CF1-8DB2-488A-BA0D-628FAC7984E7}" type="sibTrans" cxnId="{BF1BAF9A-3AEB-4972-B47A-462DB8AB2890}">
      <dgm:prSet/>
      <dgm:spPr/>
      <dgm:t>
        <a:bodyPr/>
        <a:lstStyle/>
        <a:p>
          <a:endParaRPr lang="en-US" sz="1200"/>
        </a:p>
      </dgm:t>
    </dgm:pt>
    <dgm:pt modelId="{26F880CC-A879-4B8C-AE19-556802769901}">
      <dgm:prSet phldrT="[Text]" custT="1">
        <dgm:style>
          <a:lnRef idx="1">
            <a:schemeClr val="accent4"/>
          </a:lnRef>
          <a:fillRef idx="3">
            <a:schemeClr val="accent4"/>
          </a:fillRef>
          <a:effectRef idx="2">
            <a:schemeClr val="accent4"/>
          </a:effectRef>
          <a:fontRef idx="minor">
            <a:schemeClr val="lt1"/>
          </a:fontRef>
        </dgm:style>
      </dgm:prSet>
      <dgm:spPr/>
      <dgm:t>
        <a:bodyPr/>
        <a:lstStyle/>
        <a:p>
          <a:r>
            <a:rPr lang="tr-TR" sz="3200" dirty="0">
              <a:solidFill>
                <a:schemeClr val="tx1"/>
              </a:solidFill>
            </a:rPr>
            <a:t>Stage</a:t>
          </a:r>
          <a:endParaRPr lang="en-US" sz="3200" dirty="0">
            <a:solidFill>
              <a:schemeClr val="tx1"/>
            </a:solidFill>
          </a:endParaRPr>
        </a:p>
      </dgm:t>
    </dgm:pt>
    <dgm:pt modelId="{9013F4BE-C6DB-48DB-A8B2-A56074204A1C}" type="parTrans" cxnId="{39FA60A9-5726-48F3-B953-DF811B99808D}">
      <dgm:prSet/>
      <dgm:spPr/>
      <dgm:t>
        <a:bodyPr/>
        <a:lstStyle/>
        <a:p>
          <a:endParaRPr lang="en-US" sz="1200"/>
        </a:p>
      </dgm:t>
    </dgm:pt>
    <dgm:pt modelId="{B620A19F-2377-4893-B228-6D7751DEB255}" type="sibTrans" cxnId="{39FA60A9-5726-48F3-B953-DF811B99808D}">
      <dgm:prSet/>
      <dgm:spPr/>
      <dgm:t>
        <a:bodyPr/>
        <a:lstStyle/>
        <a:p>
          <a:endParaRPr lang="en-US" sz="1200"/>
        </a:p>
      </dgm:t>
    </dgm:pt>
    <dgm:pt modelId="{AFE0D3D9-D278-48E0-971B-7EA7F7A6F984}">
      <dgm:prSet phldrT="[Text]" custT="1">
        <dgm:style>
          <a:lnRef idx="1">
            <a:schemeClr val="accent4"/>
          </a:lnRef>
          <a:fillRef idx="3">
            <a:schemeClr val="accent4"/>
          </a:fillRef>
          <a:effectRef idx="2">
            <a:schemeClr val="accent4"/>
          </a:effectRef>
          <a:fontRef idx="minor">
            <a:schemeClr val="lt1"/>
          </a:fontRef>
        </dgm:style>
      </dgm:prSet>
      <dgm:spPr/>
      <dgm:t>
        <a:bodyPr/>
        <a:lstStyle/>
        <a:p>
          <a:r>
            <a:rPr lang="tr-TR" sz="3200" dirty="0">
              <a:solidFill>
                <a:schemeClr val="tx1"/>
              </a:solidFill>
            </a:rPr>
            <a:t>Commits</a:t>
          </a:r>
          <a:endParaRPr lang="en-US" sz="3200" dirty="0">
            <a:solidFill>
              <a:schemeClr val="tx1"/>
            </a:solidFill>
          </a:endParaRPr>
        </a:p>
      </dgm:t>
    </dgm:pt>
    <dgm:pt modelId="{000C6D01-5510-4B22-A540-56317BEDD6F6}" type="parTrans" cxnId="{94F5A307-F452-48F7-ACB7-3AE1DAE59DD3}">
      <dgm:prSet/>
      <dgm:spPr/>
      <dgm:t>
        <a:bodyPr/>
        <a:lstStyle/>
        <a:p>
          <a:endParaRPr lang="en-US" sz="1200"/>
        </a:p>
      </dgm:t>
    </dgm:pt>
    <dgm:pt modelId="{56CC16F5-8464-4EE3-A5F9-081B64D86EE4}" type="sibTrans" cxnId="{94F5A307-F452-48F7-ACB7-3AE1DAE59DD3}">
      <dgm:prSet/>
      <dgm:spPr/>
      <dgm:t>
        <a:bodyPr/>
        <a:lstStyle/>
        <a:p>
          <a:endParaRPr lang="en-US" sz="1200"/>
        </a:p>
      </dgm:t>
    </dgm:pt>
    <dgm:pt modelId="{2A378FF7-963B-41D5-834F-5C3A3F0C86B8}" type="pres">
      <dgm:prSet presAssocID="{6ABEC525-C65B-4EAA-8993-FE7C31DC8B65}" presName="CompostProcess" presStyleCnt="0">
        <dgm:presLayoutVars>
          <dgm:dir/>
          <dgm:resizeHandles val="exact"/>
        </dgm:presLayoutVars>
      </dgm:prSet>
      <dgm:spPr/>
    </dgm:pt>
    <dgm:pt modelId="{9F013AEF-6B71-4CBE-8177-952439DBE265}" type="pres">
      <dgm:prSet presAssocID="{6ABEC525-C65B-4EAA-8993-FE7C31DC8B65}" presName="arrow" presStyleLbl="bgShp" presStyleIdx="0" presStyleCnt="1"/>
      <dgm:spPr/>
    </dgm:pt>
    <dgm:pt modelId="{527678D2-E79D-4236-B3DE-0EBD275C0BF1}" type="pres">
      <dgm:prSet presAssocID="{6ABEC525-C65B-4EAA-8993-FE7C31DC8B65}" presName="linearProcess" presStyleCnt="0"/>
      <dgm:spPr/>
    </dgm:pt>
    <dgm:pt modelId="{A896C1C1-3B50-4882-85E7-02A6ED20E848}" type="pres">
      <dgm:prSet presAssocID="{C140AD88-B058-4A3D-B00B-30B6E788E38F}" presName="textNode" presStyleLbl="node1" presStyleIdx="0" presStyleCnt="3">
        <dgm:presLayoutVars>
          <dgm:bulletEnabled val="1"/>
        </dgm:presLayoutVars>
      </dgm:prSet>
      <dgm:spPr/>
    </dgm:pt>
    <dgm:pt modelId="{E1381BAF-93AC-446E-A35D-7D933EFF31CD}" type="pres">
      <dgm:prSet presAssocID="{25E86CF1-8DB2-488A-BA0D-628FAC7984E7}" presName="sibTrans" presStyleCnt="0"/>
      <dgm:spPr/>
    </dgm:pt>
    <dgm:pt modelId="{E7055A2D-D67D-481E-8575-45B01A0DA0DA}" type="pres">
      <dgm:prSet presAssocID="{26F880CC-A879-4B8C-AE19-556802769901}" presName="textNode" presStyleLbl="node1" presStyleIdx="1" presStyleCnt="3">
        <dgm:presLayoutVars>
          <dgm:bulletEnabled val="1"/>
        </dgm:presLayoutVars>
      </dgm:prSet>
      <dgm:spPr/>
    </dgm:pt>
    <dgm:pt modelId="{E0665561-8B3F-4FF6-9899-16493FAC339D}" type="pres">
      <dgm:prSet presAssocID="{B620A19F-2377-4893-B228-6D7751DEB255}" presName="sibTrans" presStyleCnt="0"/>
      <dgm:spPr/>
    </dgm:pt>
    <dgm:pt modelId="{3EA756D9-84D6-42DC-9A96-32F44C1062F2}" type="pres">
      <dgm:prSet presAssocID="{AFE0D3D9-D278-48E0-971B-7EA7F7A6F984}" presName="textNode" presStyleLbl="node1" presStyleIdx="2" presStyleCnt="3">
        <dgm:presLayoutVars>
          <dgm:bulletEnabled val="1"/>
        </dgm:presLayoutVars>
      </dgm:prSet>
      <dgm:spPr/>
    </dgm:pt>
  </dgm:ptLst>
  <dgm:cxnLst>
    <dgm:cxn modelId="{94F5A307-F452-48F7-ACB7-3AE1DAE59DD3}" srcId="{6ABEC525-C65B-4EAA-8993-FE7C31DC8B65}" destId="{AFE0D3D9-D278-48E0-971B-7EA7F7A6F984}" srcOrd="2" destOrd="0" parTransId="{000C6D01-5510-4B22-A540-56317BEDD6F6}" sibTransId="{56CC16F5-8464-4EE3-A5F9-081B64D86EE4}"/>
    <dgm:cxn modelId="{481C4E26-8B25-470C-8E46-AF2D56E6D3B9}" type="presOf" srcId="{AFE0D3D9-D278-48E0-971B-7EA7F7A6F984}" destId="{3EA756D9-84D6-42DC-9A96-32F44C1062F2}" srcOrd="0" destOrd="0" presId="urn:microsoft.com/office/officeart/2005/8/layout/hProcess9"/>
    <dgm:cxn modelId="{6C9E308C-4DB2-48FA-97CE-938D355108B0}" type="presOf" srcId="{6ABEC525-C65B-4EAA-8993-FE7C31DC8B65}" destId="{2A378FF7-963B-41D5-834F-5C3A3F0C86B8}" srcOrd="0" destOrd="0" presId="urn:microsoft.com/office/officeart/2005/8/layout/hProcess9"/>
    <dgm:cxn modelId="{BF1BAF9A-3AEB-4972-B47A-462DB8AB2890}" srcId="{6ABEC525-C65B-4EAA-8993-FE7C31DC8B65}" destId="{C140AD88-B058-4A3D-B00B-30B6E788E38F}" srcOrd="0" destOrd="0" parTransId="{7B7715D4-06BF-4A9F-B1A7-659E8AAE82D6}" sibTransId="{25E86CF1-8DB2-488A-BA0D-628FAC7984E7}"/>
    <dgm:cxn modelId="{39FA60A9-5726-48F3-B953-DF811B99808D}" srcId="{6ABEC525-C65B-4EAA-8993-FE7C31DC8B65}" destId="{26F880CC-A879-4B8C-AE19-556802769901}" srcOrd="1" destOrd="0" parTransId="{9013F4BE-C6DB-48DB-A8B2-A56074204A1C}" sibTransId="{B620A19F-2377-4893-B228-6D7751DEB255}"/>
    <dgm:cxn modelId="{665914D0-13B1-43C2-AF11-7F82CAA8CE13}" type="presOf" srcId="{C140AD88-B058-4A3D-B00B-30B6E788E38F}" destId="{A896C1C1-3B50-4882-85E7-02A6ED20E848}" srcOrd="0" destOrd="0" presId="urn:microsoft.com/office/officeart/2005/8/layout/hProcess9"/>
    <dgm:cxn modelId="{BB47CFF3-CC77-4E01-A717-F9F82240EFEE}" type="presOf" srcId="{26F880CC-A879-4B8C-AE19-556802769901}" destId="{E7055A2D-D67D-481E-8575-45B01A0DA0DA}" srcOrd="0" destOrd="0" presId="urn:microsoft.com/office/officeart/2005/8/layout/hProcess9"/>
    <dgm:cxn modelId="{44B6B603-049E-46BF-9A0D-ACB1B1FD3A23}" type="presParOf" srcId="{2A378FF7-963B-41D5-834F-5C3A3F0C86B8}" destId="{9F013AEF-6B71-4CBE-8177-952439DBE265}" srcOrd="0" destOrd="0" presId="urn:microsoft.com/office/officeart/2005/8/layout/hProcess9"/>
    <dgm:cxn modelId="{915E610E-D019-4BE4-9A9C-D1AE5DBD54B2}" type="presParOf" srcId="{2A378FF7-963B-41D5-834F-5C3A3F0C86B8}" destId="{527678D2-E79D-4236-B3DE-0EBD275C0BF1}" srcOrd="1" destOrd="0" presId="urn:microsoft.com/office/officeart/2005/8/layout/hProcess9"/>
    <dgm:cxn modelId="{25730193-3CC9-4447-9574-1AAD103F35E0}" type="presParOf" srcId="{527678D2-E79D-4236-B3DE-0EBD275C0BF1}" destId="{A896C1C1-3B50-4882-85E7-02A6ED20E848}" srcOrd="0" destOrd="0" presId="urn:microsoft.com/office/officeart/2005/8/layout/hProcess9"/>
    <dgm:cxn modelId="{0800D894-BCEA-4D60-8093-740A26838A74}" type="presParOf" srcId="{527678D2-E79D-4236-B3DE-0EBD275C0BF1}" destId="{E1381BAF-93AC-446E-A35D-7D933EFF31CD}" srcOrd="1" destOrd="0" presId="urn:microsoft.com/office/officeart/2005/8/layout/hProcess9"/>
    <dgm:cxn modelId="{45AFBC22-6CD2-40F2-81B6-028EDF4A6028}" type="presParOf" srcId="{527678D2-E79D-4236-B3DE-0EBD275C0BF1}" destId="{E7055A2D-D67D-481E-8575-45B01A0DA0DA}" srcOrd="2" destOrd="0" presId="urn:microsoft.com/office/officeart/2005/8/layout/hProcess9"/>
    <dgm:cxn modelId="{71F80A14-7E64-470B-AAB7-D7F2E77834C4}" type="presParOf" srcId="{527678D2-E79D-4236-B3DE-0EBD275C0BF1}" destId="{E0665561-8B3F-4FF6-9899-16493FAC339D}" srcOrd="3" destOrd="0" presId="urn:microsoft.com/office/officeart/2005/8/layout/hProcess9"/>
    <dgm:cxn modelId="{A7484413-7C4B-48F4-8CFC-A7C95227D396}" type="presParOf" srcId="{527678D2-E79D-4236-B3DE-0EBD275C0BF1}" destId="{3EA756D9-84D6-42DC-9A96-32F44C1062F2}" srcOrd="4" destOrd="0" presId="urn:microsoft.com/office/officeart/2005/8/layout/hProcess9"/>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013AEF-6B71-4CBE-8177-952439DBE265}">
      <dsp:nvSpPr>
        <dsp:cNvPr id="0" name=""/>
        <dsp:cNvSpPr/>
      </dsp:nvSpPr>
      <dsp:spPr>
        <a:xfrm>
          <a:off x="823912" y="0"/>
          <a:ext cx="9337675" cy="47704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96C1C1-3B50-4882-85E7-02A6ED20E848}">
      <dsp:nvSpPr>
        <dsp:cNvPr id="0" name=""/>
        <dsp:cNvSpPr/>
      </dsp:nvSpPr>
      <dsp:spPr>
        <a:xfrm>
          <a:off x="0" y="1431131"/>
          <a:ext cx="3295650" cy="190817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tr-TR" sz="2400" kern="1200" dirty="0"/>
            <a:t>Working Space</a:t>
          </a:r>
          <a:endParaRPr lang="en-US" sz="2400" kern="1200" dirty="0"/>
        </a:p>
      </dsp:txBody>
      <dsp:txXfrm>
        <a:off x="93149" y="1524280"/>
        <a:ext cx="3109352" cy="1721877"/>
      </dsp:txXfrm>
    </dsp:sp>
    <dsp:sp modelId="{E7055A2D-D67D-481E-8575-45B01A0DA0DA}">
      <dsp:nvSpPr>
        <dsp:cNvPr id="0" name=""/>
        <dsp:cNvSpPr/>
      </dsp:nvSpPr>
      <dsp:spPr>
        <a:xfrm>
          <a:off x="3844924" y="1431131"/>
          <a:ext cx="3295650" cy="190817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tr-TR" sz="2400" kern="1200" dirty="0"/>
            <a:t>Değişikliklerin Stage’ e gönderilmesi</a:t>
          </a:r>
          <a:endParaRPr lang="en-US" sz="2400" kern="1200" dirty="0"/>
        </a:p>
      </dsp:txBody>
      <dsp:txXfrm>
        <a:off x="3938073" y="1524280"/>
        <a:ext cx="3109352" cy="1721877"/>
      </dsp:txXfrm>
    </dsp:sp>
    <dsp:sp modelId="{3EA756D9-84D6-42DC-9A96-32F44C1062F2}">
      <dsp:nvSpPr>
        <dsp:cNvPr id="0" name=""/>
        <dsp:cNvSpPr/>
      </dsp:nvSpPr>
      <dsp:spPr>
        <a:xfrm>
          <a:off x="7689850" y="1431131"/>
          <a:ext cx="3295650" cy="190817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tr-TR" sz="2400" kern="1200" dirty="0"/>
            <a:t>Versiyon oluşturma</a:t>
          </a:r>
          <a:endParaRPr lang="en-US" sz="2400" kern="1200" dirty="0"/>
        </a:p>
      </dsp:txBody>
      <dsp:txXfrm>
        <a:off x="7782999" y="1524280"/>
        <a:ext cx="3109352" cy="17218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013AEF-6B71-4CBE-8177-952439DBE265}">
      <dsp:nvSpPr>
        <dsp:cNvPr id="0" name=""/>
        <dsp:cNvSpPr/>
      </dsp:nvSpPr>
      <dsp:spPr>
        <a:xfrm>
          <a:off x="823912" y="0"/>
          <a:ext cx="9337675" cy="47704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96C1C1-3B50-4882-85E7-02A6ED20E848}">
      <dsp:nvSpPr>
        <dsp:cNvPr id="0" name=""/>
        <dsp:cNvSpPr/>
      </dsp:nvSpPr>
      <dsp:spPr>
        <a:xfrm>
          <a:off x="0" y="1431131"/>
          <a:ext cx="3295650" cy="1908175"/>
        </a:xfrm>
        <a:prstGeom prst="roundRect">
          <a:avLst/>
        </a:prstGeom>
        <a:blipFill rotWithShape="1">
          <a:blip xmlns:r="http://schemas.openxmlformats.org/officeDocument/2006/relationships" r:embed="rId1">
            <a:duotone>
              <a:schemeClr val="accent4">
                <a:tint val="98000"/>
                <a:lumMod val="102000"/>
              </a:schemeClr>
              <a:schemeClr val="accent4">
                <a:shade val="98000"/>
                <a:lumMod val="98000"/>
              </a:schemeClr>
            </a:duotone>
          </a:blip>
          <a:tile tx="0" ty="0" sx="100000" sy="100000" flip="none" algn="tl"/>
        </a:blipFill>
        <a:ln w="9525" cap="rnd" cmpd="sng" algn="ctr">
          <a:solidFill>
            <a:schemeClr val="accent4"/>
          </a:solidFill>
          <a:prstDash val="solid"/>
        </a:ln>
        <a:effectLst/>
      </dsp:spPr>
      <dsp:style>
        <a:lnRef idx="1">
          <a:schemeClr val="accent4"/>
        </a:lnRef>
        <a:fillRef idx="3">
          <a:schemeClr val="accent4"/>
        </a:fillRef>
        <a:effectRef idx="2">
          <a:schemeClr val="accent4"/>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tr-TR" sz="3200" kern="1200" dirty="0">
              <a:solidFill>
                <a:schemeClr val="tx1"/>
              </a:solidFill>
            </a:rPr>
            <a:t>Working space</a:t>
          </a:r>
          <a:endParaRPr lang="en-US" sz="3200" kern="1200" dirty="0">
            <a:solidFill>
              <a:schemeClr val="tx1"/>
            </a:solidFill>
          </a:endParaRPr>
        </a:p>
      </dsp:txBody>
      <dsp:txXfrm>
        <a:off x="93149" y="1524280"/>
        <a:ext cx="3109352" cy="1721877"/>
      </dsp:txXfrm>
    </dsp:sp>
    <dsp:sp modelId="{E7055A2D-D67D-481E-8575-45B01A0DA0DA}">
      <dsp:nvSpPr>
        <dsp:cNvPr id="0" name=""/>
        <dsp:cNvSpPr/>
      </dsp:nvSpPr>
      <dsp:spPr>
        <a:xfrm>
          <a:off x="3844924" y="1431131"/>
          <a:ext cx="3295650" cy="1908175"/>
        </a:xfrm>
        <a:prstGeom prst="roundRect">
          <a:avLst/>
        </a:prstGeom>
        <a:blipFill rotWithShape="1">
          <a:blip xmlns:r="http://schemas.openxmlformats.org/officeDocument/2006/relationships" r:embed="rId1">
            <a:duotone>
              <a:schemeClr val="accent4">
                <a:tint val="98000"/>
                <a:lumMod val="102000"/>
              </a:schemeClr>
              <a:schemeClr val="accent4">
                <a:shade val="98000"/>
                <a:lumMod val="98000"/>
              </a:schemeClr>
            </a:duotone>
          </a:blip>
          <a:tile tx="0" ty="0" sx="100000" sy="100000" flip="none" algn="tl"/>
        </a:blipFill>
        <a:ln w="9525" cap="rnd" cmpd="sng" algn="ctr">
          <a:solidFill>
            <a:schemeClr val="accent4"/>
          </a:solidFill>
          <a:prstDash val="solid"/>
        </a:ln>
        <a:effectLst/>
      </dsp:spPr>
      <dsp:style>
        <a:lnRef idx="1">
          <a:schemeClr val="accent4"/>
        </a:lnRef>
        <a:fillRef idx="3">
          <a:schemeClr val="accent4"/>
        </a:fillRef>
        <a:effectRef idx="2">
          <a:schemeClr val="accent4"/>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tr-TR" sz="3200" kern="1200" dirty="0">
              <a:solidFill>
                <a:schemeClr val="tx1"/>
              </a:solidFill>
            </a:rPr>
            <a:t>Stage</a:t>
          </a:r>
          <a:endParaRPr lang="en-US" sz="3200" kern="1200" dirty="0">
            <a:solidFill>
              <a:schemeClr val="tx1"/>
            </a:solidFill>
          </a:endParaRPr>
        </a:p>
      </dsp:txBody>
      <dsp:txXfrm>
        <a:off x="3938073" y="1524280"/>
        <a:ext cx="3109352" cy="1721877"/>
      </dsp:txXfrm>
    </dsp:sp>
    <dsp:sp modelId="{3EA756D9-84D6-42DC-9A96-32F44C1062F2}">
      <dsp:nvSpPr>
        <dsp:cNvPr id="0" name=""/>
        <dsp:cNvSpPr/>
      </dsp:nvSpPr>
      <dsp:spPr>
        <a:xfrm>
          <a:off x="7689850" y="1431131"/>
          <a:ext cx="3295650" cy="1908175"/>
        </a:xfrm>
        <a:prstGeom prst="roundRect">
          <a:avLst/>
        </a:prstGeom>
        <a:blipFill rotWithShape="1">
          <a:blip xmlns:r="http://schemas.openxmlformats.org/officeDocument/2006/relationships" r:embed="rId1">
            <a:duotone>
              <a:schemeClr val="accent4">
                <a:tint val="98000"/>
                <a:lumMod val="102000"/>
              </a:schemeClr>
              <a:schemeClr val="accent4">
                <a:shade val="98000"/>
                <a:lumMod val="98000"/>
              </a:schemeClr>
            </a:duotone>
          </a:blip>
          <a:tile tx="0" ty="0" sx="100000" sy="100000" flip="none" algn="tl"/>
        </a:blipFill>
        <a:ln w="9525" cap="rnd" cmpd="sng" algn="ctr">
          <a:solidFill>
            <a:schemeClr val="accent4"/>
          </a:solidFill>
          <a:prstDash val="solid"/>
        </a:ln>
        <a:effectLst/>
      </dsp:spPr>
      <dsp:style>
        <a:lnRef idx="1">
          <a:schemeClr val="accent4"/>
        </a:lnRef>
        <a:fillRef idx="3">
          <a:schemeClr val="accent4"/>
        </a:fillRef>
        <a:effectRef idx="2">
          <a:schemeClr val="accent4"/>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tr-TR" sz="3200" kern="1200" dirty="0">
              <a:solidFill>
                <a:schemeClr val="tx1"/>
              </a:solidFill>
            </a:rPr>
            <a:t>Commits</a:t>
          </a:r>
          <a:endParaRPr lang="en-US" sz="3200" kern="1200" dirty="0">
            <a:solidFill>
              <a:schemeClr val="tx1"/>
            </a:solidFill>
          </a:endParaRPr>
        </a:p>
      </dsp:txBody>
      <dsp:txXfrm>
        <a:off x="7782999" y="1524280"/>
        <a:ext cx="3109352" cy="1721877"/>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a:extLst>
              <a:ext uri="{FF2B5EF4-FFF2-40B4-BE49-F238E27FC236}">
                <a16:creationId xmlns:a16="http://schemas.microsoft.com/office/drawing/2014/main" id="{0018DF0C-28A9-4E4F-B015-0AF7A8E10C5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a:extLst>
              <a:ext uri="{FF2B5EF4-FFF2-40B4-BE49-F238E27FC236}">
                <a16:creationId xmlns:a16="http://schemas.microsoft.com/office/drawing/2014/main" id="{240B83BF-CC3D-429E-8393-714566B71D8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38AA945-DEF6-4B78-AF3A-6C1C25006E9B}" type="datetimeFigureOut">
              <a:rPr lang="tr-TR" smtClean="0"/>
              <a:t>15.01.2022</a:t>
            </a:fld>
            <a:endParaRPr lang="tr-TR"/>
          </a:p>
        </p:txBody>
      </p:sp>
      <p:sp>
        <p:nvSpPr>
          <p:cNvPr id="4" name="Alt Bilgi Yer Tutucusu 3">
            <a:extLst>
              <a:ext uri="{FF2B5EF4-FFF2-40B4-BE49-F238E27FC236}">
                <a16:creationId xmlns:a16="http://schemas.microsoft.com/office/drawing/2014/main" id="{6BA1DD3B-9E4B-49FB-81C5-7A4DD19EB50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5" name="Slayt Numarası Yer Tutucusu 4">
            <a:extLst>
              <a:ext uri="{FF2B5EF4-FFF2-40B4-BE49-F238E27FC236}">
                <a16:creationId xmlns:a16="http://schemas.microsoft.com/office/drawing/2014/main" id="{2A8D15A4-03F1-4F6E-A3F1-FDB2480F10D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2D0E337-3A2E-43F0-9354-5BB2D3361C7A}" type="slidenum">
              <a:rPr lang="tr-TR" smtClean="0"/>
              <a:t>‹#›</a:t>
            </a:fld>
            <a:endParaRPr lang="tr-TR"/>
          </a:p>
        </p:txBody>
      </p:sp>
    </p:spTree>
    <p:extLst>
      <p:ext uri="{BB962C8B-B14F-4D97-AF65-F5344CB8AC3E}">
        <p14:creationId xmlns:p14="http://schemas.microsoft.com/office/powerpoint/2010/main" val="33300909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D53128-3BEA-4B09-B6A8-E3990E656D0E}" type="datetimeFigureOut">
              <a:rPr lang="en-US" smtClean="0"/>
              <a:t>1/15/2022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A3333C-1E61-496A-92FB-2FFEAB7E0101}" type="slidenum">
              <a:rPr lang="en-US" smtClean="0"/>
              <a:t>‹#›</a:t>
            </a:fld>
            <a:endParaRPr lang="en-US"/>
          </a:p>
        </p:txBody>
      </p:sp>
    </p:spTree>
    <p:extLst>
      <p:ext uri="{BB962C8B-B14F-4D97-AF65-F5344CB8AC3E}">
        <p14:creationId xmlns:p14="http://schemas.microsoft.com/office/powerpoint/2010/main" val="2277525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Bazı dosyaların </a:t>
            </a:r>
            <a:r>
              <a:rPr lang="tr-TR" dirty="0" err="1"/>
              <a:t>git’e</a:t>
            </a:r>
            <a:r>
              <a:rPr lang="tr-TR" dirty="0"/>
              <a:t> </a:t>
            </a:r>
            <a:r>
              <a:rPr lang="tr-TR" dirty="0" err="1"/>
              <a:t>yüklenemesini</a:t>
            </a:r>
            <a:r>
              <a:rPr lang="tr-TR" dirty="0"/>
              <a:t> istemiyorsun; bu noktada .</a:t>
            </a:r>
            <a:r>
              <a:rPr lang="tr-TR" dirty="0" err="1"/>
              <a:t>gitignore</a:t>
            </a:r>
            <a:r>
              <a:rPr lang="tr-TR" dirty="0"/>
              <a:t> isimli bir dosya oluşturur yüklenmesini istemediğin dosyaların isimlerini ve uzantılarını(belirli bir uzantıdaki dosyaların yüklenmesini istemiyorsan *.uzantı gibi) .</a:t>
            </a:r>
            <a:r>
              <a:rPr lang="tr-TR" dirty="0" err="1"/>
              <a:t>gitignore’un</a:t>
            </a:r>
            <a:r>
              <a:rPr lang="tr-TR" dirty="0"/>
              <a:t> içine yazarsın.</a:t>
            </a:r>
            <a:endParaRPr lang="en-US" dirty="0"/>
          </a:p>
        </p:txBody>
      </p:sp>
      <p:sp>
        <p:nvSpPr>
          <p:cNvPr id="4" name="Slide Number Placeholder 3"/>
          <p:cNvSpPr>
            <a:spLocks noGrp="1"/>
          </p:cNvSpPr>
          <p:nvPr>
            <p:ph type="sldNum" sz="quarter" idx="5"/>
          </p:nvPr>
        </p:nvSpPr>
        <p:spPr/>
        <p:txBody>
          <a:bodyPr/>
          <a:lstStyle/>
          <a:p>
            <a:fld id="{4CA3333C-1E61-496A-92FB-2FFEAB7E0101}" type="slidenum">
              <a:rPr lang="en-US" smtClean="0"/>
              <a:t>16</a:t>
            </a:fld>
            <a:endParaRPr lang="en-US"/>
          </a:p>
        </p:txBody>
      </p:sp>
    </p:spTree>
    <p:extLst>
      <p:ext uri="{BB962C8B-B14F-4D97-AF65-F5344CB8AC3E}">
        <p14:creationId xmlns:p14="http://schemas.microsoft.com/office/powerpoint/2010/main" val="21642757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err="1"/>
              <a:t>Staging</a:t>
            </a:r>
            <a:r>
              <a:rPr lang="tr-TR" dirty="0"/>
              <a:t> </a:t>
            </a:r>
            <a:r>
              <a:rPr lang="tr-TR" dirty="0" err="1"/>
              <a:t>area</a:t>
            </a:r>
            <a:r>
              <a:rPr lang="tr-TR" dirty="0"/>
              <a:t> neydi?</a:t>
            </a:r>
            <a:endParaRPr lang="en-US" dirty="0"/>
          </a:p>
        </p:txBody>
      </p:sp>
      <p:sp>
        <p:nvSpPr>
          <p:cNvPr id="4" name="Slide Number Placeholder 3"/>
          <p:cNvSpPr>
            <a:spLocks noGrp="1"/>
          </p:cNvSpPr>
          <p:nvPr>
            <p:ph type="sldNum" sz="quarter" idx="5"/>
          </p:nvPr>
        </p:nvSpPr>
        <p:spPr/>
        <p:txBody>
          <a:bodyPr/>
          <a:lstStyle/>
          <a:p>
            <a:fld id="{4CA3333C-1E61-496A-92FB-2FFEAB7E0101}" type="slidenum">
              <a:rPr lang="en-US" smtClean="0"/>
              <a:t>17</a:t>
            </a:fld>
            <a:endParaRPr lang="en-US"/>
          </a:p>
        </p:txBody>
      </p:sp>
    </p:spTree>
    <p:extLst>
      <p:ext uri="{BB962C8B-B14F-4D97-AF65-F5344CB8AC3E}">
        <p14:creationId xmlns:p14="http://schemas.microsoft.com/office/powerpoint/2010/main" val="11658338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A3333C-1E61-496A-92FB-2FFEAB7E0101}" type="slidenum">
              <a:rPr lang="en-US" smtClean="0"/>
              <a:t>21</a:t>
            </a:fld>
            <a:endParaRPr lang="en-US"/>
          </a:p>
        </p:txBody>
      </p:sp>
    </p:spTree>
    <p:extLst>
      <p:ext uri="{BB962C8B-B14F-4D97-AF65-F5344CB8AC3E}">
        <p14:creationId xmlns:p14="http://schemas.microsoft.com/office/powerpoint/2010/main" val="1762959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b="1" dirty="0"/>
              <a:t>Merge neydi</a:t>
            </a:r>
            <a:r>
              <a:rPr lang="tr-TR" dirty="0"/>
              <a:t>? İndirilen değişikliklerin lokale uygulanması işlemiydi</a:t>
            </a:r>
          </a:p>
          <a:p>
            <a:pPr marL="0" marR="0" lvl="0" indent="0" algn="l" defTabSz="914400" rtl="0" eaLnBrk="1" fontAlgn="auto" latinLnBrk="0" hangingPunct="1">
              <a:lnSpc>
                <a:spcPct val="100000"/>
              </a:lnSpc>
              <a:spcBef>
                <a:spcPts val="0"/>
              </a:spcBef>
              <a:spcAft>
                <a:spcPts val="0"/>
              </a:spcAft>
              <a:buClrTx/>
              <a:buSzTx/>
              <a:buFontTx/>
              <a:buNone/>
              <a:tabLst/>
              <a:defRPr/>
            </a:pPr>
            <a:endParaRPr lang="tr-TR" dirty="0"/>
          </a:p>
          <a:p>
            <a:pPr marL="0" marR="0" lvl="0" indent="0" algn="l" defTabSz="914400" rtl="0" eaLnBrk="1" fontAlgn="auto" latinLnBrk="0" hangingPunct="1">
              <a:lnSpc>
                <a:spcPct val="100000"/>
              </a:lnSpc>
              <a:spcBef>
                <a:spcPts val="0"/>
              </a:spcBef>
              <a:spcAft>
                <a:spcPts val="0"/>
              </a:spcAft>
              <a:buClrTx/>
              <a:buSzTx/>
              <a:buFontTx/>
              <a:buNone/>
              <a:tabLst/>
              <a:defRPr/>
            </a:pPr>
            <a:r>
              <a:rPr lang="tr-TR" b="1" dirty="0"/>
              <a:t>Fetch neydi </a:t>
            </a:r>
            <a:r>
              <a:rPr lang="tr-TR" dirty="0"/>
              <a:t>? Github’daki en son versiyonun, lokal ile karşılaştırılarak –varsa- değişikliklerin </a:t>
            </a:r>
            <a:r>
              <a:rPr lang="tr-TR" u="sng" dirty="0"/>
              <a:t>indirilmesi</a:t>
            </a:r>
            <a:r>
              <a:rPr lang="tr-TR" dirty="0"/>
              <a:t> işlemiydi.</a:t>
            </a:r>
          </a:p>
          <a:p>
            <a:pPr marL="0" marR="0" lvl="0" indent="0" algn="l" defTabSz="914400" rtl="0" eaLnBrk="1" fontAlgn="auto" latinLnBrk="0" hangingPunct="1">
              <a:lnSpc>
                <a:spcPct val="100000"/>
              </a:lnSpc>
              <a:spcBef>
                <a:spcPts val="0"/>
              </a:spcBef>
              <a:spcAft>
                <a:spcPts val="0"/>
              </a:spcAft>
              <a:buClrTx/>
              <a:buSzTx/>
              <a:buFontTx/>
              <a:buNone/>
              <a:tabLst/>
              <a:defRPr/>
            </a:pPr>
            <a:endParaRPr lang="tr-TR" dirty="0"/>
          </a:p>
          <a:p>
            <a:endParaRPr lang="en-US" dirty="0"/>
          </a:p>
        </p:txBody>
      </p:sp>
      <p:sp>
        <p:nvSpPr>
          <p:cNvPr id="4" name="Slide Number Placeholder 3"/>
          <p:cNvSpPr>
            <a:spLocks noGrp="1"/>
          </p:cNvSpPr>
          <p:nvPr>
            <p:ph type="sldNum" sz="quarter" idx="5"/>
          </p:nvPr>
        </p:nvSpPr>
        <p:spPr/>
        <p:txBody>
          <a:bodyPr/>
          <a:lstStyle/>
          <a:p>
            <a:fld id="{4CA3333C-1E61-496A-92FB-2FFEAB7E0101}" type="slidenum">
              <a:rPr lang="en-US" smtClean="0"/>
              <a:t>35</a:t>
            </a:fld>
            <a:endParaRPr lang="en-US"/>
          </a:p>
        </p:txBody>
      </p:sp>
    </p:spTree>
    <p:extLst>
      <p:ext uri="{BB962C8B-B14F-4D97-AF65-F5344CB8AC3E}">
        <p14:creationId xmlns:p14="http://schemas.microsoft.com/office/powerpoint/2010/main" val="35509935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6.jpe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pic>
        <p:nvPicPr>
          <p:cNvPr id="5" name="Resim 4" descr="metin içeren bir resim&#10;&#10;Açıklama otomatik olarak oluşturuldu">
            <a:extLst>
              <a:ext uri="{FF2B5EF4-FFF2-40B4-BE49-F238E27FC236}">
                <a16:creationId xmlns:a16="http://schemas.microsoft.com/office/drawing/2014/main" id="{4B2DFB47-9C25-494A-A287-EB687899C68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 name="Metin Yer Tutucusu 2">
            <a:extLst>
              <a:ext uri="{FF2B5EF4-FFF2-40B4-BE49-F238E27FC236}">
                <a16:creationId xmlns:a16="http://schemas.microsoft.com/office/drawing/2014/main" id="{A045C807-D1F3-41A0-B462-AF5A78CDB23E}"/>
              </a:ext>
            </a:extLst>
          </p:cNvPr>
          <p:cNvSpPr>
            <a:spLocks noGrp="1"/>
          </p:cNvSpPr>
          <p:nvPr>
            <p:ph type="body" idx="1" hasCustomPrompt="1"/>
          </p:nvPr>
        </p:nvSpPr>
        <p:spPr>
          <a:xfrm>
            <a:off x="4385761" y="2110399"/>
            <a:ext cx="3862127" cy="660233"/>
          </a:xfrm>
          <a:prstGeom prst="rect">
            <a:avLst/>
          </a:prstGeom>
        </p:spPr>
        <p:txBody>
          <a:bodyPr/>
          <a:lstStyle>
            <a:lvl1pPr marL="0" indent="0">
              <a:buNone/>
              <a:defRPr sz="4000">
                <a:solidFill>
                  <a:srgbClr val="7603CD"/>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dirty="0"/>
              <a:t>BATCH</a:t>
            </a:r>
          </a:p>
        </p:txBody>
      </p:sp>
      <p:sp>
        <p:nvSpPr>
          <p:cNvPr id="18" name="Metin Yer Tutucusu 2">
            <a:extLst>
              <a:ext uri="{FF2B5EF4-FFF2-40B4-BE49-F238E27FC236}">
                <a16:creationId xmlns:a16="http://schemas.microsoft.com/office/drawing/2014/main" id="{883D7A1C-9D47-48E8-866E-E3301FB1D9B3}"/>
              </a:ext>
            </a:extLst>
          </p:cNvPr>
          <p:cNvSpPr>
            <a:spLocks noGrp="1"/>
          </p:cNvSpPr>
          <p:nvPr>
            <p:ph type="body" idx="10" hasCustomPrompt="1"/>
          </p:nvPr>
        </p:nvSpPr>
        <p:spPr>
          <a:xfrm>
            <a:off x="4385761" y="2841919"/>
            <a:ext cx="3862127" cy="660233"/>
          </a:xfrm>
          <a:prstGeom prst="rect">
            <a:avLst/>
          </a:prstGeom>
        </p:spPr>
        <p:txBody>
          <a:bodyPr/>
          <a:lstStyle>
            <a:lvl1pPr marL="0" indent="0">
              <a:buNone/>
              <a:defRPr sz="4000" b="1">
                <a:solidFill>
                  <a:srgbClr val="7603CD"/>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dirty="0"/>
              <a:t>SELENIUM</a:t>
            </a:r>
          </a:p>
        </p:txBody>
      </p:sp>
      <p:sp>
        <p:nvSpPr>
          <p:cNvPr id="19" name="Metin Yer Tutucusu 2">
            <a:extLst>
              <a:ext uri="{FF2B5EF4-FFF2-40B4-BE49-F238E27FC236}">
                <a16:creationId xmlns:a16="http://schemas.microsoft.com/office/drawing/2014/main" id="{49D443E9-2E64-43DD-9DF9-FFF18E348244}"/>
              </a:ext>
            </a:extLst>
          </p:cNvPr>
          <p:cNvSpPr>
            <a:spLocks noGrp="1"/>
          </p:cNvSpPr>
          <p:nvPr>
            <p:ph type="body" idx="11" hasCustomPrompt="1"/>
          </p:nvPr>
        </p:nvSpPr>
        <p:spPr>
          <a:xfrm>
            <a:off x="4385761" y="3582583"/>
            <a:ext cx="3862127" cy="660233"/>
          </a:xfrm>
          <a:prstGeom prst="rect">
            <a:avLst/>
          </a:prstGeom>
        </p:spPr>
        <p:txBody>
          <a:bodyPr/>
          <a:lstStyle>
            <a:lvl1pPr marL="0" indent="0">
              <a:buNone/>
              <a:defRPr sz="4000">
                <a:solidFill>
                  <a:srgbClr val="7603CD"/>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dirty="0"/>
              <a:t>10.12.2021</a:t>
            </a:r>
          </a:p>
        </p:txBody>
      </p:sp>
      <p:sp>
        <p:nvSpPr>
          <p:cNvPr id="20" name="Metin Yer Tutucusu 2">
            <a:extLst>
              <a:ext uri="{FF2B5EF4-FFF2-40B4-BE49-F238E27FC236}">
                <a16:creationId xmlns:a16="http://schemas.microsoft.com/office/drawing/2014/main" id="{9A350331-B818-45A3-AA85-8DDD87A8B4FD}"/>
              </a:ext>
            </a:extLst>
          </p:cNvPr>
          <p:cNvSpPr>
            <a:spLocks noGrp="1"/>
          </p:cNvSpPr>
          <p:nvPr>
            <p:ph type="body" idx="12" hasCustomPrompt="1"/>
          </p:nvPr>
        </p:nvSpPr>
        <p:spPr>
          <a:xfrm>
            <a:off x="4385761" y="4277527"/>
            <a:ext cx="3862127" cy="660233"/>
          </a:xfrm>
          <a:prstGeom prst="rect">
            <a:avLst/>
          </a:prstGeom>
        </p:spPr>
        <p:txBody>
          <a:bodyPr/>
          <a:lstStyle>
            <a:lvl1pPr marL="0" indent="0">
              <a:buNone/>
              <a:defRPr sz="4000" b="1">
                <a:solidFill>
                  <a:srgbClr val="7603CD"/>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dirty="0"/>
              <a:t>LOCATORS</a:t>
            </a:r>
          </a:p>
        </p:txBody>
      </p:sp>
    </p:spTree>
    <p:extLst>
      <p:ext uri="{BB962C8B-B14F-4D97-AF65-F5344CB8AC3E}">
        <p14:creationId xmlns:p14="http://schemas.microsoft.com/office/powerpoint/2010/main" val="3195165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ractise Double">
    <p:spTree>
      <p:nvGrpSpPr>
        <p:cNvPr id="1" name=""/>
        <p:cNvGrpSpPr/>
        <p:nvPr/>
      </p:nvGrpSpPr>
      <p:grpSpPr>
        <a:xfrm>
          <a:off x="0" y="0"/>
          <a:ext cx="0" cy="0"/>
          <a:chOff x="0" y="0"/>
          <a:chExt cx="0" cy="0"/>
        </a:xfrm>
      </p:grpSpPr>
      <p:sp>
        <p:nvSpPr>
          <p:cNvPr id="16" name="Dikdörtgen 15">
            <a:extLst>
              <a:ext uri="{FF2B5EF4-FFF2-40B4-BE49-F238E27FC236}">
                <a16:creationId xmlns:a16="http://schemas.microsoft.com/office/drawing/2014/main" id="{17A5AE93-2EFA-4C3B-A3BE-E015DDB7BC09}"/>
              </a:ext>
            </a:extLst>
          </p:cNvPr>
          <p:cNvSpPr/>
          <p:nvPr userDrawn="1"/>
        </p:nvSpPr>
        <p:spPr>
          <a:xfrm>
            <a:off x="257907" y="0"/>
            <a:ext cx="1395048" cy="6858000"/>
          </a:xfrm>
          <a:prstGeom prst="rect">
            <a:avLst/>
          </a:prstGeom>
          <a:blipFill dpi="0" rotWithShape="1">
            <a:blip r:embed="rId2">
              <a:alphaModFix amt="35000"/>
            </a:blip>
            <a:srcRect/>
            <a:tile tx="0" ty="0" sx="100000" sy="100000" flip="none" algn="tl"/>
          </a:blipFill>
          <a:ln>
            <a:noFill/>
          </a:ln>
        </p:spPr>
        <p:style>
          <a:lnRef idx="1">
            <a:schemeClr val="accent5"/>
          </a:lnRef>
          <a:fillRef idx="2">
            <a:schemeClr val="accent5"/>
          </a:fillRef>
          <a:effectRef idx="1">
            <a:schemeClr val="accent5"/>
          </a:effectRef>
          <a:fontRef idx="minor">
            <a:schemeClr val="dk1"/>
          </a:fontRef>
        </p:style>
        <p:txBody>
          <a:bodyPr vert="vert270" lIns="72000" bIns="504000" rtlCol="0" anchor="ctr"/>
          <a:lstStyle/>
          <a:p>
            <a:pPr algn="l"/>
            <a:endParaRPr lang="tr-TR" sz="5400" dirty="0">
              <a:solidFill>
                <a:schemeClr val="bg1"/>
              </a:solidFill>
            </a:endParaRPr>
          </a:p>
        </p:txBody>
      </p:sp>
      <p:sp>
        <p:nvSpPr>
          <p:cNvPr id="3" name="Metin kutusu 2">
            <a:extLst>
              <a:ext uri="{FF2B5EF4-FFF2-40B4-BE49-F238E27FC236}">
                <a16:creationId xmlns:a16="http://schemas.microsoft.com/office/drawing/2014/main" id="{8B90B6BB-3FA7-4942-8CBA-0F9CACA114D4}"/>
              </a:ext>
            </a:extLst>
          </p:cNvPr>
          <p:cNvSpPr txBox="1"/>
          <p:nvPr userDrawn="1"/>
        </p:nvSpPr>
        <p:spPr>
          <a:xfrm>
            <a:off x="2390776" y="1349475"/>
            <a:ext cx="3143250" cy="5386090"/>
          </a:xfrm>
          <a:prstGeom prst="rect">
            <a:avLst/>
          </a:prstGeom>
          <a:noFill/>
        </p:spPr>
        <p:txBody>
          <a:bodyPr wrap="square" rtlCol="0">
            <a:spAutoFit/>
          </a:bodyPr>
          <a:lstStyle/>
          <a:p>
            <a:r>
              <a:rPr lang="tr-TR" sz="34400" dirty="0">
                <a:solidFill>
                  <a:schemeClr val="tx1">
                    <a:alpha val="14000"/>
                  </a:schemeClr>
                </a:solidFill>
                <a:latin typeface="Arial Black" panose="020B0A04020102020204" pitchFamily="34" charset="0"/>
              </a:rPr>
              <a:t>?</a:t>
            </a:r>
          </a:p>
        </p:txBody>
      </p:sp>
      <p:sp>
        <p:nvSpPr>
          <p:cNvPr id="10" name="İçerik Yer Tutucusu 9">
            <a:extLst>
              <a:ext uri="{FF2B5EF4-FFF2-40B4-BE49-F238E27FC236}">
                <a16:creationId xmlns:a16="http://schemas.microsoft.com/office/drawing/2014/main" id="{0DA7B2DF-6603-4030-BBB1-B4C6B5ACD683}"/>
              </a:ext>
            </a:extLst>
          </p:cNvPr>
          <p:cNvSpPr>
            <a:spLocks noGrp="1"/>
          </p:cNvSpPr>
          <p:nvPr>
            <p:ph sz="quarter" idx="11"/>
          </p:nvPr>
        </p:nvSpPr>
        <p:spPr>
          <a:xfrm>
            <a:off x="2295526" y="1505336"/>
            <a:ext cx="3238500" cy="5008938"/>
          </a:xfrm>
          <a:prstGeom prst="rect">
            <a:avLst/>
          </a:prstGeom>
          <a:solidFill>
            <a:srgbClr val="BCEAAA">
              <a:alpha val="62000"/>
            </a:srgbClr>
          </a:solidFill>
          <a:ln>
            <a:solidFill>
              <a:schemeClr val="accent2"/>
            </a:solidFill>
          </a:ln>
        </p:spPr>
        <p:style>
          <a:lnRef idx="1">
            <a:schemeClr val="accent2"/>
          </a:lnRef>
          <a:fillRef idx="2">
            <a:schemeClr val="accent2"/>
          </a:fillRef>
          <a:effectRef idx="1">
            <a:schemeClr val="accent2"/>
          </a:effectRef>
          <a:fontRef idx="minor">
            <a:schemeClr val="dk1"/>
          </a:fontRef>
        </p:style>
        <p:txBody>
          <a:bodyPr lIns="180000" tIns="180000" rIns="180000" bIns="180000"/>
          <a:lstStyle>
            <a:lvl1pPr marL="228600" indent="-228600">
              <a:buFontTx/>
              <a:buBlip>
                <a:blip r:embed="rId3"/>
              </a:buBlip>
              <a:defRPr>
                <a:solidFill>
                  <a:schemeClr val="dk1"/>
                </a:solidFill>
                <a:latin typeface="Century Gothic" panose="020B0502020202020204" pitchFamily="34" charset="0"/>
              </a:defRPr>
            </a:lvl1pPr>
            <a:lvl2pPr marL="685800" indent="-228600">
              <a:buFontTx/>
              <a:buBlip>
                <a:blip r:embed="rId3"/>
              </a:buBlip>
              <a:defRPr>
                <a:solidFill>
                  <a:schemeClr val="dk1"/>
                </a:solidFill>
                <a:latin typeface="Century Gothic" panose="020B0502020202020204" pitchFamily="34" charset="0"/>
              </a:defRPr>
            </a:lvl2pPr>
            <a:lvl3pPr marL="1143000" indent="-228600">
              <a:buFontTx/>
              <a:buBlip>
                <a:blip r:embed="rId3"/>
              </a:buBlip>
              <a:defRPr>
                <a:solidFill>
                  <a:schemeClr val="dk1"/>
                </a:solidFill>
                <a:latin typeface="Century Gothic" panose="020B0502020202020204" pitchFamily="34" charset="0"/>
              </a:defRPr>
            </a:lvl3pPr>
            <a:lvl4pPr marL="1600200" indent="-228600">
              <a:buFontTx/>
              <a:buBlip>
                <a:blip r:embed="rId3"/>
              </a:buBlip>
              <a:defRPr>
                <a:solidFill>
                  <a:schemeClr val="dk1"/>
                </a:solidFill>
                <a:latin typeface="Century Gothic" panose="020B0502020202020204" pitchFamily="34" charset="0"/>
              </a:defRPr>
            </a:lvl4pPr>
            <a:lvl5pPr marL="2057400" indent="-228600">
              <a:buFontTx/>
              <a:buBlip>
                <a:blip r:embed="rId3"/>
              </a:buBlip>
              <a:defRPr>
                <a:solidFill>
                  <a:schemeClr val="dk1"/>
                </a:solidFill>
                <a:latin typeface="Century Gothic" panose="020B0502020202020204" pitchFamily="34" charset="0"/>
              </a:defRPr>
            </a:lvl5pPr>
          </a:lstStyle>
          <a:p>
            <a:pPr lvl="0"/>
            <a:r>
              <a:rPr lang="tr-TR" dirty="0"/>
              <a:t>Asıl metin stillerini düzenlemek için tıklayın</a:t>
            </a:r>
          </a:p>
          <a:p>
            <a:pPr lvl="1"/>
            <a:r>
              <a:rPr lang="tr-TR" dirty="0"/>
              <a:t>İkinci düzey</a:t>
            </a:r>
          </a:p>
          <a:p>
            <a:pPr lvl="2"/>
            <a:r>
              <a:rPr lang="tr-TR" dirty="0"/>
              <a:t>Üçüncü düzey</a:t>
            </a:r>
          </a:p>
          <a:p>
            <a:pPr lvl="3"/>
            <a:r>
              <a:rPr lang="tr-TR" dirty="0"/>
              <a:t>Dördüncü düzey</a:t>
            </a:r>
          </a:p>
          <a:p>
            <a:pPr lvl="4"/>
            <a:r>
              <a:rPr lang="tr-TR" dirty="0"/>
              <a:t>Beşinci düzey</a:t>
            </a:r>
          </a:p>
        </p:txBody>
      </p:sp>
      <p:sp>
        <p:nvSpPr>
          <p:cNvPr id="2" name="Dikdörtgen 1">
            <a:extLst>
              <a:ext uri="{FF2B5EF4-FFF2-40B4-BE49-F238E27FC236}">
                <a16:creationId xmlns:a16="http://schemas.microsoft.com/office/drawing/2014/main" id="{01470915-F116-4412-8C44-771B96CC7B03}"/>
              </a:ext>
            </a:extLst>
          </p:cNvPr>
          <p:cNvSpPr/>
          <p:nvPr userDrawn="1"/>
        </p:nvSpPr>
        <p:spPr>
          <a:xfrm>
            <a:off x="257907" y="0"/>
            <a:ext cx="1395048" cy="6858000"/>
          </a:xfrm>
          <a:prstGeom prst="rect">
            <a:avLst/>
          </a:prstGeom>
          <a:gradFill>
            <a:gsLst>
              <a:gs pos="0">
                <a:srgbClr val="879BFA">
                  <a:alpha val="0"/>
                </a:srgbClr>
              </a:gs>
              <a:gs pos="50000">
                <a:schemeClr val="accent5">
                  <a:lumMod val="105000"/>
                  <a:satMod val="103000"/>
                  <a:tint val="73000"/>
                </a:schemeClr>
              </a:gs>
              <a:gs pos="100000">
                <a:srgbClr val="00A818"/>
              </a:gs>
            </a:gsLst>
          </a:gradFill>
          <a:ln>
            <a:noFill/>
          </a:ln>
        </p:spPr>
        <p:style>
          <a:lnRef idx="1">
            <a:schemeClr val="accent5"/>
          </a:lnRef>
          <a:fillRef idx="2">
            <a:schemeClr val="accent5"/>
          </a:fillRef>
          <a:effectRef idx="1">
            <a:schemeClr val="accent5"/>
          </a:effectRef>
          <a:fontRef idx="minor">
            <a:schemeClr val="dk1"/>
          </a:fontRef>
        </p:style>
        <p:txBody>
          <a:bodyPr vert="vert270" lIns="72000" bIns="504000" rtlCol="0" anchor="ctr"/>
          <a:lstStyle/>
          <a:p>
            <a:pPr algn="l"/>
            <a:r>
              <a:rPr lang="tr-TR" sz="5400" dirty="0">
                <a:solidFill>
                  <a:schemeClr val="bg1"/>
                </a:solidFill>
              </a:rPr>
              <a:t>PRACTISE</a:t>
            </a:r>
          </a:p>
        </p:txBody>
      </p:sp>
      <p:sp>
        <p:nvSpPr>
          <p:cNvPr id="5" name="Dikdörtgen 4">
            <a:extLst>
              <a:ext uri="{FF2B5EF4-FFF2-40B4-BE49-F238E27FC236}">
                <a16:creationId xmlns:a16="http://schemas.microsoft.com/office/drawing/2014/main" id="{C3CA9DC0-6965-43AA-B515-69D8D5192DDA}"/>
              </a:ext>
            </a:extLst>
          </p:cNvPr>
          <p:cNvSpPr/>
          <p:nvPr userDrawn="1"/>
        </p:nvSpPr>
        <p:spPr>
          <a:xfrm>
            <a:off x="0" y="1055675"/>
            <a:ext cx="12192000" cy="88964"/>
          </a:xfrm>
          <a:prstGeom prst="rect">
            <a:avLst/>
          </a:prstGeom>
          <a:solidFill>
            <a:srgbClr val="00A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6" name="Resim 5">
            <a:extLst>
              <a:ext uri="{FF2B5EF4-FFF2-40B4-BE49-F238E27FC236}">
                <a16:creationId xmlns:a16="http://schemas.microsoft.com/office/drawing/2014/main" id="{52C5DCDE-CD0C-4DC9-A7A8-8883A6EBABE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1081454"/>
          </a:xfrm>
          <a:prstGeom prst="rect">
            <a:avLst/>
          </a:prstGeom>
        </p:spPr>
      </p:pic>
      <p:sp>
        <p:nvSpPr>
          <p:cNvPr id="9" name="Metin Yer Tutucusu 2">
            <a:extLst>
              <a:ext uri="{FF2B5EF4-FFF2-40B4-BE49-F238E27FC236}">
                <a16:creationId xmlns:a16="http://schemas.microsoft.com/office/drawing/2014/main" id="{6978BF4F-159C-4D75-9513-36FD44E3276B}"/>
              </a:ext>
            </a:extLst>
          </p:cNvPr>
          <p:cNvSpPr>
            <a:spLocks noGrp="1"/>
          </p:cNvSpPr>
          <p:nvPr>
            <p:ph type="body" idx="10" hasCustomPrompt="1"/>
          </p:nvPr>
        </p:nvSpPr>
        <p:spPr>
          <a:xfrm>
            <a:off x="1796789" y="238500"/>
            <a:ext cx="10004366" cy="660233"/>
          </a:xfrm>
          <a:prstGeom prst="rect">
            <a:avLst/>
          </a:prstGeom>
        </p:spPr>
        <p:txBody>
          <a:bodyPr/>
          <a:lstStyle>
            <a:lvl1pPr marL="0" indent="0">
              <a:buNone/>
              <a:defRPr sz="4000" b="1">
                <a:solidFill>
                  <a:schemeClr val="tx1">
                    <a:lumMod val="75000"/>
                    <a:lumOff val="25000"/>
                  </a:schemeClr>
                </a:solidFill>
                <a:latin typeface="Century Gothic" panose="020B0502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dirty="0"/>
              <a:t>Slayt başlığı ekleyiniz</a:t>
            </a:r>
          </a:p>
        </p:txBody>
      </p:sp>
      <p:sp>
        <p:nvSpPr>
          <p:cNvPr id="11" name="Dikdörtgen 10">
            <a:extLst>
              <a:ext uri="{FF2B5EF4-FFF2-40B4-BE49-F238E27FC236}">
                <a16:creationId xmlns:a16="http://schemas.microsoft.com/office/drawing/2014/main" id="{E0B4FDC8-0D63-4220-A8D3-8199C4EFE56D}"/>
              </a:ext>
            </a:extLst>
          </p:cNvPr>
          <p:cNvSpPr/>
          <p:nvPr userDrawn="1"/>
        </p:nvSpPr>
        <p:spPr>
          <a:xfrm>
            <a:off x="0" y="6734175"/>
            <a:ext cx="12192000" cy="123825"/>
          </a:xfrm>
          <a:prstGeom prst="rect">
            <a:avLst/>
          </a:prstGeom>
          <a:solidFill>
            <a:srgbClr val="00A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Dikdörtgen 11">
            <a:extLst>
              <a:ext uri="{FF2B5EF4-FFF2-40B4-BE49-F238E27FC236}">
                <a16:creationId xmlns:a16="http://schemas.microsoft.com/office/drawing/2014/main" id="{373B041D-7E3B-4A3F-8704-E20400557613}"/>
              </a:ext>
            </a:extLst>
          </p:cNvPr>
          <p:cNvSpPr/>
          <p:nvPr userDrawn="1"/>
        </p:nvSpPr>
        <p:spPr>
          <a:xfrm>
            <a:off x="0" y="952392"/>
            <a:ext cx="12192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3" name="Oval 12">
            <a:extLst>
              <a:ext uri="{FF2B5EF4-FFF2-40B4-BE49-F238E27FC236}">
                <a16:creationId xmlns:a16="http://schemas.microsoft.com/office/drawing/2014/main" id="{22C7A2D9-ED57-47CC-9637-72FD4CF146E7}"/>
              </a:ext>
            </a:extLst>
          </p:cNvPr>
          <p:cNvSpPr/>
          <p:nvPr userDrawn="1"/>
        </p:nvSpPr>
        <p:spPr>
          <a:xfrm>
            <a:off x="257907" y="110288"/>
            <a:ext cx="1395048" cy="1395048"/>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5" name="Resim 14">
            <a:extLst>
              <a:ext uri="{FF2B5EF4-FFF2-40B4-BE49-F238E27FC236}">
                <a16:creationId xmlns:a16="http://schemas.microsoft.com/office/drawing/2014/main" id="{81D6A544-9757-4DA2-8D7E-CEFB74A014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90845" y="238500"/>
            <a:ext cx="1069078" cy="1143819"/>
          </a:xfrm>
          <a:prstGeom prst="rect">
            <a:avLst/>
          </a:prstGeom>
        </p:spPr>
      </p:pic>
      <p:sp>
        <p:nvSpPr>
          <p:cNvPr id="14" name="İçerik Yer Tutucusu 9">
            <a:extLst>
              <a:ext uri="{FF2B5EF4-FFF2-40B4-BE49-F238E27FC236}">
                <a16:creationId xmlns:a16="http://schemas.microsoft.com/office/drawing/2014/main" id="{8D64F2AA-03E7-4476-A3AC-BD9EA565C544}"/>
              </a:ext>
            </a:extLst>
          </p:cNvPr>
          <p:cNvSpPr>
            <a:spLocks noGrp="1"/>
          </p:cNvSpPr>
          <p:nvPr>
            <p:ph sz="quarter" idx="12"/>
          </p:nvPr>
        </p:nvSpPr>
        <p:spPr>
          <a:xfrm>
            <a:off x="5848350" y="1505336"/>
            <a:ext cx="5829300" cy="5008938"/>
          </a:xfrm>
          <a:prstGeom prst="rect">
            <a:avLst/>
          </a:prstGeom>
        </p:spPr>
        <p:txBody>
          <a:bodyPr/>
          <a:lstStyle>
            <a:lvl1pPr marL="228600" indent="-228600">
              <a:buFontTx/>
              <a:buBlip>
                <a:blip r:embed="rId3"/>
              </a:buBlip>
              <a:defRPr>
                <a:latin typeface="Century Gothic" panose="020B0502020202020204" pitchFamily="34" charset="0"/>
              </a:defRPr>
            </a:lvl1pPr>
            <a:lvl2pPr marL="685800" indent="-228600">
              <a:buFontTx/>
              <a:buBlip>
                <a:blip r:embed="rId3"/>
              </a:buBlip>
              <a:defRPr>
                <a:latin typeface="Century Gothic" panose="020B0502020202020204" pitchFamily="34" charset="0"/>
              </a:defRPr>
            </a:lvl2pPr>
            <a:lvl3pPr marL="1143000" indent="-228600">
              <a:buFontTx/>
              <a:buBlip>
                <a:blip r:embed="rId3"/>
              </a:buBlip>
              <a:defRPr>
                <a:latin typeface="Century Gothic" panose="020B0502020202020204" pitchFamily="34" charset="0"/>
              </a:defRPr>
            </a:lvl3pPr>
            <a:lvl4pPr marL="1600200" indent="-228600">
              <a:buFontTx/>
              <a:buBlip>
                <a:blip r:embed="rId3"/>
              </a:buBlip>
              <a:defRPr>
                <a:latin typeface="Century Gothic" panose="020B0502020202020204" pitchFamily="34" charset="0"/>
              </a:defRPr>
            </a:lvl4pPr>
            <a:lvl5pPr marL="2057400" indent="-228600">
              <a:buFontTx/>
              <a:buBlip>
                <a:blip r:embed="rId3"/>
              </a:buBlip>
              <a:defRPr>
                <a:latin typeface="Century Gothic" panose="020B0502020202020204" pitchFamily="34" charset="0"/>
              </a:defRPr>
            </a:lvl5pPr>
          </a:lstStyle>
          <a:p>
            <a:pPr lvl="0"/>
            <a:r>
              <a:rPr lang="tr-TR" dirty="0"/>
              <a:t>Asıl metin stillerini düzenlemek için tıklayın</a:t>
            </a:r>
          </a:p>
          <a:p>
            <a:pPr lvl="1"/>
            <a:r>
              <a:rPr lang="tr-TR" dirty="0"/>
              <a:t>İkinci düzey</a:t>
            </a:r>
          </a:p>
          <a:p>
            <a:pPr lvl="2"/>
            <a:r>
              <a:rPr lang="tr-TR" dirty="0"/>
              <a:t>Üçüncü düzey</a:t>
            </a:r>
          </a:p>
          <a:p>
            <a:pPr lvl="3"/>
            <a:r>
              <a:rPr lang="tr-TR" dirty="0"/>
              <a:t>Dördüncü düzey</a:t>
            </a:r>
          </a:p>
          <a:p>
            <a:pPr lvl="4"/>
            <a:r>
              <a:rPr lang="tr-TR" dirty="0"/>
              <a:t>Beşinci düzey</a:t>
            </a:r>
          </a:p>
        </p:txBody>
      </p:sp>
    </p:spTree>
    <p:extLst>
      <p:ext uri="{BB962C8B-B14F-4D97-AF65-F5344CB8AC3E}">
        <p14:creationId xmlns:p14="http://schemas.microsoft.com/office/powerpoint/2010/main" val="1982428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ractise Single">
    <p:spTree>
      <p:nvGrpSpPr>
        <p:cNvPr id="1" name=""/>
        <p:cNvGrpSpPr/>
        <p:nvPr/>
      </p:nvGrpSpPr>
      <p:grpSpPr>
        <a:xfrm>
          <a:off x="0" y="0"/>
          <a:ext cx="0" cy="0"/>
          <a:chOff x="0" y="0"/>
          <a:chExt cx="0" cy="0"/>
        </a:xfrm>
      </p:grpSpPr>
      <p:sp>
        <p:nvSpPr>
          <p:cNvPr id="2" name="Dikdörtgen 1">
            <a:extLst>
              <a:ext uri="{FF2B5EF4-FFF2-40B4-BE49-F238E27FC236}">
                <a16:creationId xmlns:a16="http://schemas.microsoft.com/office/drawing/2014/main" id="{01470915-F116-4412-8C44-771B96CC7B03}"/>
              </a:ext>
            </a:extLst>
          </p:cNvPr>
          <p:cNvSpPr/>
          <p:nvPr userDrawn="1"/>
        </p:nvSpPr>
        <p:spPr>
          <a:xfrm>
            <a:off x="257907" y="0"/>
            <a:ext cx="1395048" cy="6858000"/>
          </a:xfrm>
          <a:prstGeom prst="rect">
            <a:avLst/>
          </a:prstGeom>
          <a:gradFill>
            <a:gsLst>
              <a:gs pos="0">
                <a:srgbClr val="879BFA"/>
              </a:gs>
              <a:gs pos="50000">
                <a:schemeClr val="accent5">
                  <a:lumMod val="105000"/>
                  <a:satMod val="103000"/>
                  <a:tint val="73000"/>
                </a:schemeClr>
              </a:gs>
              <a:gs pos="100000">
                <a:srgbClr val="00A818"/>
              </a:gs>
            </a:gsLst>
          </a:gradFill>
          <a:ln>
            <a:noFill/>
          </a:ln>
        </p:spPr>
        <p:style>
          <a:lnRef idx="1">
            <a:schemeClr val="accent5"/>
          </a:lnRef>
          <a:fillRef idx="2">
            <a:schemeClr val="accent5"/>
          </a:fillRef>
          <a:effectRef idx="1">
            <a:schemeClr val="accent5"/>
          </a:effectRef>
          <a:fontRef idx="minor">
            <a:schemeClr val="dk1"/>
          </a:fontRef>
        </p:style>
        <p:txBody>
          <a:bodyPr vert="vert270" lIns="72000" bIns="504000" rtlCol="0" anchor="ctr"/>
          <a:lstStyle/>
          <a:p>
            <a:pPr algn="l"/>
            <a:r>
              <a:rPr lang="tr-TR" sz="5400" dirty="0">
                <a:solidFill>
                  <a:schemeClr val="bg1"/>
                </a:solidFill>
              </a:rPr>
              <a:t>PRACTISE</a:t>
            </a:r>
          </a:p>
        </p:txBody>
      </p:sp>
      <p:sp>
        <p:nvSpPr>
          <p:cNvPr id="14" name="Dikdörtgen 13">
            <a:extLst>
              <a:ext uri="{FF2B5EF4-FFF2-40B4-BE49-F238E27FC236}">
                <a16:creationId xmlns:a16="http://schemas.microsoft.com/office/drawing/2014/main" id="{EE42D2AC-039A-4D4B-BED1-95DCDB416C39}"/>
              </a:ext>
            </a:extLst>
          </p:cNvPr>
          <p:cNvSpPr/>
          <p:nvPr userDrawn="1"/>
        </p:nvSpPr>
        <p:spPr>
          <a:xfrm>
            <a:off x="257907" y="0"/>
            <a:ext cx="1395048" cy="6858000"/>
          </a:xfrm>
          <a:prstGeom prst="rect">
            <a:avLst/>
          </a:prstGeom>
          <a:blipFill dpi="0" rotWithShape="1">
            <a:blip r:embed="rId2">
              <a:alphaModFix amt="35000"/>
            </a:blip>
            <a:srcRect/>
            <a:tile tx="0" ty="0" sx="100000" sy="100000" flip="none" algn="tl"/>
          </a:blipFill>
          <a:ln>
            <a:noFill/>
          </a:ln>
        </p:spPr>
        <p:style>
          <a:lnRef idx="1">
            <a:schemeClr val="accent5"/>
          </a:lnRef>
          <a:fillRef idx="2">
            <a:schemeClr val="accent5"/>
          </a:fillRef>
          <a:effectRef idx="1">
            <a:schemeClr val="accent5"/>
          </a:effectRef>
          <a:fontRef idx="minor">
            <a:schemeClr val="dk1"/>
          </a:fontRef>
        </p:style>
        <p:txBody>
          <a:bodyPr vert="vert270" lIns="72000" bIns="504000" rtlCol="0" anchor="ctr"/>
          <a:lstStyle/>
          <a:p>
            <a:pPr algn="l"/>
            <a:endParaRPr lang="tr-TR" sz="5400" dirty="0">
              <a:solidFill>
                <a:schemeClr val="bg1"/>
              </a:solidFill>
            </a:endParaRPr>
          </a:p>
        </p:txBody>
      </p:sp>
      <p:sp>
        <p:nvSpPr>
          <p:cNvPr id="5" name="Dikdörtgen 4">
            <a:extLst>
              <a:ext uri="{FF2B5EF4-FFF2-40B4-BE49-F238E27FC236}">
                <a16:creationId xmlns:a16="http://schemas.microsoft.com/office/drawing/2014/main" id="{C3CA9DC0-6965-43AA-B515-69D8D5192DDA}"/>
              </a:ext>
            </a:extLst>
          </p:cNvPr>
          <p:cNvSpPr/>
          <p:nvPr userDrawn="1"/>
        </p:nvSpPr>
        <p:spPr>
          <a:xfrm>
            <a:off x="0" y="1055675"/>
            <a:ext cx="12192000" cy="88964"/>
          </a:xfrm>
          <a:prstGeom prst="rect">
            <a:avLst/>
          </a:prstGeom>
          <a:solidFill>
            <a:srgbClr val="00A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6" name="Resim 5">
            <a:extLst>
              <a:ext uri="{FF2B5EF4-FFF2-40B4-BE49-F238E27FC236}">
                <a16:creationId xmlns:a16="http://schemas.microsoft.com/office/drawing/2014/main" id="{52C5DCDE-CD0C-4DC9-A7A8-8883A6EBABE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92000" cy="1081454"/>
          </a:xfrm>
          <a:prstGeom prst="rect">
            <a:avLst/>
          </a:prstGeom>
        </p:spPr>
      </p:pic>
      <p:sp>
        <p:nvSpPr>
          <p:cNvPr id="9" name="Metin Yer Tutucusu 2">
            <a:extLst>
              <a:ext uri="{FF2B5EF4-FFF2-40B4-BE49-F238E27FC236}">
                <a16:creationId xmlns:a16="http://schemas.microsoft.com/office/drawing/2014/main" id="{6978BF4F-159C-4D75-9513-36FD44E3276B}"/>
              </a:ext>
            </a:extLst>
          </p:cNvPr>
          <p:cNvSpPr>
            <a:spLocks noGrp="1"/>
          </p:cNvSpPr>
          <p:nvPr>
            <p:ph type="body" idx="10" hasCustomPrompt="1"/>
          </p:nvPr>
        </p:nvSpPr>
        <p:spPr>
          <a:xfrm>
            <a:off x="1796789" y="238500"/>
            <a:ext cx="10004366" cy="660233"/>
          </a:xfrm>
          <a:prstGeom prst="rect">
            <a:avLst/>
          </a:prstGeom>
        </p:spPr>
        <p:txBody>
          <a:bodyPr/>
          <a:lstStyle>
            <a:lvl1pPr marL="0" indent="0">
              <a:buNone/>
              <a:defRPr sz="4000" b="1">
                <a:solidFill>
                  <a:schemeClr val="tx1">
                    <a:lumMod val="75000"/>
                    <a:lumOff val="25000"/>
                  </a:schemeClr>
                </a:solidFill>
                <a:latin typeface="Century Gothic" panose="020B0502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dirty="0"/>
              <a:t>Slayt başlığı ekleyiniz</a:t>
            </a:r>
          </a:p>
        </p:txBody>
      </p:sp>
      <p:sp>
        <p:nvSpPr>
          <p:cNvPr id="10" name="İçerik Yer Tutucusu 9">
            <a:extLst>
              <a:ext uri="{FF2B5EF4-FFF2-40B4-BE49-F238E27FC236}">
                <a16:creationId xmlns:a16="http://schemas.microsoft.com/office/drawing/2014/main" id="{0DA7B2DF-6603-4030-BBB1-B4C6B5ACD683}"/>
              </a:ext>
            </a:extLst>
          </p:cNvPr>
          <p:cNvSpPr>
            <a:spLocks noGrp="1"/>
          </p:cNvSpPr>
          <p:nvPr>
            <p:ph sz="quarter" idx="11"/>
          </p:nvPr>
        </p:nvSpPr>
        <p:spPr>
          <a:xfrm>
            <a:off x="2295525" y="1505336"/>
            <a:ext cx="9352190" cy="5008938"/>
          </a:xfrm>
          <a:prstGeom prst="rect">
            <a:avLst/>
          </a:prstGeom>
        </p:spPr>
        <p:txBody>
          <a:bodyPr/>
          <a:lstStyle>
            <a:lvl1pPr marL="228600" indent="-228600">
              <a:buFontTx/>
              <a:buBlip>
                <a:blip r:embed="rId4"/>
              </a:buBlip>
              <a:defRPr>
                <a:latin typeface="Century Gothic" panose="020B0502020202020204" pitchFamily="34" charset="0"/>
              </a:defRPr>
            </a:lvl1pPr>
            <a:lvl2pPr marL="685800" indent="-228600">
              <a:buFontTx/>
              <a:buBlip>
                <a:blip r:embed="rId4"/>
              </a:buBlip>
              <a:defRPr>
                <a:latin typeface="Century Gothic" panose="020B0502020202020204" pitchFamily="34" charset="0"/>
              </a:defRPr>
            </a:lvl2pPr>
            <a:lvl3pPr marL="1143000" indent="-228600">
              <a:buFontTx/>
              <a:buBlip>
                <a:blip r:embed="rId4"/>
              </a:buBlip>
              <a:defRPr>
                <a:latin typeface="Century Gothic" panose="020B0502020202020204" pitchFamily="34" charset="0"/>
              </a:defRPr>
            </a:lvl3pPr>
            <a:lvl4pPr marL="1600200" indent="-228600">
              <a:buFontTx/>
              <a:buBlip>
                <a:blip r:embed="rId4"/>
              </a:buBlip>
              <a:defRPr>
                <a:latin typeface="Century Gothic" panose="020B0502020202020204" pitchFamily="34" charset="0"/>
              </a:defRPr>
            </a:lvl4pPr>
            <a:lvl5pPr marL="2057400" indent="-228600">
              <a:buFontTx/>
              <a:buBlip>
                <a:blip r:embed="rId4"/>
              </a:buBlip>
              <a:defRPr>
                <a:latin typeface="Century Gothic" panose="020B0502020202020204" pitchFamily="34" charset="0"/>
              </a:defRPr>
            </a:lvl5pPr>
          </a:lstStyle>
          <a:p>
            <a:pPr lvl="0"/>
            <a:r>
              <a:rPr lang="tr-TR" dirty="0"/>
              <a:t>Asıl metin stillerini düzenlemek için tıklayın</a:t>
            </a:r>
          </a:p>
          <a:p>
            <a:pPr lvl="1"/>
            <a:r>
              <a:rPr lang="tr-TR" dirty="0"/>
              <a:t>İkinci düzey</a:t>
            </a:r>
          </a:p>
          <a:p>
            <a:pPr lvl="2"/>
            <a:r>
              <a:rPr lang="tr-TR" dirty="0"/>
              <a:t>Üçüncü düzey</a:t>
            </a:r>
          </a:p>
          <a:p>
            <a:pPr lvl="3"/>
            <a:r>
              <a:rPr lang="tr-TR" dirty="0"/>
              <a:t>Dördüncü düzey</a:t>
            </a:r>
          </a:p>
          <a:p>
            <a:pPr lvl="4"/>
            <a:r>
              <a:rPr lang="tr-TR" dirty="0"/>
              <a:t>Beşinci düzey</a:t>
            </a:r>
          </a:p>
        </p:txBody>
      </p:sp>
      <p:sp>
        <p:nvSpPr>
          <p:cNvPr id="11" name="Dikdörtgen 10">
            <a:extLst>
              <a:ext uri="{FF2B5EF4-FFF2-40B4-BE49-F238E27FC236}">
                <a16:creationId xmlns:a16="http://schemas.microsoft.com/office/drawing/2014/main" id="{E0B4FDC8-0D63-4220-A8D3-8199C4EFE56D}"/>
              </a:ext>
            </a:extLst>
          </p:cNvPr>
          <p:cNvSpPr/>
          <p:nvPr userDrawn="1"/>
        </p:nvSpPr>
        <p:spPr>
          <a:xfrm>
            <a:off x="0" y="6734175"/>
            <a:ext cx="12192000" cy="123825"/>
          </a:xfrm>
          <a:prstGeom prst="rect">
            <a:avLst/>
          </a:prstGeom>
          <a:solidFill>
            <a:srgbClr val="00A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Dikdörtgen 11">
            <a:extLst>
              <a:ext uri="{FF2B5EF4-FFF2-40B4-BE49-F238E27FC236}">
                <a16:creationId xmlns:a16="http://schemas.microsoft.com/office/drawing/2014/main" id="{373B041D-7E3B-4A3F-8704-E20400557613}"/>
              </a:ext>
            </a:extLst>
          </p:cNvPr>
          <p:cNvSpPr/>
          <p:nvPr userDrawn="1"/>
        </p:nvSpPr>
        <p:spPr>
          <a:xfrm>
            <a:off x="0" y="952392"/>
            <a:ext cx="12192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3" name="Oval 12">
            <a:extLst>
              <a:ext uri="{FF2B5EF4-FFF2-40B4-BE49-F238E27FC236}">
                <a16:creationId xmlns:a16="http://schemas.microsoft.com/office/drawing/2014/main" id="{22C7A2D9-ED57-47CC-9637-72FD4CF146E7}"/>
              </a:ext>
            </a:extLst>
          </p:cNvPr>
          <p:cNvSpPr/>
          <p:nvPr userDrawn="1"/>
        </p:nvSpPr>
        <p:spPr>
          <a:xfrm>
            <a:off x="257907" y="110288"/>
            <a:ext cx="1395048" cy="1395048"/>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5" name="Resim 14">
            <a:extLst>
              <a:ext uri="{FF2B5EF4-FFF2-40B4-BE49-F238E27FC236}">
                <a16:creationId xmlns:a16="http://schemas.microsoft.com/office/drawing/2014/main" id="{81D6A544-9757-4DA2-8D7E-CEFB74A014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90845" y="238500"/>
            <a:ext cx="1069078" cy="1143819"/>
          </a:xfrm>
          <a:prstGeom prst="rect">
            <a:avLst/>
          </a:prstGeom>
        </p:spPr>
      </p:pic>
    </p:spTree>
    <p:extLst>
      <p:ext uri="{BB962C8B-B14F-4D97-AF65-F5344CB8AC3E}">
        <p14:creationId xmlns:p14="http://schemas.microsoft.com/office/powerpoint/2010/main" val="4055499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omework Single">
    <p:spTree>
      <p:nvGrpSpPr>
        <p:cNvPr id="1" name=""/>
        <p:cNvGrpSpPr/>
        <p:nvPr/>
      </p:nvGrpSpPr>
      <p:grpSpPr>
        <a:xfrm>
          <a:off x="0" y="0"/>
          <a:ext cx="0" cy="0"/>
          <a:chOff x="0" y="0"/>
          <a:chExt cx="0" cy="0"/>
        </a:xfrm>
      </p:grpSpPr>
      <p:sp>
        <p:nvSpPr>
          <p:cNvPr id="2" name="Dikdörtgen 1">
            <a:extLst>
              <a:ext uri="{FF2B5EF4-FFF2-40B4-BE49-F238E27FC236}">
                <a16:creationId xmlns:a16="http://schemas.microsoft.com/office/drawing/2014/main" id="{01470915-F116-4412-8C44-771B96CC7B03}"/>
              </a:ext>
            </a:extLst>
          </p:cNvPr>
          <p:cNvSpPr/>
          <p:nvPr userDrawn="1"/>
        </p:nvSpPr>
        <p:spPr>
          <a:xfrm>
            <a:off x="257907" y="0"/>
            <a:ext cx="1395048" cy="6858000"/>
          </a:xfrm>
          <a:prstGeom prst="rect">
            <a:avLst/>
          </a:prstGeom>
          <a:gradFill>
            <a:gsLst>
              <a:gs pos="0">
                <a:srgbClr val="BCEAAA">
                  <a:alpha val="0"/>
                </a:srgbClr>
              </a:gs>
              <a:gs pos="50000">
                <a:schemeClr val="accent5">
                  <a:lumMod val="105000"/>
                  <a:satMod val="103000"/>
                  <a:tint val="73000"/>
                </a:schemeClr>
              </a:gs>
              <a:gs pos="100000">
                <a:srgbClr val="879BFA"/>
              </a:gs>
            </a:gsLst>
          </a:gradFill>
          <a:ln>
            <a:noFill/>
          </a:ln>
        </p:spPr>
        <p:style>
          <a:lnRef idx="1">
            <a:schemeClr val="accent5"/>
          </a:lnRef>
          <a:fillRef idx="2">
            <a:schemeClr val="accent5"/>
          </a:fillRef>
          <a:effectRef idx="1">
            <a:schemeClr val="accent5"/>
          </a:effectRef>
          <a:fontRef idx="minor">
            <a:schemeClr val="dk1"/>
          </a:fontRef>
        </p:style>
        <p:txBody>
          <a:bodyPr vert="vert270" lIns="72000" bIns="504000" rtlCol="0" anchor="ctr"/>
          <a:lstStyle/>
          <a:p>
            <a:pPr algn="l"/>
            <a:r>
              <a:rPr lang="tr-TR" sz="5400" dirty="0"/>
              <a:t>HOMEWORK</a:t>
            </a:r>
          </a:p>
        </p:txBody>
      </p:sp>
      <p:sp>
        <p:nvSpPr>
          <p:cNvPr id="14" name="Dikdörtgen 13">
            <a:extLst>
              <a:ext uri="{FF2B5EF4-FFF2-40B4-BE49-F238E27FC236}">
                <a16:creationId xmlns:a16="http://schemas.microsoft.com/office/drawing/2014/main" id="{6EA736F5-1260-49F7-8224-A4F09EDF344A}"/>
              </a:ext>
            </a:extLst>
          </p:cNvPr>
          <p:cNvSpPr/>
          <p:nvPr userDrawn="1"/>
        </p:nvSpPr>
        <p:spPr>
          <a:xfrm>
            <a:off x="260505" y="0"/>
            <a:ext cx="1395048" cy="6858000"/>
          </a:xfrm>
          <a:prstGeom prst="rect">
            <a:avLst/>
          </a:prstGeom>
          <a:blipFill dpi="0" rotWithShape="1">
            <a:blip r:embed="rId2">
              <a:alphaModFix amt="35000"/>
            </a:blip>
            <a:srcRect/>
            <a:tile tx="0" ty="0" sx="100000" sy="100000" flip="none" algn="tl"/>
          </a:blipFill>
          <a:ln>
            <a:noFill/>
          </a:ln>
        </p:spPr>
        <p:style>
          <a:lnRef idx="1">
            <a:schemeClr val="accent5"/>
          </a:lnRef>
          <a:fillRef idx="2">
            <a:schemeClr val="accent5"/>
          </a:fillRef>
          <a:effectRef idx="1">
            <a:schemeClr val="accent5"/>
          </a:effectRef>
          <a:fontRef idx="minor">
            <a:schemeClr val="dk1"/>
          </a:fontRef>
        </p:style>
        <p:txBody>
          <a:bodyPr vert="vert270" lIns="72000" bIns="504000" rtlCol="0" anchor="ctr"/>
          <a:lstStyle/>
          <a:p>
            <a:pPr algn="l"/>
            <a:endParaRPr lang="tr-TR" sz="5400" dirty="0">
              <a:solidFill>
                <a:schemeClr val="bg1"/>
              </a:solidFill>
            </a:endParaRPr>
          </a:p>
        </p:txBody>
      </p:sp>
      <p:sp>
        <p:nvSpPr>
          <p:cNvPr id="5" name="Dikdörtgen 4">
            <a:extLst>
              <a:ext uri="{FF2B5EF4-FFF2-40B4-BE49-F238E27FC236}">
                <a16:creationId xmlns:a16="http://schemas.microsoft.com/office/drawing/2014/main" id="{C3CA9DC0-6965-43AA-B515-69D8D5192DDA}"/>
              </a:ext>
            </a:extLst>
          </p:cNvPr>
          <p:cNvSpPr/>
          <p:nvPr userDrawn="1"/>
        </p:nvSpPr>
        <p:spPr>
          <a:xfrm>
            <a:off x="0" y="1055675"/>
            <a:ext cx="12192000" cy="88964"/>
          </a:xfrm>
          <a:prstGeom prst="rect">
            <a:avLst/>
          </a:prstGeom>
          <a:solidFill>
            <a:srgbClr val="00A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6" name="Resim 5">
            <a:extLst>
              <a:ext uri="{FF2B5EF4-FFF2-40B4-BE49-F238E27FC236}">
                <a16:creationId xmlns:a16="http://schemas.microsoft.com/office/drawing/2014/main" id="{52C5DCDE-CD0C-4DC9-A7A8-8883A6EBABE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92000" cy="1081454"/>
          </a:xfrm>
          <a:prstGeom prst="rect">
            <a:avLst/>
          </a:prstGeom>
        </p:spPr>
      </p:pic>
      <p:sp>
        <p:nvSpPr>
          <p:cNvPr id="9" name="Metin Yer Tutucusu 2">
            <a:extLst>
              <a:ext uri="{FF2B5EF4-FFF2-40B4-BE49-F238E27FC236}">
                <a16:creationId xmlns:a16="http://schemas.microsoft.com/office/drawing/2014/main" id="{6978BF4F-159C-4D75-9513-36FD44E3276B}"/>
              </a:ext>
            </a:extLst>
          </p:cNvPr>
          <p:cNvSpPr>
            <a:spLocks noGrp="1"/>
          </p:cNvSpPr>
          <p:nvPr>
            <p:ph type="body" idx="10" hasCustomPrompt="1"/>
          </p:nvPr>
        </p:nvSpPr>
        <p:spPr>
          <a:xfrm>
            <a:off x="1796789" y="238500"/>
            <a:ext cx="10004366" cy="660233"/>
          </a:xfrm>
          <a:prstGeom prst="rect">
            <a:avLst/>
          </a:prstGeom>
        </p:spPr>
        <p:txBody>
          <a:bodyPr/>
          <a:lstStyle>
            <a:lvl1pPr marL="0" indent="0">
              <a:buNone/>
              <a:defRPr sz="4000" b="1">
                <a:solidFill>
                  <a:schemeClr val="tx1">
                    <a:lumMod val="75000"/>
                    <a:lumOff val="25000"/>
                  </a:schemeClr>
                </a:solidFill>
                <a:latin typeface="Century Gothic" panose="020B0502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dirty="0"/>
              <a:t>Slayt başlığı ekleyiniz</a:t>
            </a:r>
          </a:p>
        </p:txBody>
      </p:sp>
      <p:sp>
        <p:nvSpPr>
          <p:cNvPr id="10" name="İçerik Yer Tutucusu 9">
            <a:extLst>
              <a:ext uri="{FF2B5EF4-FFF2-40B4-BE49-F238E27FC236}">
                <a16:creationId xmlns:a16="http://schemas.microsoft.com/office/drawing/2014/main" id="{0DA7B2DF-6603-4030-BBB1-B4C6B5ACD683}"/>
              </a:ext>
            </a:extLst>
          </p:cNvPr>
          <p:cNvSpPr>
            <a:spLocks noGrp="1"/>
          </p:cNvSpPr>
          <p:nvPr>
            <p:ph sz="quarter" idx="11"/>
          </p:nvPr>
        </p:nvSpPr>
        <p:spPr>
          <a:xfrm>
            <a:off x="2295525" y="1743836"/>
            <a:ext cx="9352190" cy="4770438"/>
          </a:xfrm>
          <a:prstGeom prst="rect">
            <a:avLst/>
          </a:prstGeom>
        </p:spPr>
        <p:txBody>
          <a:bodyPr/>
          <a:lstStyle>
            <a:lvl1pPr marL="228600" indent="-228600">
              <a:buFontTx/>
              <a:buBlip>
                <a:blip r:embed="rId4"/>
              </a:buBlip>
              <a:defRPr>
                <a:latin typeface="Century Gothic" panose="020B0502020202020204" pitchFamily="34" charset="0"/>
              </a:defRPr>
            </a:lvl1pPr>
            <a:lvl2pPr marL="685800" indent="-228600">
              <a:buFontTx/>
              <a:buBlip>
                <a:blip r:embed="rId4"/>
              </a:buBlip>
              <a:defRPr>
                <a:latin typeface="Century Gothic" panose="020B0502020202020204" pitchFamily="34" charset="0"/>
              </a:defRPr>
            </a:lvl2pPr>
            <a:lvl3pPr marL="1143000" indent="-228600">
              <a:buFontTx/>
              <a:buBlip>
                <a:blip r:embed="rId4"/>
              </a:buBlip>
              <a:defRPr>
                <a:latin typeface="Century Gothic" panose="020B0502020202020204" pitchFamily="34" charset="0"/>
              </a:defRPr>
            </a:lvl3pPr>
            <a:lvl4pPr marL="1600200" indent="-228600">
              <a:buFontTx/>
              <a:buBlip>
                <a:blip r:embed="rId4"/>
              </a:buBlip>
              <a:defRPr>
                <a:latin typeface="Century Gothic" panose="020B0502020202020204" pitchFamily="34" charset="0"/>
              </a:defRPr>
            </a:lvl4pPr>
            <a:lvl5pPr marL="2057400" indent="-228600">
              <a:buFontTx/>
              <a:buBlip>
                <a:blip r:embed="rId4"/>
              </a:buBlip>
              <a:defRPr>
                <a:latin typeface="Century Gothic" panose="020B0502020202020204" pitchFamily="34" charset="0"/>
              </a:defRPr>
            </a:lvl5pPr>
          </a:lstStyle>
          <a:p>
            <a:pPr lvl="0"/>
            <a:r>
              <a:rPr lang="tr-TR" dirty="0"/>
              <a:t>Asıl metin stillerini düzenlemek için tıklayın</a:t>
            </a:r>
          </a:p>
          <a:p>
            <a:pPr lvl="1"/>
            <a:r>
              <a:rPr lang="tr-TR" dirty="0"/>
              <a:t>İkinci düzey</a:t>
            </a:r>
          </a:p>
          <a:p>
            <a:pPr lvl="2"/>
            <a:r>
              <a:rPr lang="tr-TR" dirty="0"/>
              <a:t>Üçüncü düzey</a:t>
            </a:r>
          </a:p>
          <a:p>
            <a:pPr lvl="3"/>
            <a:r>
              <a:rPr lang="tr-TR" dirty="0"/>
              <a:t>Dördüncü düzey</a:t>
            </a:r>
          </a:p>
          <a:p>
            <a:pPr lvl="4"/>
            <a:r>
              <a:rPr lang="tr-TR" dirty="0"/>
              <a:t>Beşinci düzey</a:t>
            </a:r>
          </a:p>
        </p:txBody>
      </p:sp>
      <p:sp>
        <p:nvSpPr>
          <p:cNvPr id="11" name="Dikdörtgen 10">
            <a:extLst>
              <a:ext uri="{FF2B5EF4-FFF2-40B4-BE49-F238E27FC236}">
                <a16:creationId xmlns:a16="http://schemas.microsoft.com/office/drawing/2014/main" id="{E0B4FDC8-0D63-4220-A8D3-8199C4EFE56D}"/>
              </a:ext>
            </a:extLst>
          </p:cNvPr>
          <p:cNvSpPr/>
          <p:nvPr userDrawn="1"/>
        </p:nvSpPr>
        <p:spPr>
          <a:xfrm>
            <a:off x="0" y="6734175"/>
            <a:ext cx="12192000" cy="123825"/>
          </a:xfrm>
          <a:prstGeom prst="rect">
            <a:avLst/>
          </a:prstGeom>
          <a:solidFill>
            <a:srgbClr val="879B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Dikdörtgen 11">
            <a:extLst>
              <a:ext uri="{FF2B5EF4-FFF2-40B4-BE49-F238E27FC236}">
                <a16:creationId xmlns:a16="http://schemas.microsoft.com/office/drawing/2014/main" id="{373B041D-7E3B-4A3F-8704-E20400557613}"/>
              </a:ext>
            </a:extLst>
          </p:cNvPr>
          <p:cNvSpPr/>
          <p:nvPr userDrawn="1"/>
        </p:nvSpPr>
        <p:spPr>
          <a:xfrm>
            <a:off x="0" y="952392"/>
            <a:ext cx="12192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3" name="Oval 12">
            <a:extLst>
              <a:ext uri="{FF2B5EF4-FFF2-40B4-BE49-F238E27FC236}">
                <a16:creationId xmlns:a16="http://schemas.microsoft.com/office/drawing/2014/main" id="{22C7A2D9-ED57-47CC-9637-72FD4CF146E7}"/>
              </a:ext>
            </a:extLst>
          </p:cNvPr>
          <p:cNvSpPr/>
          <p:nvPr userDrawn="1"/>
        </p:nvSpPr>
        <p:spPr>
          <a:xfrm>
            <a:off x="257907" y="110288"/>
            <a:ext cx="1395048" cy="1395048"/>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5" name="Resim 14">
            <a:extLst>
              <a:ext uri="{FF2B5EF4-FFF2-40B4-BE49-F238E27FC236}">
                <a16:creationId xmlns:a16="http://schemas.microsoft.com/office/drawing/2014/main" id="{81D6A544-9757-4DA2-8D7E-CEFB74A014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90845" y="238500"/>
            <a:ext cx="1069078" cy="1143819"/>
          </a:xfrm>
          <a:prstGeom prst="rect">
            <a:avLst/>
          </a:prstGeom>
        </p:spPr>
      </p:pic>
    </p:spTree>
    <p:extLst>
      <p:ext uri="{BB962C8B-B14F-4D97-AF65-F5344CB8AC3E}">
        <p14:creationId xmlns:p14="http://schemas.microsoft.com/office/powerpoint/2010/main" val="3780702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omework Double">
    <p:spTree>
      <p:nvGrpSpPr>
        <p:cNvPr id="1" name=""/>
        <p:cNvGrpSpPr/>
        <p:nvPr/>
      </p:nvGrpSpPr>
      <p:grpSpPr>
        <a:xfrm>
          <a:off x="0" y="0"/>
          <a:ext cx="0" cy="0"/>
          <a:chOff x="0" y="0"/>
          <a:chExt cx="0" cy="0"/>
        </a:xfrm>
      </p:grpSpPr>
      <p:sp>
        <p:nvSpPr>
          <p:cNvPr id="18" name="Metin kutusu 17">
            <a:extLst>
              <a:ext uri="{FF2B5EF4-FFF2-40B4-BE49-F238E27FC236}">
                <a16:creationId xmlns:a16="http://schemas.microsoft.com/office/drawing/2014/main" id="{CF657DC5-45FC-4A3D-B08F-B72D909F4101}"/>
              </a:ext>
            </a:extLst>
          </p:cNvPr>
          <p:cNvSpPr txBox="1"/>
          <p:nvPr userDrawn="1"/>
        </p:nvSpPr>
        <p:spPr>
          <a:xfrm>
            <a:off x="2390776" y="1349475"/>
            <a:ext cx="3143250" cy="5386090"/>
          </a:xfrm>
          <a:prstGeom prst="rect">
            <a:avLst/>
          </a:prstGeom>
          <a:noFill/>
        </p:spPr>
        <p:txBody>
          <a:bodyPr wrap="square" rtlCol="0">
            <a:spAutoFit/>
          </a:bodyPr>
          <a:lstStyle/>
          <a:p>
            <a:r>
              <a:rPr lang="tr-TR" sz="34400" dirty="0">
                <a:solidFill>
                  <a:schemeClr val="tx1">
                    <a:alpha val="14000"/>
                  </a:schemeClr>
                </a:solidFill>
                <a:latin typeface="Arial Black" panose="020B0A04020102020204" pitchFamily="34" charset="0"/>
              </a:rPr>
              <a:t>?</a:t>
            </a:r>
          </a:p>
        </p:txBody>
      </p:sp>
      <p:sp>
        <p:nvSpPr>
          <p:cNvPr id="2" name="Dikdörtgen 1">
            <a:extLst>
              <a:ext uri="{FF2B5EF4-FFF2-40B4-BE49-F238E27FC236}">
                <a16:creationId xmlns:a16="http://schemas.microsoft.com/office/drawing/2014/main" id="{01470915-F116-4412-8C44-771B96CC7B03}"/>
              </a:ext>
            </a:extLst>
          </p:cNvPr>
          <p:cNvSpPr/>
          <p:nvPr userDrawn="1"/>
        </p:nvSpPr>
        <p:spPr>
          <a:xfrm>
            <a:off x="257907" y="0"/>
            <a:ext cx="1395048" cy="6858000"/>
          </a:xfrm>
          <a:prstGeom prst="rect">
            <a:avLst/>
          </a:prstGeom>
          <a:gradFill>
            <a:gsLst>
              <a:gs pos="0">
                <a:srgbClr val="BCEAAA">
                  <a:alpha val="0"/>
                </a:srgbClr>
              </a:gs>
              <a:gs pos="50000">
                <a:schemeClr val="accent5">
                  <a:lumMod val="105000"/>
                  <a:satMod val="103000"/>
                  <a:tint val="73000"/>
                </a:schemeClr>
              </a:gs>
              <a:gs pos="100000">
                <a:srgbClr val="879BFA"/>
              </a:gs>
            </a:gsLst>
          </a:gradFill>
          <a:ln>
            <a:noFill/>
          </a:ln>
        </p:spPr>
        <p:style>
          <a:lnRef idx="1">
            <a:schemeClr val="accent5"/>
          </a:lnRef>
          <a:fillRef idx="2">
            <a:schemeClr val="accent5"/>
          </a:fillRef>
          <a:effectRef idx="1">
            <a:schemeClr val="accent5"/>
          </a:effectRef>
          <a:fontRef idx="minor">
            <a:schemeClr val="dk1"/>
          </a:fontRef>
        </p:style>
        <p:txBody>
          <a:bodyPr vert="vert270" lIns="72000" bIns="504000" rtlCol="0" anchor="ctr"/>
          <a:lstStyle/>
          <a:p>
            <a:pPr algn="l"/>
            <a:r>
              <a:rPr lang="tr-TR" sz="5400" dirty="0"/>
              <a:t>HOMEWORK</a:t>
            </a:r>
          </a:p>
        </p:txBody>
      </p:sp>
      <p:sp>
        <p:nvSpPr>
          <p:cNvPr id="16" name="Dikdörtgen 15">
            <a:extLst>
              <a:ext uri="{FF2B5EF4-FFF2-40B4-BE49-F238E27FC236}">
                <a16:creationId xmlns:a16="http://schemas.microsoft.com/office/drawing/2014/main" id="{6C0C8901-A759-444D-AAC2-B3D1EB5ACA76}"/>
              </a:ext>
            </a:extLst>
          </p:cNvPr>
          <p:cNvSpPr/>
          <p:nvPr userDrawn="1"/>
        </p:nvSpPr>
        <p:spPr>
          <a:xfrm>
            <a:off x="260505" y="0"/>
            <a:ext cx="1395048" cy="6858000"/>
          </a:xfrm>
          <a:prstGeom prst="rect">
            <a:avLst/>
          </a:prstGeom>
          <a:blipFill dpi="0" rotWithShape="1">
            <a:blip r:embed="rId2">
              <a:alphaModFix amt="35000"/>
            </a:blip>
            <a:srcRect/>
            <a:tile tx="0" ty="0" sx="100000" sy="100000" flip="none" algn="tl"/>
          </a:blipFill>
          <a:ln>
            <a:noFill/>
          </a:ln>
        </p:spPr>
        <p:style>
          <a:lnRef idx="1">
            <a:schemeClr val="accent5"/>
          </a:lnRef>
          <a:fillRef idx="2">
            <a:schemeClr val="accent5"/>
          </a:fillRef>
          <a:effectRef idx="1">
            <a:schemeClr val="accent5"/>
          </a:effectRef>
          <a:fontRef idx="minor">
            <a:schemeClr val="dk1"/>
          </a:fontRef>
        </p:style>
        <p:txBody>
          <a:bodyPr vert="vert270" lIns="72000" bIns="504000" rtlCol="0" anchor="ctr"/>
          <a:lstStyle/>
          <a:p>
            <a:pPr algn="l"/>
            <a:endParaRPr lang="tr-TR" sz="5400" dirty="0">
              <a:solidFill>
                <a:schemeClr val="bg1"/>
              </a:solidFill>
            </a:endParaRPr>
          </a:p>
        </p:txBody>
      </p:sp>
      <p:sp>
        <p:nvSpPr>
          <p:cNvPr id="5" name="Dikdörtgen 4">
            <a:extLst>
              <a:ext uri="{FF2B5EF4-FFF2-40B4-BE49-F238E27FC236}">
                <a16:creationId xmlns:a16="http://schemas.microsoft.com/office/drawing/2014/main" id="{C3CA9DC0-6965-43AA-B515-69D8D5192DDA}"/>
              </a:ext>
            </a:extLst>
          </p:cNvPr>
          <p:cNvSpPr/>
          <p:nvPr userDrawn="1"/>
        </p:nvSpPr>
        <p:spPr>
          <a:xfrm>
            <a:off x="0" y="1055675"/>
            <a:ext cx="12192000" cy="88964"/>
          </a:xfrm>
          <a:prstGeom prst="rect">
            <a:avLst/>
          </a:prstGeom>
          <a:solidFill>
            <a:srgbClr val="00A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6" name="Resim 5">
            <a:extLst>
              <a:ext uri="{FF2B5EF4-FFF2-40B4-BE49-F238E27FC236}">
                <a16:creationId xmlns:a16="http://schemas.microsoft.com/office/drawing/2014/main" id="{52C5DCDE-CD0C-4DC9-A7A8-8883A6EBABE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92000" cy="1081454"/>
          </a:xfrm>
          <a:prstGeom prst="rect">
            <a:avLst/>
          </a:prstGeom>
        </p:spPr>
      </p:pic>
      <p:sp>
        <p:nvSpPr>
          <p:cNvPr id="9" name="Metin Yer Tutucusu 2">
            <a:extLst>
              <a:ext uri="{FF2B5EF4-FFF2-40B4-BE49-F238E27FC236}">
                <a16:creationId xmlns:a16="http://schemas.microsoft.com/office/drawing/2014/main" id="{6978BF4F-159C-4D75-9513-36FD44E3276B}"/>
              </a:ext>
            </a:extLst>
          </p:cNvPr>
          <p:cNvSpPr>
            <a:spLocks noGrp="1"/>
          </p:cNvSpPr>
          <p:nvPr>
            <p:ph type="body" idx="10" hasCustomPrompt="1"/>
          </p:nvPr>
        </p:nvSpPr>
        <p:spPr>
          <a:xfrm>
            <a:off x="1796789" y="238500"/>
            <a:ext cx="10004366" cy="660233"/>
          </a:xfrm>
          <a:prstGeom prst="rect">
            <a:avLst/>
          </a:prstGeom>
        </p:spPr>
        <p:txBody>
          <a:bodyPr/>
          <a:lstStyle>
            <a:lvl1pPr marL="0" indent="0">
              <a:buNone/>
              <a:defRPr sz="4000" b="1">
                <a:solidFill>
                  <a:schemeClr val="tx1">
                    <a:lumMod val="75000"/>
                    <a:lumOff val="25000"/>
                  </a:schemeClr>
                </a:solidFill>
                <a:latin typeface="Century Gothic" panose="020B0502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dirty="0"/>
              <a:t>Slayt başlığı ekleyiniz</a:t>
            </a:r>
          </a:p>
        </p:txBody>
      </p:sp>
      <p:sp>
        <p:nvSpPr>
          <p:cNvPr id="11" name="Dikdörtgen 10">
            <a:extLst>
              <a:ext uri="{FF2B5EF4-FFF2-40B4-BE49-F238E27FC236}">
                <a16:creationId xmlns:a16="http://schemas.microsoft.com/office/drawing/2014/main" id="{E0B4FDC8-0D63-4220-A8D3-8199C4EFE56D}"/>
              </a:ext>
            </a:extLst>
          </p:cNvPr>
          <p:cNvSpPr/>
          <p:nvPr userDrawn="1"/>
        </p:nvSpPr>
        <p:spPr>
          <a:xfrm>
            <a:off x="0" y="6734175"/>
            <a:ext cx="12192000" cy="123825"/>
          </a:xfrm>
          <a:prstGeom prst="rect">
            <a:avLst/>
          </a:prstGeom>
          <a:solidFill>
            <a:srgbClr val="879B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Dikdörtgen 11">
            <a:extLst>
              <a:ext uri="{FF2B5EF4-FFF2-40B4-BE49-F238E27FC236}">
                <a16:creationId xmlns:a16="http://schemas.microsoft.com/office/drawing/2014/main" id="{373B041D-7E3B-4A3F-8704-E20400557613}"/>
              </a:ext>
            </a:extLst>
          </p:cNvPr>
          <p:cNvSpPr/>
          <p:nvPr userDrawn="1"/>
        </p:nvSpPr>
        <p:spPr>
          <a:xfrm>
            <a:off x="0" y="952392"/>
            <a:ext cx="12192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3" name="Oval 12">
            <a:extLst>
              <a:ext uri="{FF2B5EF4-FFF2-40B4-BE49-F238E27FC236}">
                <a16:creationId xmlns:a16="http://schemas.microsoft.com/office/drawing/2014/main" id="{22C7A2D9-ED57-47CC-9637-72FD4CF146E7}"/>
              </a:ext>
            </a:extLst>
          </p:cNvPr>
          <p:cNvSpPr/>
          <p:nvPr userDrawn="1"/>
        </p:nvSpPr>
        <p:spPr>
          <a:xfrm>
            <a:off x="257907" y="110288"/>
            <a:ext cx="1395048" cy="1395048"/>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5" name="Resim 14">
            <a:extLst>
              <a:ext uri="{FF2B5EF4-FFF2-40B4-BE49-F238E27FC236}">
                <a16:creationId xmlns:a16="http://schemas.microsoft.com/office/drawing/2014/main" id="{81D6A544-9757-4DA2-8D7E-CEFB74A014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90845" y="238500"/>
            <a:ext cx="1069078" cy="1143819"/>
          </a:xfrm>
          <a:prstGeom prst="rect">
            <a:avLst/>
          </a:prstGeom>
        </p:spPr>
      </p:pic>
      <p:sp>
        <p:nvSpPr>
          <p:cNvPr id="14" name="İçerik Yer Tutucusu 9">
            <a:extLst>
              <a:ext uri="{FF2B5EF4-FFF2-40B4-BE49-F238E27FC236}">
                <a16:creationId xmlns:a16="http://schemas.microsoft.com/office/drawing/2014/main" id="{E6E27D5C-1980-4224-95F7-B9E3260BD70F}"/>
              </a:ext>
            </a:extLst>
          </p:cNvPr>
          <p:cNvSpPr>
            <a:spLocks noGrp="1"/>
          </p:cNvSpPr>
          <p:nvPr>
            <p:ph sz="quarter" idx="12"/>
          </p:nvPr>
        </p:nvSpPr>
        <p:spPr>
          <a:xfrm>
            <a:off x="5686424" y="1743836"/>
            <a:ext cx="5895975" cy="4770438"/>
          </a:xfrm>
          <a:prstGeom prst="rect">
            <a:avLst/>
          </a:prstGeom>
        </p:spPr>
        <p:txBody>
          <a:bodyPr/>
          <a:lstStyle>
            <a:lvl1pPr marL="228600" indent="-228600">
              <a:buFontTx/>
              <a:buBlip>
                <a:blip r:embed="rId5"/>
              </a:buBlip>
              <a:defRPr>
                <a:latin typeface="Century Gothic" panose="020B0502020202020204" pitchFamily="34" charset="0"/>
              </a:defRPr>
            </a:lvl1pPr>
            <a:lvl2pPr marL="685800" indent="-228600">
              <a:buFontTx/>
              <a:buBlip>
                <a:blip r:embed="rId5"/>
              </a:buBlip>
              <a:defRPr>
                <a:latin typeface="Century Gothic" panose="020B0502020202020204" pitchFamily="34" charset="0"/>
              </a:defRPr>
            </a:lvl2pPr>
            <a:lvl3pPr marL="1143000" indent="-228600">
              <a:buFontTx/>
              <a:buBlip>
                <a:blip r:embed="rId5"/>
              </a:buBlip>
              <a:defRPr>
                <a:latin typeface="Century Gothic" panose="020B0502020202020204" pitchFamily="34" charset="0"/>
              </a:defRPr>
            </a:lvl3pPr>
            <a:lvl4pPr marL="1600200" indent="-228600">
              <a:buFontTx/>
              <a:buBlip>
                <a:blip r:embed="rId5"/>
              </a:buBlip>
              <a:defRPr>
                <a:latin typeface="Century Gothic" panose="020B0502020202020204" pitchFamily="34" charset="0"/>
              </a:defRPr>
            </a:lvl4pPr>
            <a:lvl5pPr marL="2057400" indent="-228600">
              <a:buFontTx/>
              <a:buBlip>
                <a:blip r:embed="rId5"/>
              </a:buBlip>
              <a:defRPr>
                <a:latin typeface="Century Gothic" panose="020B0502020202020204" pitchFamily="34" charset="0"/>
              </a:defRPr>
            </a:lvl5pPr>
          </a:lstStyle>
          <a:p>
            <a:pPr lvl="0"/>
            <a:r>
              <a:rPr lang="tr-TR" dirty="0"/>
              <a:t>Asıl metin stillerini düzenlemek için tıklayın</a:t>
            </a:r>
          </a:p>
          <a:p>
            <a:pPr lvl="1"/>
            <a:r>
              <a:rPr lang="tr-TR" dirty="0"/>
              <a:t>İkinci düzey</a:t>
            </a:r>
          </a:p>
          <a:p>
            <a:pPr lvl="2"/>
            <a:r>
              <a:rPr lang="tr-TR" dirty="0"/>
              <a:t>Üçüncü düzey</a:t>
            </a:r>
          </a:p>
          <a:p>
            <a:pPr lvl="3"/>
            <a:r>
              <a:rPr lang="tr-TR" dirty="0"/>
              <a:t>Dördüncü düzey</a:t>
            </a:r>
          </a:p>
          <a:p>
            <a:pPr lvl="4"/>
            <a:r>
              <a:rPr lang="tr-TR" dirty="0"/>
              <a:t>Beşinci düzey</a:t>
            </a:r>
          </a:p>
        </p:txBody>
      </p:sp>
      <p:sp>
        <p:nvSpPr>
          <p:cNvPr id="17" name="İçerik Yer Tutucusu 9">
            <a:extLst>
              <a:ext uri="{FF2B5EF4-FFF2-40B4-BE49-F238E27FC236}">
                <a16:creationId xmlns:a16="http://schemas.microsoft.com/office/drawing/2014/main" id="{FE630EE9-C3F6-4ADB-A3AF-C0825BAFC669}"/>
              </a:ext>
            </a:extLst>
          </p:cNvPr>
          <p:cNvSpPr>
            <a:spLocks noGrp="1"/>
          </p:cNvSpPr>
          <p:nvPr>
            <p:ph sz="quarter" idx="11"/>
          </p:nvPr>
        </p:nvSpPr>
        <p:spPr>
          <a:xfrm>
            <a:off x="2295526" y="1505336"/>
            <a:ext cx="3238500" cy="5008938"/>
          </a:xfrm>
          <a:prstGeom prst="rect">
            <a:avLst/>
          </a:prstGeom>
          <a:solidFill>
            <a:srgbClr val="BCEAAA">
              <a:alpha val="62000"/>
            </a:srgbClr>
          </a:solidFill>
          <a:ln>
            <a:solidFill>
              <a:schemeClr val="accent2"/>
            </a:solidFill>
          </a:ln>
        </p:spPr>
        <p:style>
          <a:lnRef idx="1">
            <a:schemeClr val="accent2"/>
          </a:lnRef>
          <a:fillRef idx="2">
            <a:schemeClr val="accent2"/>
          </a:fillRef>
          <a:effectRef idx="1">
            <a:schemeClr val="accent2"/>
          </a:effectRef>
          <a:fontRef idx="minor">
            <a:schemeClr val="dk1"/>
          </a:fontRef>
        </p:style>
        <p:txBody>
          <a:bodyPr lIns="180000" tIns="180000" rIns="180000" bIns="180000"/>
          <a:lstStyle>
            <a:lvl1pPr marL="228600" indent="-228600">
              <a:buFontTx/>
              <a:buBlip>
                <a:blip r:embed="rId5"/>
              </a:buBlip>
              <a:defRPr>
                <a:solidFill>
                  <a:schemeClr val="dk1"/>
                </a:solidFill>
                <a:latin typeface="Century Gothic" panose="020B0502020202020204" pitchFamily="34" charset="0"/>
              </a:defRPr>
            </a:lvl1pPr>
            <a:lvl2pPr marL="685800" indent="-228600">
              <a:buFontTx/>
              <a:buBlip>
                <a:blip r:embed="rId5"/>
              </a:buBlip>
              <a:defRPr>
                <a:solidFill>
                  <a:schemeClr val="dk1"/>
                </a:solidFill>
                <a:latin typeface="Century Gothic" panose="020B0502020202020204" pitchFamily="34" charset="0"/>
              </a:defRPr>
            </a:lvl2pPr>
            <a:lvl3pPr marL="1143000" indent="-228600">
              <a:buFontTx/>
              <a:buBlip>
                <a:blip r:embed="rId5"/>
              </a:buBlip>
              <a:defRPr>
                <a:solidFill>
                  <a:schemeClr val="dk1"/>
                </a:solidFill>
                <a:latin typeface="Century Gothic" panose="020B0502020202020204" pitchFamily="34" charset="0"/>
              </a:defRPr>
            </a:lvl3pPr>
            <a:lvl4pPr marL="1600200" indent="-228600">
              <a:buFontTx/>
              <a:buBlip>
                <a:blip r:embed="rId5"/>
              </a:buBlip>
              <a:defRPr>
                <a:solidFill>
                  <a:schemeClr val="dk1"/>
                </a:solidFill>
                <a:latin typeface="Century Gothic" panose="020B0502020202020204" pitchFamily="34" charset="0"/>
              </a:defRPr>
            </a:lvl4pPr>
            <a:lvl5pPr marL="2057400" indent="-228600">
              <a:buFontTx/>
              <a:buBlip>
                <a:blip r:embed="rId5"/>
              </a:buBlip>
              <a:defRPr>
                <a:solidFill>
                  <a:schemeClr val="dk1"/>
                </a:solidFill>
                <a:latin typeface="Century Gothic" panose="020B0502020202020204" pitchFamily="34" charset="0"/>
              </a:defRPr>
            </a:lvl5pPr>
          </a:lstStyle>
          <a:p>
            <a:pPr lvl="0"/>
            <a:r>
              <a:rPr lang="tr-TR" dirty="0"/>
              <a:t>Asıl metin stillerini düzenlemek için tıklayın</a:t>
            </a:r>
          </a:p>
          <a:p>
            <a:pPr lvl="1"/>
            <a:r>
              <a:rPr lang="tr-TR" dirty="0"/>
              <a:t>İkinci düzey</a:t>
            </a:r>
          </a:p>
          <a:p>
            <a:pPr lvl="2"/>
            <a:r>
              <a:rPr lang="tr-TR" dirty="0"/>
              <a:t>Üçüncü düzey</a:t>
            </a:r>
          </a:p>
          <a:p>
            <a:pPr lvl="3"/>
            <a:r>
              <a:rPr lang="tr-TR" dirty="0"/>
              <a:t>Dördüncü düzey</a:t>
            </a:r>
          </a:p>
          <a:p>
            <a:pPr lvl="4"/>
            <a:r>
              <a:rPr lang="tr-TR" dirty="0"/>
              <a:t>Beşinci düzey</a:t>
            </a:r>
          </a:p>
        </p:txBody>
      </p:sp>
    </p:spTree>
    <p:extLst>
      <p:ext uri="{BB962C8B-B14F-4D97-AF65-F5344CB8AC3E}">
        <p14:creationId xmlns:p14="http://schemas.microsoft.com/office/powerpoint/2010/main" val="31068396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Quote with Caption">
    <p:spTree>
      <p:nvGrpSpPr>
        <p:cNvPr id="1" name=""/>
        <p:cNvGrpSpPr/>
        <p:nvPr/>
      </p:nvGrpSpPr>
      <p:grpSpPr>
        <a:xfrm>
          <a:off x="0" y="0"/>
          <a:ext cx="0" cy="0"/>
          <a:chOff x="0" y="0"/>
          <a:chExt cx="0" cy="0"/>
        </a:xfrm>
      </p:grpSpPr>
      <p:pic>
        <p:nvPicPr>
          <p:cNvPr id="15" name="Resim 14">
            <a:extLst>
              <a:ext uri="{FF2B5EF4-FFF2-40B4-BE49-F238E27FC236}">
                <a16:creationId xmlns:a16="http://schemas.microsoft.com/office/drawing/2014/main" id="{2835CA42-D903-453D-9616-3774ED63E16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8105" y="973015"/>
            <a:ext cx="6467295" cy="3431487"/>
          </a:xfrm>
          <a:prstGeom prst="rect">
            <a:avLst/>
          </a:prstGeom>
        </p:spPr>
      </p:pic>
      <p:sp>
        <p:nvSpPr>
          <p:cNvPr id="2" name="Title 1"/>
          <p:cNvSpPr>
            <a:spLocks noGrp="1"/>
          </p:cNvSpPr>
          <p:nvPr>
            <p:ph type="title" hasCustomPrompt="1"/>
          </p:nvPr>
        </p:nvSpPr>
        <p:spPr>
          <a:xfrm>
            <a:off x="845749" y="2146185"/>
            <a:ext cx="5895599" cy="1395048"/>
          </a:xfrm>
          <a:prstGeom prst="rect">
            <a:avLst/>
          </a:prstGeom>
          <a:effectLst>
            <a:outerShdw blurRad="50800" dir="14400000">
              <a:srgbClr val="000000">
                <a:alpha val="60000"/>
              </a:srgbClr>
            </a:outerShdw>
          </a:effectLst>
        </p:spPr>
        <p:txBody>
          <a:bodyPr vert="horz" lIns="91440" tIns="45720" rIns="91440" bIns="45720" rtlCol="0" anchor="ctr">
            <a:noAutofit/>
          </a:bodyPr>
          <a:lstStyle>
            <a:lvl1pPr algn="ctr" defTabSz="457200" rtl="0" eaLnBrk="1" latinLnBrk="0" hangingPunct="1">
              <a:spcBef>
                <a:spcPct val="0"/>
              </a:spcBef>
              <a:buNone/>
              <a:defRPr sz="4000" b="1" kern="1200">
                <a:solidFill>
                  <a:srgbClr val="FEFEFE"/>
                </a:solidFill>
                <a:latin typeface="Century Gothic" panose="020B0502020202020204" pitchFamily="34" charset="0"/>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dirty="0"/>
              <a:t>Başlık ekleyebilirsiniz</a:t>
            </a:r>
            <a:endParaRPr lang="en-US" dirty="0"/>
          </a:p>
        </p:txBody>
      </p:sp>
      <p:sp>
        <p:nvSpPr>
          <p:cNvPr id="3" name="Text Placeholder 2"/>
          <p:cNvSpPr>
            <a:spLocks noGrp="1"/>
          </p:cNvSpPr>
          <p:nvPr>
            <p:ph type="body" idx="1" hasCustomPrompt="1"/>
          </p:nvPr>
        </p:nvSpPr>
        <p:spPr>
          <a:xfrm>
            <a:off x="631698" y="4537185"/>
            <a:ext cx="6323702" cy="835453"/>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0" indent="0" algn="l" defTabSz="457200" rtl="0" eaLnBrk="1" latinLnBrk="0" hangingPunct="1">
              <a:spcBef>
                <a:spcPct val="20000"/>
              </a:spcBef>
              <a:spcAft>
                <a:spcPts val="600"/>
              </a:spcAft>
              <a:buClr>
                <a:schemeClr val="accent1"/>
              </a:buClr>
              <a:buFont typeface="Wingdings 2" charset="2"/>
              <a:buNone/>
              <a:defRPr sz="3200" b="1" kern="1200">
                <a:solidFill>
                  <a:schemeClr val="tx1">
                    <a:lumMod val="85000"/>
                    <a:lumOff val="15000"/>
                  </a:schemeClr>
                </a:solidFill>
                <a:latin typeface="Century Gothic" panose="020B0502020202020204" pitchFamily="34" charset="0"/>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tr-TR" dirty="0"/>
              <a:t>Alt Başlık</a:t>
            </a:r>
            <a:endParaRPr lang="en-US" dirty="0"/>
          </a:p>
        </p:txBody>
      </p:sp>
      <p:sp>
        <p:nvSpPr>
          <p:cNvPr id="12" name="Oval 11">
            <a:extLst>
              <a:ext uri="{FF2B5EF4-FFF2-40B4-BE49-F238E27FC236}">
                <a16:creationId xmlns:a16="http://schemas.microsoft.com/office/drawing/2014/main" id="{B122749A-1C12-4BF2-8757-AE8175FB749F}"/>
              </a:ext>
            </a:extLst>
          </p:cNvPr>
          <p:cNvSpPr/>
          <p:nvPr userDrawn="1"/>
        </p:nvSpPr>
        <p:spPr>
          <a:xfrm>
            <a:off x="2860431" y="582794"/>
            <a:ext cx="1395048" cy="1395048"/>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3" name="Resim 12">
            <a:extLst>
              <a:ext uri="{FF2B5EF4-FFF2-40B4-BE49-F238E27FC236}">
                <a16:creationId xmlns:a16="http://schemas.microsoft.com/office/drawing/2014/main" id="{48E6897D-BEEC-4583-B3D3-5E748E41148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993369" y="711006"/>
            <a:ext cx="1069078" cy="1143819"/>
          </a:xfrm>
          <a:prstGeom prst="rect">
            <a:avLst/>
          </a:prstGeom>
        </p:spPr>
      </p:pic>
      <p:sp>
        <p:nvSpPr>
          <p:cNvPr id="8" name="İçerik Yer Tutucusu 2">
            <a:extLst>
              <a:ext uri="{FF2B5EF4-FFF2-40B4-BE49-F238E27FC236}">
                <a16:creationId xmlns:a16="http://schemas.microsoft.com/office/drawing/2014/main" id="{18EA6B85-6BB3-4DDA-AD72-9B6C0E9A5EBB}"/>
              </a:ext>
            </a:extLst>
          </p:cNvPr>
          <p:cNvSpPr>
            <a:spLocks noGrp="1"/>
          </p:cNvSpPr>
          <p:nvPr>
            <p:ph sz="half" idx="17"/>
          </p:nvPr>
        </p:nvSpPr>
        <p:spPr>
          <a:xfrm>
            <a:off x="7426388" y="1164195"/>
            <a:ext cx="4013340" cy="4208443"/>
          </a:xfrm>
          <a:prstGeom prst="rect">
            <a:avLst/>
          </a:prstGeom>
        </p:spPr>
        <p:txBody>
          <a:bodyPr/>
          <a:lstStyle>
            <a:lvl1pPr marL="228600" indent="-228600">
              <a:buFontTx/>
              <a:buBlip>
                <a:blip r:embed="rId4"/>
              </a:buBlip>
              <a:defRPr>
                <a:latin typeface="Century Gothic" panose="020B0502020202020204" pitchFamily="34" charset="0"/>
              </a:defRPr>
            </a:lvl1pPr>
            <a:lvl2pPr marL="685800" indent="-228600">
              <a:buFontTx/>
              <a:buBlip>
                <a:blip r:embed="rId4"/>
              </a:buBlip>
              <a:defRPr>
                <a:latin typeface="Century Gothic" panose="020B0502020202020204" pitchFamily="34" charset="0"/>
              </a:defRPr>
            </a:lvl2pPr>
            <a:lvl3pPr marL="1143000" indent="-228600">
              <a:buFontTx/>
              <a:buBlip>
                <a:blip r:embed="rId4"/>
              </a:buBlip>
              <a:defRPr>
                <a:latin typeface="Century Gothic" panose="020B0502020202020204" pitchFamily="34" charset="0"/>
              </a:defRPr>
            </a:lvl3pPr>
            <a:lvl4pPr marL="1600200" indent="-228600">
              <a:buFontTx/>
              <a:buBlip>
                <a:blip r:embed="rId4"/>
              </a:buBlip>
              <a:defRPr>
                <a:latin typeface="Century Gothic" panose="020B0502020202020204" pitchFamily="34" charset="0"/>
              </a:defRPr>
            </a:lvl4pPr>
            <a:lvl5pPr marL="2057400" indent="-228600">
              <a:buFontTx/>
              <a:buBlip>
                <a:blip r:embed="rId4"/>
              </a:buBlip>
              <a:defRPr>
                <a:latin typeface="Century Gothic" panose="020B0502020202020204" pitchFamily="34" charset="0"/>
              </a:defRPr>
            </a:lvl5pPr>
          </a:lstStyle>
          <a:p>
            <a:pPr lvl="0"/>
            <a:r>
              <a:rPr lang="tr-TR" dirty="0"/>
              <a:t>Asıl metin stillerini düzenlemek için tıklayın</a:t>
            </a:r>
          </a:p>
          <a:p>
            <a:pPr lvl="1"/>
            <a:r>
              <a:rPr lang="tr-TR" dirty="0"/>
              <a:t>İkinci düzey</a:t>
            </a:r>
          </a:p>
          <a:p>
            <a:pPr lvl="2"/>
            <a:r>
              <a:rPr lang="tr-TR" dirty="0"/>
              <a:t>Üçüncü düzey</a:t>
            </a:r>
          </a:p>
          <a:p>
            <a:pPr lvl="3"/>
            <a:r>
              <a:rPr lang="tr-TR" dirty="0"/>
              <a:t>Dördüncü düzey</a:t>
            </a:r>
          </a:p>
          <a:p>
            <a:pPr lvl="4"/>
            <a:r>
              <a:rPr lang="tr-TR" dirty="0"/>
              <a:t>Beşinci düzey</a:t>
            </a:r>
          </a:p>
        </p:txBody>
      </p:sp>
    </p:spTree>
    <p:extLst>
      <p:ext uri="{BB962C8B-B14F-4D97-AF65-F5344CB8AC3E}">
        <p14:creationId xmlns:p14="http://schemas.microsoft.com/office/powerpoint/2010/main" val="952356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310759-E798-40C8-95BA-2401128CD1F8}" type="datetimeFigureOut">
              <a:rPr lang="tr-TR" smtClean="0"/>
              <a:t>15.01.2022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6FDA8AD9-5BBF-46FB-A5B6-6376DD12754C}" type="slidenum">
              <a:rPr lang="tr-TR" smtClean="0"/>
              <a:t>‹#›</a:t>
            </a:fld>
            <a:endParaRPr lang="tr-TR"/>
          </a:p>
        </p:txBody>
      </p:sp>
    </p:spTree>
    <p:extLst>
      <p:ext uri="{BB962C8B-B14F-4D97-AF65-F5344CB8AC3E}">
        <p14:creationId xmlns:p14="http://schemas.microsoft.com/office/powerpoint/2010/main" val="2416981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D6A942E9-B88B-4488-956A-1FDFB7DF607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12192000" cy="4818185"/>
          </a:xfrm>
          <a:prstGeom prst="rect">
            <a:avLst/>
          </a:prstGeom>
        </p:spPr>
      </p:pic>
      <p:sp>
        <p:nvSpPr>
          <p:cNvPr id="2" name="Başlık 1">
            <a:extLst>
              <a:ext uri="{FF2B5EF4-FFF2-40B4-BE49-F238E27FC236}">
                <a16:creationId xmlns:a16="http://schemas.microsoft.com/office/drawing/2014/main" id="{4ECB2E09-6F40-4FFB-8E34-A84E362B54B2}"/>
              </a:ext>
            </a:extLst>
          </p:cNvPr>
          <p:cNvSpPr>
            <a:spLocks noGrp="1"/>
          </p:cNvSpPr>
          <p:nvPr>
            <p:ph type="title" hasCustomPrompt="1"/>
          </p:nvPr>
        </p:nvSpPr>
        <p:spPr>
          <a:xfrm>
            <a:off x="2543907" y="3645105"/>
            <a:ext cx="9454662" cy="1110395"/>
          </a:xfrm>
          <a:prstGeom prst="rect">
            <a:avLst/>
          </a:prstGeom>
        </p:spPr>
        <p:txBody>
          <a:bodyPr anchor="ctr"/>
          <a:lstStyle>
            <a:lvl1pPr>
              <a:defRPr b="1">
                <a:solidFill>
                  <a:schemeClr val="tx1">
                    <a:lumMod val="75000"/>
                    <a:lumOff val="25000"/>
                  </a:schemeClr>
                </a:solidFill>
                <a:latin typeface="Century Gothic" panose="020B0502020202020204" pitchFamily="34" charset="0"/>
              </a:defRPr>
            </a:lvl1pPr>
          </a:lstStyle>
          <a:p>
            <a:r>
              <a:rPr lang="tr-TR" dirty="0"/>
              <a:t>Başlık ekleyebilirsiniz</a:t>
            </a:r>
          </a:p>
        </p:txBody>
      </p:sp>
      <p:sp>
        <p:nvSpPr>
          <p:cNvPr id="9" name="Metin Yer Tutucusu 8">
            <a:extLst>
              <a:ext uri="{FF2B5EF4-FFF2-40B4-BE49-F238E27FC236}">
                <a16:creationId xmlns:a16="http://schemas.microsoft.com/office/drawing/2014/main" id="{BDE3E704-D569-4FD5-B866-4250BD7F5605}"/>
              </a:ext>
            </a:extLst>
          </p:cNvPr>
          <p:cNvSpPr>
            <a:spLocks noGrp="1"/>
          </p:cNvSpPr>
          <p:nvPr>
            <p:ph type="body" sz="quarter" idx="10" hasCustomPrompt="1"/>
          </p:nvPr>
        </p:nvSpPr>
        <p:spPr>
          <a:xfrm>
            <a:off x="5556250" y="5153025"/>
            <a:ext cx="6442075" cy="614363"/>
          </a:xfrm>
          <a:prstGeom prst="rect">
            <a:avLst/>
          </a:prstGeom>
        </p:spPr>
        <p:txBody>
          <a:bodyPr/>
          <a:lstStyle>
            <a:lvl1pPr marL="0" indent="0">
              <a:buNone/>
              <a:defRPr>
                <a:latin typeface="Century Gothic" panose="020B0502020202020204" pitchFamily="34" charset="0"/>
              </a:defRPr>
            </a:lvl1pPr>
          </a:lstStyle>
          <a:p>
            <a:pPr lvl="0"/>
            <a:r>
              <a:rPr lang="tr-TR" dirty="0"/>
              <a:t>Alt Başlık Ekleyebilirsiniz</a:t>
            </a:r>
          </a:p>
        </p:txBody>
      </p:sp>
      <p:sp>
        <p:nvSpPr>
          <p:cNvPr id="11" name="Dikdörtgen 10">
            <a:extLst>
              <a:ext uri="{FF2B5EF4-FFF2-40B4-BE49-F238E27FC236}">
                <a16:creationId xmlns:a16="http://schemas.microsoft.com/office/drawing/2014/main" id="{26A75483-0EFB-4D83-8ED2-61D46C07F77F}"/>
              </a:ext>
            </a:extLst>
          </p:cNvPr>
          <p:cNvSpPr/>
          <p:nvPr userDrawn="1"/>
        </p:nvSpPr>
        <p:spPr>
          <a:xfrm>
            <a:off x="0" y="4789142"/>
            <a:ext cx="12192000" cy="88964"/>
          </a:xfrm>
          <a:prstGeom prst="rect">
            <a:avLst/>
          </a:prstGeom>
          <a:solidFill>
            <a:srgbClr val="00A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Dikdörtgen 11">
            <a:extLst>
              <a:ext uri="{FF2B5EF4-FFF2-40B4-BE49-F238E27FC236}">
                <a16:creationId xmlns:a16="http://schemas.microsoft.com/office/drawing/2014/main" id="{1A9ADAD9-E11D-4F53-8DE7-113255256455}"/>
              </a:ext>
            </a:extLst>
          </p:cNvPr>
          <p:cNvSpPr/>
          <p:nvPr userDrawn="1"/>
        </p:nvSpPr>
        <p:spPr>
          <a:xfrm>
            <a:off x="0" y="4685859"/>
            <a:ext cx="12192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Oval 6">
            <a:extLst>
              <a:ext uri="{FF2B5EF4-FFF2-40B4-BE49-F238E27FC236}">
                <a16:creationId xmlns:a16="http://schemas.microsoft.com/office/drawing/2014/main" id="{577AE173-14AC-4FD6-AB4B-E84E6525E8A0}"/>
              </a:ext>
            </a:extLst>
          </p:cNvPr>
          <p:cNvSpPr/>
          <p:nvPr userDrawn="1"/>
        </p:nvSpPr>
        <p:spPr>
          <a:xfrm>
            <a:off x="548053" y="3604845"/>
            <a:ext cx="1802423" cy="1802423"/>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0" name="Resim 9">
            <a:extLst>
              <a:ext uri="{FF2B5EF4-FFF2-40B4-BE49-F238E27FC236}">
                <a16:creationId xmlns:a16="http://schemas.microsoft.com/office/drawing/2014/main" id="{A81CF918-904C-4404-AEED-8F129AE5027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79556" y="3728367"/>
            <a:ext cx="1453742" cy="1555375"/>
          </a:xfrm>
          <a:prstGeom prst="rect">
            <a:avLst/>
          </a:prstGeom>
        </p:spPr>
      </p:pic>
    </p:spTree>
    <p:extLst>
      <p:ext uri="{BB962C8B-B14F-4D97-AF65-F5344CB8AC3E}">
        <p14:creationId xmlns:p14="http://schemas.microsoft.com/office/powerpoint/2010/main" val="4291022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ngle Content">
    <p:spTree>
      <p:nvGrpSpPr>
        <p:cNvPr id="1" name=""/>
        <p:cNvGrpSpPr/>
        <p:nvPr/>
      </p:nvGrpSpPr>
      <p:grpSpPr>
        <a:xfrm>
          <a:off x="0" y="0"/>
          <a:ext cx="0" cy="0"/>
          <a:chOff x="0" y="0"/>
          <a:chExt cx="0" cy="0"/>
        </a:xfrm>
      </p:grpSpPr>
      <p:sp>
        <p:nvSpPr>
          <p:cNvPr id="5" name="Dikdörtgen 4">
            <a:extLst>
              <a:ext uri="{FF2B5EF4-FFF2-40B4-BE49-F238E27FC236}">
                <a16:creationId xmlns:a16="http://schemas.microsoft.com/office/drawing/2014/main" id="{C3CA9DC0-6965-43AA-B515-69D8D5192DDA}"/>
              </a:ext>
            </a:extLst>
          </p:cNvPr>
          <p:cNvSpPr/>
          <p:nvPr userDrawn="1"/>
        </p:nvSpPr>
        <p:spPr>
          <a:xfrm>
            <a:off x="0" y="1055675"/>
            <a:ext cx="12192000" cy="88964"/>
          </a:xfrm>
          <a:prstGeom prst="rect">
            <a:avLst/>
          </a:prstGeom>
          <a:solidFill>
            <a:srgbClr val="00A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6" name="Resim 5">
            <a:extLst>
              <a:ext uri="{FF2B5EF4-FFF2-40B4-BE49-F238E27FC236}">
                <a16:creationId xmlns:a16="http://schemas.microsoft.com/office/drawing/2014/main" id="{52C5DCDE-CD0C-4DC9-A7A8-8883A6EBABE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1081454"/>
          </a:xfrm>
          <a:prstGeom prst="rect">
            <a:avLst/>
          </a:prstGeom>
        </p:spPr>
      </p:pic>
      <p:sp>
        <p:nvSpPr>
          <p:cNvPr id="9" name="Metin Yer Tutucusu 2">
            <a:extLst>
              <a:ext uri="{FF2B5EF4-FFF2-40B4-BE49-F238E27FC236}">
                <a16:creationId xmlns:a16="http://schemas.microsoft.com/office/drawing/2014/main" id="{6978BF4F-159C-4D75-9513-36FD44E3276B}"/>
              </a:ext>
            </a:extLst>
          </p:cNvPr>
          <p:cNvSpPr>
            <a:spLocks noGrp="1"/>
          </p:cNvSpPr>
          <p:nvPr>
            <p:ph type="body" idx="10" hasCustomPrompt="1"/>
          </p:nvPr>
        </p:nvSpPr>
        <p:spPr>
          <a:xfrm>
            <a:off x="1796789" y="238500"/>
            <a:ext cx="10004366" cy="660233"/>
          </a:xfrm>
          <a:prstGeom prst="rect">
            <a:avLst/>
          </a:prstGeom>
        </p:spPr>
        <p:txBody>
          <a:bodyPr/>
          <a:lstStyle>
            <a:lvl1pPr marL="0" indent="0">
              <a:buNone/>
              <a:defRPr sz="4000" b="1">
                <a:solidFill>
                  <a:schemeClr val="tx1">
                    <a:lumMod val="75000"/>
                    <a:lumOff val="25000"/>
                  </a:schemeClr>
                </a:solidFill>
                <a:latin typeface="Century Gothic" panose="020B0502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dirty="0"/>
              <a:t>Slayt başlığı ekleyiniz</a:t>
            </a:r>
          </a:p>
        </p:txBody>
      </p:sp>
      <p:sp>
        <p:nvSpPr>
          <p:cNvPr id="10" name="İçerik Yer Tutucusu 9">
            <a:extLst>
              <a:ext uri="{FF2B5EF4-FFF2-40B4-BE49-F238E27FC236}">
                <a16:creationId xmlns:a16="http://schemas.microsoft.com/office/drawing/2014/main" id="{0DA7B2DF-6603-4030-BBB1-B4C6B5ACD683}"/>
              </a:ext>
            </a:extLst>
          </p:cNvPr>
          <p:cNvSpPr>
            <a:spLocks noGrp="1"/>
          </p:cNvSpPr>
          <p:nvPr>
            <p:ph sz="quarter" idx="11"/>
          </p:nvPr>
        </p:nvSpPr>
        <p:spPr>
          <a:xfrm>
            <a:off x="661669" y="1743836"/>
            <a:ext cx="10986046" cy="4770438"/>
          </a:xfrm>
          <a:prstGeom prst="rect">
            <a:avLst/>
          </a:prstGeom>
        </p:spPr>
        <p:txBody>
          <a:bodyPr/>
          <a:lstStyle>
            <a:lvl1pPr marL="228600" indent="-228600">
              <a:buFontTx/>
              <a:buBlip>
                <a:blip r:embed="rId3"/>
              </a:buBlip>
              <a:defRPr>
                <a:latin typeface="Century Gothic" panose="020B0502020202020204" pitchFamily="34" charset="0"/>
              </a:defRPr>
            </a:lvl1pPr>
            <a:lvl2pPr marL="685800" indent="-228600">
              <a:buFontTx/>
              <a:buBlip>
                <a:blip r:embed="rId3"/>
              </a:buBlip>
              <a:defRPr>
                <a:latin typeface="Century Gothic" panose="020B0502020202020204" pitchFamily="34" charset="0"/>
              </a:defRPr>
            </a:lvl2pPr>
            <a:lvl3pPr marL="1143000" indent="-228600">
              <a:buFontTx/>
              <a:buBlip>
                <a:blip r:embed="rId3"/>
              </a:buBlip>
              <a:defRPr>
                <a:latin typeface="Century Gothic" panose="020B0502020202020204" pitchFamily="34" charset="0"/>
              </a:defRPr>
            </a:lvl3pPr>
            <a:lvl4pPr marL="1600200" indent="-228600">
              <a:buFontTx/>
              <a:buBlip>
                <a:blip r:embed="rId3"/>
              </a:buBlip>
              <a:defRPr>
                <a:latin typeface="Century Gothic" panose="020B0502020202020204" pitchFamily="34" charset="0"/>
              </a:defRPr>
            </a:lvl4pPr>
            <a:lvl5pPr marL="2057400" indent="-228600">
              <a:buFontTx/>
              <a:buBlip>
                <a:blip r:embed="rId3"/>
              </a:buBlip>
              <a:defRPr>
                <a:latin typeface="Century Gothic" panose="020B0502020202020204" pitchFamily="34" charset="0"/>
              </a:defRPr>
            </a:lvl5pPr>
          </a:lstStyle>
          <a:p>
            <a:pPr lvl="0"/>
            <a:r>
              <a:rPr lang="tr-TR" dirty="0"/>
              <a:t>Asıl metin stillerini düzenlemek için tıklayın</a:t>
            </a:r>
          </a:p>
          <a:p>
            <a:pPr lvl="1"/>
            <a:r>
              <a:rPr lang="tr-TR" dirty="0"/>
              <a:t>İkinci düzey</a:t>
            </a:r>
          </a:p>
          <a:p>
            <a:pPr lvl="2"/>
            <a:r>
              <a:rPr lang="tr-TR" dirty="0"/>
              <a:t>Üçüncü düzey</a:t>
            </a:r>
          </a:p>
          <a:p>
            <a:pPr lvl="3"/>
            <a:r>
              <a:rPr lang="tr-TR" dirty="0"/>
              <a:t>Dördüncü düzey</a:t>
            </a:r>
          </a:p>
          <a:p>
            <a:pPr lvl="4"/>
            <a:r>
              <a:rPr lang="tr-TR" dirty="0"/>
              <a:t>Beşinci düzey</a:t>
            </a:r>
          </a:p>
        </p:txBody>
      </p:sp>
      <p:sp>
        <p:nvSpPr>
          <p:cNvPr id="11" name="Dikdörtgen 10">
            <a:extLst>
              <a:ext uri="{FF2B5EF4-FFF2-40B4-BE49-F238E27FC236}">
                <a16:creationId xmlns:a16="http://schemas.microsoft.com/office/drawing/2014/main" id="{E0B4FDC8-0D63-4220-A8D3-8199C4EFE56D}"/>
              </a:ext>
            </a:extLst>
          </p:cNvPr>
          <p:cNvSpPr/>
          <p:nvPr userDrawn="1"/>
        </p:nvSpPr>
        <p:spPr>
          <a:xfrm>
            <a:off x="0" y="6734175"/>
            <a:ext cx="12192000" cy="123825"/>
          </a:xfrm>
          <a:prstGeom prst="rect">
            <a:avLst/>
          </a:prstGeom>
          <a:solidFill>
            <a:srgbClr val="879B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Dikdörtgen 11">
            <a:extLst>
              <a:ext uri="{FF2B5EF4-FFF2-40B4-BE49-F238E27FC236}">
                <a16:creationId xmlns:a16="http://schemas.microsoft.com/office/drawing/2014/main" id="{373B041D-7E3B-4A3F-8704-E20400557613}"/>
              </a:ext>
            </a:extLst>
          </p:cNvPr>
          <p:cNvSpPr/>
          <p:nvPr userDrawn="1"/>
        </p:nvSpPr>
        <p:spPr>
          <a:xfrm>
            <a:off x="0" y="952392"/>
            <a:ext cx="12192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3" name="Oval 12">
            <a:extLst>
              <a:ext uri="{FF2B5EF4-FFF2-40B4-BE49-F238E27FC236}">
                <a16:creationId xmlns:a16="http://schemas.microsoft.com/office/drawing/2014/main" id="{22C7A2D9-ED57-47CC-9637-72FD4CF146E7}"/>
              </a:ext>
            </a:extLst>
          </p:cNvPr>
          <p:cNvSpPr/>
          <p:nvPr userDrawn="1"/>
        </p:nvSpPr>
        <p:spPr>
          <a:xfrm>
            <a:off x="257907" y="110288"/>
            <a:ext cx="1395048" cy="1395048"/>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5" name="Resim 14">
            <a:extLst>
              <a:ext uri="{FF2B5EF4-FFF2-40B4-BE49-F238E27FC236}">
                <a16:creationId xmlns:a16="http://schemas.microsoft.com/office/drawing/2014/main" id="{81D6A544-9757-4DA2-8D7E-CEFB74A014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90845" y="238500"/>
            <a:ext cx="1069078" cy="1143819"/>
          </a:xfrm>
          <a:prstGeom prst="rect">
            <a:avLst/>
          </a:prstGeom>
        </p:spPr>
      </p:pic>
    </p:spTree>
    <p:extLst>
      <p:ext uri="{BB962C8B-B14F-4D97-AF65-F5344CB8AC3E}">
        <p14:creationId xmlns:p14="http://schemas.microsoft.com/office/powerpoint/2010/main" val="41847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uble Content">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E92B6E41-BC4A-4197-874E-886F97B24736}"/>
              </a:ext>
            </a:extLst>
          </p:cNvPr>
          <p:cNvSpPr>
            <a:spLocks noGrp="1"/>
          </p:cNvSpPr>
          <p:nvPr>
            <p:ph sz="half" idx="1"/>
          </p:nvPr>
        </p:nvSpPr>
        <p:spPr>
          <a:xfrm>
            <a:off x="838200" y="1702284"/>
            <a:ext cx="5181600" cy="4474679"/>
          </a:xfrm>
          <a:prstGeom prst="rect">
            <a:avLst/>
          </a:prstGeom>
        </p:spPr>
        <p:txBody>
          <a:bodyPr/>
          <a:lstStyle>
            <a:lvl1pPr marL="228600" indent="-228600">
              <a:buFontTx/>
              <a:buBlip>
                <a:blip r:embed="rId2"/>
              </a:buBlip>
              <a:defRPr>
                <a:latin typeface="Century Gothic" panose="020B0502020202020204" pitchFamily="34" charset="0"/>
              </a:defRPr>
            </a:lvl1pPr>
            <a:lvl2pPr marL="685800" indent="-228600">
              <a:buFontTx/>
              <a:buBlip>
                <a:blip r:embed="rId2"/>
              </a:buBlip>
              <a:defRPr>
                <a:latin typeface="Century Gothic" panose="020B0502020202020204" pitchFamily="34" charset="0"/>
              </a:defRPr>
            </a:lvl2pPr>
            <a:lvl3pPr marL="1143000" indent="-228600">
              <a:buFontTx/>
              <a:buBlip>
                <a:blip r:embed="rId2"/>
              </a:buBlip>
              <a:defRPr>
                <a:latin typeface="Century Gothic" panose="020B0502020202020204" pitchFamily="34" charset="0"/>
              </a:defRPr>
            </a:lvl3pPr>
            <a:lvl4pPr marL="1600200" indent="-228600">
              <a:buFontTx/>
              <a:buBlip>
                <a:blip r:embed="rId2"/>
              </a:buBlip>
              <a:defRPr>
                <a:latin typeface="Century Gothic" panose="020B0502020202020204" pitchFamily="34" charset="0"/>
              </a:defRPr>
            </a:lvl4pPr>
            <a:lvl5pPr marL="2057400" indent="-228600">
              <a:buFontTx/>
              <a:buBlip>
                <a:blip r:embed="rId2"/>
              </a:buBlip>
              <a:defRPr>
                <a:latin typeface="Century Gothic" panose="020B0502020202020204" pitchFamily="34" charset="0"/>
              </a:defRPr>
            </a:lvl5pPr>
          </a:lstStyle>
          <a:p>
            <a:pPr lvl="0"/>
            <a:r>
              <a:rPr lang="tr-TR" dirty="0"/>
              <a:t>Asıl metin stillerini düzenlemek için tıklayın</a:t>
            </a:r>
          </a:p>
          <a:p>
            <a:pPr lvl="1"/>
            <a:r>
              <a:rPr lang="tr-TR" dirty="0"/>
              <a:t>İkinci düzey</a:t>
            </a:r>
          </a:p>
          <a:p>
            <a:pPr lvl="2"/>
            <a:r>
              <a:rPr lang="tr-TR" dirty="0"/>
              <a:t>Üçüncü düzey</a:t>
            </a:r>
          </a:p>
          <a:p>
            <a:pPr lvl="3"/>
            <a:r>
              <a:rPr lang="tr-TR" dirty="0"/>
              <a:t>Dördüncü düzey</a:t>
            </a:r>
          </a:p>
          <a:p>
            <a:pPr lvl="4"/>
            <a:r>
              <a:rPr lang="tr-TR" dirty="0"/>
              <a:t>Beşinci düzey</a:t>
            </a:r>
          </a:p>
        </p:txBody>
      </p:sp>
      <p:sp>
        <p:nvSpPr>
          <p:cNvPr id="4" name="İçerik Yer Tutucusu 3">
            <a:extLst>
              <a:ext uri="{FF2B5EF4-FFF2-40B4-BE49-F238E27FC236}">
                <a16:creationId xmlns:a16="http://schemas.microsoft.com/office/drawing/2014/main" id="{AB3ED334-B049-4E5E-8035-B74CC75777BF}"/>
              </a:ext>
            </a:extLst>
          </p:cNvPr>
          <p:cNvSpPr>
            <a:spLocks noGrp="1"/>
          </p:cNvSpPr>
          <p:nvPr>
            <p:ph sz="half" idx="2"/>
          </p:nvPr>
        </p:nvSpPr>
        <p:spPr>
          <a:xfrm>
            <a:off x="6172200" y="1702284"/>
            <a:ext cx="5181600" cy="4474679"/>
          </a:xfrm>
          <a:prstGeom prst="rect">
            <a:avLst/>
          </a:prstGeom>
        </p:spPr>
        <p:txBody>
          <a:bodyPr/>
          <a:lstStyle>
            <a:lvl1pPr marL="228600" indent="-228600">
              <a:buFontTx/>
              <a:buBlip>
                <a:blip r:embed="rId2"/>
              </a:buBlip>
              <a:defRPr>
                <a:latin typeface="Century Gothic" panose="020B0502020202020204" pitchFamily="34" charset="0"/>
              </a:defRPr>
            </a:lvl1pPr>
            <a:lvl2pPr marL="685800" indent="-228600">
              <a:buFontTx/>
              <a:buBlip>
                <a:blip r:embed="rId2"/>
              </a:buBlip>
              <a:defRPr>
                <a:latin typeface="Century Gothic" panose="020B0502020202020204" pitchFamily="34" charset="0"/>
              </a:defRPr>
            </a:lvl2pPr>
            <a:lvl3pPr marL="1143000" indent="-228600">
              <a:buFontTx/>
              <a:buBlip>
                <a:blip r:embed="rId2"/>
              </a:buBlip>
              <a:defRPr>
                <a:latin typeface="Century Gothic" panose="020B0502020202020204" pitchFamily="34" charset="0"/>
              </a:defRPr>
            </a:lvl3pPr>
            <a:lvl4pPr marL="1600200" indent="-228600">
              <a:buFontTx/>
              <a:buBlip>
                <a:blip r:embed="rId2"/>
              </a:buBlip>
              <a:defRPr>
                <a:latin typeface="Century Gothic" panose="020B0502020202020204" pitchFamily="34" charset="0"/>
              </a:defRPr>
            </a:lvl4pPr>
            <a:lvl5pPr marL="2057400" indent="-228600">
              <a:buFontTx/>
              <a:buBlip>
                <a:blip r:embed="rId2"/>
              </a:buBlip>
              <a:defRPr>
                <a:latin typeface="Century Gothic" panose="020B0502020202020204" pitchFamily="34" charset="0"/>
              </a:defRPr>
            </a:lvl5pPr>
          </a:lstStyle>
          <a:p>
            <a:pPr lvl="0"/>
            <a:r>
              <a:rPr lang="tr-TR" dirty="0"/>
              <a:t>Asıl metin stillerini düzenlemek için tıklayın</a:t>
            </a:r>
          </a:p>
          <a:p>
            <a:pPr lvl="1"/>
            <a:r>
              <a:rPr lang="tr-TR" dirty="0"/>
              <a:t>İkinci düzey</a:t>
            </a:r>
          </a:p>
          <a:p>
            <a:pPr lvl="2"/>
            <a:r>
              <a:rPr lang="tr-TR" dirty="0"/>
              <a:t>Üçüncü düzey</a:t>
            </a:r>
          </a:p>
          <a:p>
            <a:pPr lvl="3"/>
            <a:r>
              <a:rPr lang="tr-TR" dirty="0"/>
              <a:t>Dördüncü düzey</a:t>
            </a:r>
          </a:p>
          <a:p>
            <a:pPr lvl="4"/>
            <a:r>
              <a:rPr lang="tr-TR" dirty="0"/>
              <a:t>Beşinci düzey</a:t>
            </a:r>
          </a:p>
        </p:txBody>
      </p:sp>
      <p:sp>
        <p:nvSpPr>
          <p:cNvPr id="6" name="Dikdörtgen 5">
            <a:extLst>
              <a:ext uri="{FF2B5EF4-FFF2-40B4-BE49-F238E27FC236}">
                <a16:creationId xmlns:a16="http://schemas.microsoft.com/office/drawing/2014/main" id="{AEFC42D4-EBEC-43E8-844F-1C8957E6CAF8}"/>
              </a:ext>
            </a:extLst>
          </p:cNvPr>
          <p:cNvSpPr/>
          <p:nvPr userDrawn="1"/>
        </p:nvSpPr>
        <p:spPr>
          <a:xfrm>
            <a:off x="0" y="1055675"/>
            <a:ext cx="12192000" cy="88964"/>
          </a:xfrm>
          <a:prstGeom prst="rect">
            <a:avLst/>
          </a:prstGeom>
          <a:solidFill>
            <a:srgbClr val="00A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7" name="Resim 6">
            <a:extLst>
              <a:ext uri="{FF2B5EF4-FFF2-40B4-BE49-F238E27FC236}">
                <a16:creationId xmlns:a16="http://schemas.microsoft.com/office/drawing/2014/main" id="{C61D82E7-B163-479E-9E0A-7529C1EDB68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92000" cy="1081454"/>
          </a:xfrm>
          <a:prstGeom prst="rect">
            <a:avLst/>
          </a:prstGeom>
        </p:spPr>
      </p:pic>
      <p:sp>
        <p:nvSpPr>
          <p:cNvPr id="9" name="Metin Yer Tutucusu 2">
            <a:extLst>
              <a:ext uri="{FF2B5EF4-FFF2-40B4-BE49-F238E27FC236}">
                <a16:creationId xmlns:a16="http://schemas.microsoft.com/office/drawing/2014/main" id="{E823FDDD-F128-4F1F-AC1A-243A70F72027}"/>
              </a:ext>
            </a:extLst>
          </p:cNvPr>
          <p:cNvSpPr>
            <a:spLocks noGrp="1"/>
          </p:cNvSpPr>
          <p:nvPr>
            <p:ph type="body" idx="11" hasCustomPrompt="1"/>
          </p:nvPr>
        </p:nvSpPr>
        <p:spPr>
          <a:xfrm>
            <a:off x="1796789" y="238500"/>
            <a:ext cx="10004366" cy="660233"/>
          </a:xfrm>
          <a:prstGeom prst="rect">
            <a:avLst/>
          </a:prstGeom>
        </p:spPr>
        <p:txBody>
          <a:bodyPr/>
          <a:lstStyle>
            <a:lvl1pPr marL="0" indent="0">
              <a:buNone/>
              <a:defRPr sz="4000" b="1">
                <a:solidFill>
                  <a:schemeClr val="tx1">
                    <a:lumMod val="75000"/>
                    <a:lumOff val="25000"/>
                  </a:schemeClr>
                </a:solidFill>
                <a:latin typeface="Century Gothic" panose="020B0502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dirty="0"/>
              <a:t>Slayt başlığı ekleyiniz</a:t>
            </a:r>
          </a:p>
        </p:txBody>
      </p:sp>
      <p:sp>
        <p:nvSpPr>
          <p:cNvPr id="10" name="Dikdörtgen 9">
            <a:extLst>
              <a:ext uri="{FF2B5EF4-FFF2-40B4-BE49-F238E27FC236}">
                <a16:creationId xmlns:a16="http://schemas.microsoft.com/office/drawing/2014/main" id="{C3DC858B-FC98-4235-82D7-ACD0A63FB048}"/>
              </a:ext>
            </a:extLst>
          </p:cNvPr>
          <p:cNvSpPr/>
          <p:nvPr userDrawn="1"/>
        </p:nvSpPr>
        <p:spPr>
          <a:xfrm>
            <a:off x="0" y="952392"/>
            <a:ext cx="12192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Oval 10">
            <a:extLst>
              <a:ext uri="{FF2B5EF4-FFF2-40B4-BE49-F238E27FC236}">
                <a16:creationId xmlns:a16="http://schemas.microsoft.com/office/drawing/2014/main" id="{4F576446-3BA0-4F12-A8B8-F6B353621CD6}"/>
              </a:ext>
            </a:extLst>
          </p:cNvPr>
          <p:cNvSpPr/>
          <p:nvPr userDrawn="1"/>
        </p:nvSpPr>
        <p:spPr>
          <a:xfrm>
            <a:off x="257907" y="110288"/>
            <a:ext cx="1395048" cy="1395048"/>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3" name="Resim 12">
            <a:extLst>
              <a:ext uri="{FF2B5EF4-FFF2-40B4-BE49-F238E27FC236}">
                <a16:creationId xmlns:a16="http://schemas.microsoft.com/office/drawing/2014/main" id="{1B975AA5-DA26-4542-961E-83E4DAF9DD63}"/>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90845" y="238500"/>
            <a:ext cx="1069078" cy="1143819"/>
          </a:xfrm>
          <a:prstGeom prst="rect">
            <a:avLst/>
          </a:prstGeom>
        </p:spPr>
      </p:pic>
      <p:sp>
        <p:nvSpPr>
          <p:cNvPr id="14" name="Dikdörtgen 13">
            <a:extLst>
              <a:ext uri="{FF2B5EF4-FFF2-40B4-BE49-F238E27FC236}">
                <a16:creationId xmlns:a16="http://schemas.microsoft.com/office/drawing/2014/main" id="{79B2548B-4B8B-40F1-A489-21BF1E0D5F88}"/>
              </a:ext>
            </a:extLst>
          </p:cNvPr>
          <p:cNvSpPr/>
          <p:nvPr userDrawn="1"/>
        </p:nvSpPr>
        <p:spPr>
          <a:xfrm>
            <a:off x="0" y="6734175"/>
            <a:ext cx="12192000" cy="123825"/>
          </a:xfrm>
          <a:prstGeom prst="rect">
            <a:avLst/>
          </a:prstGeom>
          <a:solidFill>
            <a:srgbClr val="879B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2484616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ouble Content With Images">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E92B6E41-BC4A-4197-874E-886F97B24736}"/>
              </a:ext>
            </a:extLst>
          </p:cNvPr>
          <p:cNvSpPr>
            <a:spLocks noGrp="1"/>
          </p:cNvSpPr>
          <p:nvPr>
            <p:ph sz="half" idx="1"/>
          </p:nvPr>
        </p:nvSpPr>
        <p:spPr>
          <a:xfrm>
            <a:off x="838200" y="2783526"/>
            <a:ext cx="5181600" cy="3393437"/>
          </a:xfrm>
          <a:prstGeom prst="rect">
            <a:avLst/>
          </a:prstGeom>
        </p:spPr>
        <p:txBody>
          <a:bodyPr/>
          <a:lstStyle>
            <a:lvl1pPr marL="228600" indent="-228600">
              <a:buFontTx/>
              <a:buBlip>
                <a:blip r:embed="rId2"/>
              </a:buBlip>
              <a:defRPr>
                <a:latin typeface="Century Gothic" panose="020B0502020202020204" pitchFamily="34" charset="0"/>
              </a:defRPr>
            </a:lvl1pPr>
            <a:lvl2pPr marL="685800" indent="-228600">
              <a:buFontTx/>
              <a:buBlip>
                <a:blip r:embed="rId2"/>
              </a:buBlip>
              <a:defRPr>
                <a:latin typeface="Century Gothic" panose="020B0502020202020204" pitchFamily="34" charset="0"/>
              </a:defRPr>
            </a:lvl2pPr>
            <a:lvl3pPr marL="1143000" indent="-228600">
              <a:buFontTx/>
              <a:buBlip>
                <a:blip r:embed="rId2"/>
              </a:buBlip>
              <a:defRPr>
                <a:latin typeface="Century Gothic" panose="020B0502020202020204" pitchFamily="34" charset="0"/>
              </a:defRPr>
            </a:lvl3pPr>
            <a:lvl4pPr marL="1600200" indent="-228600">
              <a:buFontTx/>
              <a:buBlip>
                <a:blip r:embed="rId2"/>
              </a:buBlip>
              <a:defRPr>
                <a:latin typeface="Century Gothic" panose="020B0502020202020204" pitchFamily="34" charset="0"/>
              </a:defRPr>
            </a:lvl4pPr>
            <a:lvl5pPr marL="2057400" indent="-228600">
              <a:buFontTx/>
              <a:buBlip>
                <a:blip r:embed="rId2"/>
              </a:buBlip>
              <a:defRPr>
                <a:latin typeface="Century Gothic" panose="020B0502020202020204" pitchFamily="34" charset="0"/>
              </a:defRPr>
            </a:lvl5pPr>
          </a:lstStyle>
          <a:p>
            <a:pPr lvl="0"/>
            <a:r>
              <a:rPr lang="tr-TR" dirty="0"/>
              <a:t>Asıl metin stillerini düzenlemek için tıklayın</a:t>
            </a:r>
          </a:p>
          <a:p>
            <a:pPr lvl="1"/>
            <a:r>
              <a:rPr lang="tr-TR" dirty="0"/>
              <a:t>İkinci düzey</a:t>
            </a:r>
          </a:p>
          <a:p>
            <a:pPr lvl="2"/>
            <a:r>
              <a:rPr lang="tr-TR" dirty="0"/>
              <a:t>Üçüncü düzey</a:t>
            </a:r>
          </a:p>
          <a:p>
            <a:pPr lvl="3"/>
            <a:r>
              <a:rPr lang="tr-TR" dirty="0"/>
              <a:t>Dördüncü düzey</a:t>
            </a:r>
          </a:p>
          <a:p>
            <a:pPr lvl="4"/>
            <a:r>
              <a:rPr lang="tr-TR" dirty="0"/>
              <a:t>Beşinci düzey</a:t>
            </a:r>
          </a:p>
        </p:txBody>
      </p:sp>
      <p:sp>
        <p:nvSpPr>
          <p:cNvPr id="4" name="İçerik Yer Tutucusu 3">
            <a:extLst>
              <a:ext uri="{FF2B5EF4-FFF2-40B4-BE49-F238E27FC236}">
                <a16:creationId xmlns:a16="http://schemas.microsoft.com/office/drawing/2014/main" id="{AB3ED334-B049-4E5E-8035-B74CC75777BF}"/>
              </a:ext>
            </a:extLst>
          </p:cNvPr>
          <p:cNvSpPr>
            <a:spLocks noGrp="1"/>
          </p:cNvSpPr>
          <p:nvPr>
            <p:ph sz="half" idx="2"/>
          </p:nvPr>
        </p:nvSpPr>
        <p:spPr>
          <a:xfrm>
            <a:off x="6172200" y="2783526"/>
            <a:ext cx="5181600" cy="3393437"/>
          </a:xfrm>
          <a:prstGeom prst="rect">
            <a:avLst/>
          </a:prstGeom>
        </p:spPr>
        <p:txBody>
          <a:bodyPr/>
          <a:lstStyle>
            <a:lvl1pPr marL="228600" indent="-228600">
              <a:buFontTx/>
              <a:buBlip>
                <a:blip r:embed="rId2"/>
              </a:buBlip>
              <a:defRPr>
                <a:latin typeface="Century Gothic" panose="020B0502020202020204" pitchFamily="34" charset="0"/>
              </a:defRPr>
            </a:lvl1pPr>
            <a:lvl2pPr marL="685800" indent="-228600">
              <a:buFontTx/>
              <a:buBlip>
                <a:blip r:embed="rId2"/>
              </a:buBlip>
              <a:defRPr>
                <a:latin typeface="Century Gothic" panose="020B0502020202020204" pitchFamily="34" charset="0"/>
              </a:defRPr>
            </a:lvl2pPr>
            <a:lvl3pPr marL="1143000" indent="-228600">
              <a:buFontTx/>
              <a:buBlip>
                <a:blip r:embed="rId2"/>
              </a:buBlip>
              <a:defRPr>
                <a:latin typeface="Century Gothic" panose="020B0502020202020204" pitchFamily="34" charset="0"/>
              </a:defRPr>
            </a:lvl3pPr>
            <a:lvl4pPr marL="1600200" indent="-228600">
              <a:buFontTx/>
              <a:buBlip>
                <a:blip r:embed="rId2"/>
              </a:buBlip>
              <a:defRPr>
                <a:latin typeface="Century Gothic" panose="020B0502020202020204" pitchFamily="34" charset="0"/>
              </a:defRPr>
            </a:lvl4pPr>
            <a:lvl5pPr marL="2057400" indent="-228600">
              <a:buFontTx/>
              <a:buBlip>
                <a:blip r:embed="rId2"/>
              </a:buBlip>
              <a:defRPr>
                <a:latin typeface="Century Gothic" panose="020B0502020202020204" pitchFamily="34" charset="0"/>
              </a:defRPr>
            </a:lvl5pPr>
          </a:lstStyle>
          <a:p>
            <a:pPr lvl="0"/>
            <a:r>
              <a:rPr lang="tr-TR" dirty="0"/>
              <a:t>Asıl metin stillerini düzenlemek için tıklayın</a:t>
            </a:r>
          </a:p>
          <a:p>
            <a:pPr lvl="1"/>
            <a:r>
              <a:rPr lang="tr-TR" dirty="0"/>
              <a:t>İkinci düzey</a:t>
            </a:r>
          </a:p>
          <a:p>
            <a:pPr lvl="2"/>
            <a:r>
              <a:rPr lang="tr-TR" dirty="0"/>
              <a:t>Üçüncü düzey</a:t>
            </a:r>
          </a:p>
          <a:p>
            <a:pPr lvl="3"/>
            <a:r>
              <a:rPr lang="tr-TR" dirty="0"/>
              <a:t>Dördüncü düzey</a:t>
            </a:r>
          </a:p>
          <a:p>
            <a:pPr lvl="4"/>
            <a:r>
              <a:rPr lang="tr-TR" dirty="0"/>
              <a:t>Beşinci düzey</a:t>
            </a:r>
          </a:p>
        </p:txBody>
      </p:sp>
      <p:sp>
        <p:nvSpPr>
          <p:cNvPr id="6" name="Dikdörtgen 5">
            <a:extLst>
              <a:ext uri="{FF2B5EF4-FFF2-40B4-BE49-F238E27FC236}">
                <a16:creationId xmlns:a16="http://schemas.microsoft.com/office/drawing/2014/main" id="{AEFC42D4-EBEC-43E8-844F-1C8957E6CAF8}"/>
              </a:ext>
            </a:extLst>
          </p:cNvPr>
          <p:cNvSpPr/>
          <p:nvPr userDrawn="1"/>
        </p:nvSpPr>
        <p:spPr>
          <a:xfrm>
            <a:off x="0" y="1055675"/>
            <a:ext cx="12192000" cy="88964"/>
          </a:xfrm>
          <a:prstGeom prst="rect">
            <a:avLst/>
          </a:prstGeom>
          <a:solidFill>
            <a:srgbClr val="00A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7" name="Resim 6">
            <a:extLst>
              <a:ext uri="{FF2B5EF4-FFF2-40B4-BE49-F238E27FC236}">
                <a16:creationId xmlns:a16="http://schemas.microsoft.com/office/drawing/2014/main" id="{C61D82E7-B163-479E-9E0A-7529C1EDB68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92000" cy="1081454"/>
          </a:xfrm>
          <a:prstGeom prst="rect">
            <a:avLst/>
          </a:prstGeom>
        </p:spPr>
      </p:pic>
      <p:sp>
        <p:nvSpPr>
          <p:cNvPr id="9" name="Metin Yer Tutucusu 2">
            <a:extLst>
              <a:ext uri="{FF2B5EF4-FFF2-40B4-BE49-F238E27FC236}">
                <a16:creationId xmlns:a16="http://schemas.microsoft.com/office/drawing/2014/main" id="{E823FDDD-F128-4F1F-AC1A-243A70F72027}"/>
              </a:ext>
            </a:extLst>
          </p:cNvPr>
          <p:cNvSpPr>
            <a:spLocks noGrp="1"/>
          </p:cNvSpPr>
          <p:nvPr>
            <p:ph type="body" idx="11" hasCustomPrompt="1"/>
          </p:nvPr>
        </p:nvSpPr>
        <p:spPr>
          <a:xfrm>
            <a:off x="1796789" y="238500"/>
            <a:ext cx="10004366" cy="660233"/>
          </a:xfrm>
          <a:prstGeom prst="rect">
            <a:avLst/>
          </a:prstGeom>
        </p:spPr>
        <p:txBody>
          <a:bodyPr/>
          <a:lstStyle>
            <a:lvl1pPr marL="0" indent="0">
              <a:buNone/>
              <a:defRPr sz="4000" b="1">
                <a:solidFill>
                  <a:schemeClr val="tx1">
                    <a:lumMod val="75000"/>
                    <a:lumOff val="25000"/>
                  </a:schemeClr>
                </a:solidFill>
                <a:latin typeface="Century Gothic" panose="020B0502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dirty="0"/>
              <a:t>Slayt başlığı ekleyiniz</a:t>
            </a:r>
          </a:p>
        </p:txBody>
      </p:sp>
      <p:sp>
        <p:nvSpPr>
          <p:cNvPr id="10" name="Dikdörtgen 9">
            <a:extLst>
              <a:ext uri="{FF2B5EF4-FFF2-40B4-BE49-F238E27FC236}">
                <a16:creationId xmlns:a16="http://schemas.microsoft.com/office/drawing/2014/main" id="{C3DC858B-FC98-4235-82D7-ACD0A63FB048}"/>
              </a:ext>
            </a:extLst>
          </p:cNvPr>
          <p:cNvSpPr/>
          <p:nvPr userDrawn="1"/>
        </p:nvSpPr>
        <p:spPr>
          <a:xfrm>
            <a:off x="0" y="952392"/>
            <a:ext cx="12192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Oval 10">
            <a:extLst>
              <a:ext uri="{FF2B5EF4-FFF2-40B4-BE49-F238E27FC236}">
                <a16:creationId xmlns:a16="http://schemas.microsoft.com/office/drawing/2014/main" id="{4F576446-3BA0-4F12-A8B8-F6B353621CD6}"/>
              </a:ext>
            </a:extLst>
          </p:cNvPr>
          <p:cNvSpPr/>
          <p:nvPr userDrawn="1"/>
        </p:nvSpPr>
        <p:spPr>
          <a:xfrm>
            <a:off x="257907" y="110288"/>
            <a:ext cx="1395048" cy="1395048"/>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3" name="Resim 12">
            <a:extLst>
              <a:ext uri="{FF2B5EF4-FFF2-40B4-BE49-F238E27FC236}">
                <a16:creationId xmlns:a16="http://schemas.microsoft.com/office/drawing/2014/main" id="{1B975AA5-DA26-4542-961E-83E4DAF9DD63}"/>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90845" y="238500"/>
            <a:ext cx="1069078" cy="1143819"/>
          </a:xfrm>
          <a:prstGeom prst="rect">
            <a:avLst/>
          </a:prstGeom>
        </p:spPr>
      </p:pic>
      <p:sp>
        <p:nvSpPr>
          <p:cNvPr id="14" name="Dikdörtgen 13">
            <a:extLst>
              <a:ext uri="{FF2B5EF4-FFF2-40B4-BE49-F238E27FC236}">
                <a16:creationId xmlns:a16="http://schemas.microsoft.com/office/drawing/2014/main" id="{79B2548B-4B8B-40F1-A489-21BF1E0D5F88}"/>
              </a:ext>
            </a:extLst>
          </p:cNvPr>
          <p:cNvSpPr/>
          <p:nvPr userDrawn="1"/>
        </p:nvSpPr>
        <p:spPr>
          <a:xfrm>
            <a:off x="0" y="6734175"/>
            <a:ext cx="12192000" cy="123825"/>
          </a:xfrm>
          <a:prstGeom prst="rect">
            <a:avLst/>
          </a:prstGeom>
          <a:solidFill>
            <a:srgbClr val="879B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 name="Resim Yer Tutucusu 4">
            <a:extLst>
              <a:ext uri="{FF2B5EF4-FFF2-40B4-BE49-F238E27FC236}">
                <a16:creationId xmlns:a16="http://schemas.microsoft.com/office/drawing/2014/main" id="{9A8A5EDE-6D33-437E-9E3D-4C25834FF974}"/>
              </a:ext>
            </a:extLst>
          </p:cNvPr>
          <p:cNvSpPr>
            <a:spLocks noGrp="1"/>
          </p:cNvSpPr>
          <p:nvPr>
            <p:ph type="pic" sz="quarter" idx="12"/>
          </p:nvPr>
        </p:nvSpPr>
        <p:spPr>
          <a:xfrm>
            <a:off x="838200" y="1624013"/>
            <a:ext cx="5181600" cy="1096962"/>
          </a:xfrm>
          <a:prstGeom prst="rect">
            <a:avLst/>
          </a:prstGeom>
        </p:spPr>
        <p:txBody>
          <a:bodyPr/>
          <a:lstStyle/>
          <a:p>
            <a:endParaRPr lang="tr-TR"/>
          </a:p>
        </p:txBody>
      </p:sp>
      <p:sp>
        <p:nvSpPr>
          <p:cNvPr id="15" name="Resim Yer Tutucusu 4">
            <a:extLst>
              <a:ext uri="{FF2B5EF4-FFF2-40B4-BE49-F238E27FC236}">
                <a16:creationId xmlns:a16="http://schemas.microsoft.com/office/drawing/2014/main" id="{A2D7425F-5011-48D0-ADA4-DED225E587DD}"/>
              </a:ext>
            </a:extLst>
          </p:cNvPr>
          <p:cNvSpPr>
            <a:spLocks noGrp="1"/>
          </p:cNvSpPr>
          <p:nvPr>
            <p:ph type="pic" sz="quarter" idx="13"/>
          </p:nvPr>
        </p:nvSpPr>
        <p:spPr>
          <a:xfrm>
            <a:off x="6172200" y="1636286"/>
            <a:ext cx="5181600" cy="1096962"/>
          </a:xfrm>
          <a:prstGeom prst="rect">
            <a:avLst/>
          </a:prstGeom>
        </p:spPr>
        <p:txBody>
          <a:bodyPr/>
          <a:lstStyle/>
          <a:p>
            <a:endParaRPr lang="tr-TR"/>
          </a:p>
        </p:txBody>
      </p:sp>
    </p:spTree>
    <p:extLst>
      <p:ext uri="{BB962C8B-B14F-4D97-AF65-F5344CB8AC3E}">
        <p14:creationId xmlns:p14="http://schemas.microsoft.com/office/powerpoint/2010/main" val="653896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ouble Content With Title">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E92B6E41-BC4A-4197-874E-886F97B24736}"/>
              </a:ext>
            </a:extLst>
          </p:cNvPr>
          <p:cNvSpPr>
            <a:spLocks noGrp="1"/>
          </p:cNvSpPr>
          <p:nvPr>
            <p:ph sz="half" idx="1"/>
          </p:nvPr>
        </p:nvSpPr>
        <p:spPr>
          <a:xfrm>
            <a:off x="838200" y="2308192"/>
            <a:ext cx="5181600" cy="3868771"/>
          </a:xfrm>
          <a:prstGeom prst="rect">
            <a:avLst/>
          </a:prstGeom>
        </p:spPr>
        <p:txBody>
          <a:bodyPr/>
          <a:lstStyle>
            <a:lvl1pPr marL="228600" indent="-228600">
              <a:buFontTx/>
              <a:buBlip>
                <a:blip r:embed="rId2"/>
              </a:buBlip>
              <a:defRPr>
                <a:latin typeface="Century Gothic" panose="020B0502020202020204" pitchFamily="34" charset="0"/>
              </a:defRPr>
            </a:lvl1pPr>
            <a:lvl2pPr marL="685800" indent="-228600">
              <a:buFontTx/>
              <a:buBlip>
                <a:blip r:embed="rId2"/>
              </a:buBlip>
              <a:defRPr>
                <a:latin typeface="Century Gothic" panose="020B0502020202020204" pitchFamily="34" charset="0"/>
              </a:defRPr>
            </a:lvl2pPr>
            <a:lvl3pPr marL="1143000" indent="-228600">
              <a:buFontTx/>
              <a:buBlip>
                <a:blip r:embed="rId2"/>
              </a:buBlip>
              <a:defRPr>
                <a:latin typeface="Century Gothic" panose="020B0502020202020204" pitchFamily="34" charset="0"/>
              </a:defRPr>
            </a:lvl3pPr>
            <a:lvl4pPr marL="1600200" indent="-228600">
              <a:buFontTx/>
              <a:buBlip>
                <a:blip r:embed="rId2"/>
              </a:buBlip>
              <a:defRPr>
                <a:latin typeface="Century Gothic" panose="020B0502020202020204" pitchFamily="34" charset="0"/>
              </a:defRPr>
            </a:lvl4pPr>
            <a:lvl5pPr marL="2057400" indent="-228600">
              <a:buFontTx/>
              <a:buBlip>
                <a:blip r:embed="rId2"/>
              </a:buBlip>
              <a:defRPr>
                <a:latin typeface="Century Gothic" panose="020B0502020202020204" pitchFamily="34" charset="0"/>
              </a:defRPr>
            </a:lvl5pPr>
          </a:lstStyle>
          <a:p>
            <a:pPr lvl="0"/>
            <a:r>
              <a:rPr lang="tr-TR" dirty="0"/>
              <a:t>Asıl metin stillerini düzenlemek için tıklayın</a:t>
            </a:r>
          </a:p>
          <a:p>
            <a:pPr lvl="1"/>
            <a:r>
              <a:rPr lang="tr-TR" dirty="0"/>
              <a:t>İkinci düzey</a:t>
            </a:r>
          </a:p>
          <a:p>
            <a:pPr lvl="2"/>
            <a:r>
              <a:rPr lang="tr-TR" dirty="0"/>
              <a:t>Üçüncü düzey</a:t>
            </a:r>
          </a:p>
          <a:p>
            <a:pPr lvl="3"/>
            <a:r>
              <a:rPr lang="tr-TR" dirty="0"/>
              <a:t>Dördüncü düzey</a:t>
            </a:r>
          </a:p>
          <a:p>
            <a:pPr lvl="4"/>
            <a:r>
              <a:rPr lang="tr-TR" dirty="0"/>
              <a:t>Beşinci düzey</a:t>
            </a:r>
          </a:p>
        </p:txBody>
      </p:sp>
      <p:sp>
        <p:nvSpPr>
          <p:cNvPr id="4" name="İçerik Yer Tutucusu 3">
            <a:extLst>
              <a:ext uri="{FF2B5EF4-FFF2-40B4-BE49-F238E27FC236}">
                <a16:creationId xmlns:a16="http://schemas.microsoft.com/office/drawing/2014/main" id="{AB3ED334-B049-4E5E-8035-B74CC75777BF}"/>
              </a:ext>
            </a:extLst>
          </p:cNvPr>
          <p:cNvSpPr>
            <a:spLocks noGrp="1"/>
          </p:cNvSpPr>
          <p:nvPr>
            <p:ph sz="half" idx="2"/>
          </p:nvPr>
        </p:nvSpPr>
        <p:spPr>
          <a:xfrm>
            <a:off x="6172200" y="2308192"/>
            <a:ext cx="5181600" cy="3868771"/>
          </a:xfrm>
          <a:prstGeom prst="rect">
            <a:avLst/>
          </a:prstGeom>
        </p:spPr>
        <p:txBody>
          <a:bodyPr/>
          <a:lstStyle>
            <a:lvl1pPr marL="228600" indent="-228600">
              <a:buFontTx/>
              <a:buBlip>
                <a:blip r:embed="rId2"/>
              </a:buBlip>
              <a:defRPr>
                <a:latin typeface="Century Gothic" panose="020B0502020202020204" pitchFamily="34" charset="0"/>
              </a:defRPr>
            </a:lvl1pPr>
            <a:lvl2pPr marL="685800" indent="-228600">
              <a:buFontTx/>
              <a:buBlip>
                <a:blip r:embed="rId2"/>
              </a:buBlip>
              <a:defRPr>
                <a:latin typeface="Century Gothic" panose="020B0502020202020204" pitchFamily="34" charset="0"/>
              </a:defRPr>
            </a:lvl2pPr>
            <a:lvl3pPr marL="1143000" indent="-228600">
              <a:buFontTx/>
              <a:buBlip>
                <a:blip r:embed="rId2"/>
              </a:buBlip>
              <a:defRPr>
                <a:latin typeface="Century Gothic" panose="020B0502020202020204" pitchFamily="34" charset="0"/>
              </a:defRPr>
            </a:lvl3pPr>
            <a:lvl4pPr marL="1600200" indent="-228600">
              <a:buFontTx/>
              <a:buBlip>
                <a:blip r:embed="rId2"/>
              </a:buBlip>
              <a:defRPr>
                <a:latin typeface="Century Gothic" panose="020B0502020202020204" pitchFamily="34" charset="0"/>
              </a:defRPr>
            </a:lvl4pPr>
            <a:lvl5pPr marL="2057400" indent="-228600">
              <a:buFontTx/>
              <a:buBlip>
                <a:blip r:embed="rId2"/>
              </a:buBlip>
              <a:defRPr>
                <a:latin typeface="Century Gothic" panose="020B0502020202020204" pitchFamily="34" charset="0"/>
              </a:defRPr>
            </a:lvl5pPr>
          </a:lstStyle>
          <a:p>
            <a:pPr lvl="0"/>
            <a:r>
              <a:rPr lang="tr-TR" dirty="0"/>
              <a:t>Asıl metin stillerini düzenlemek için tıklayın</a:t>
            </a:r>
          </a:p>
          <a:p>
            <a:pPr lvl="1"/>
            <a:r>
              <a:rPr lang="tr-TR" dirty="0"/>
              <a:t>İkinci düzey</a:t>
            </a:r>
          </a:p>
          <a:p>
            <a:pPr lvl="2"/>
            <a:r>
              <a:rPr lang="tr-TR" dirty="0"/>
              <a:t>Üçüncü düzey</a:t>
            </a:r>
          </a:p>
          <a:p>
            <a:pPr lvl="3"/>
            <a:r>
              <a:rPr lang="tr-TR" dirty="0"/>
              <a:t>Dördüncü düzey</a:t>
            </a:r>
          </a:p>
          <a:p>
            <a:pPr lvl="4"/>
            <a:r>
              <a:rPr lang="tr-TR" dirty="0"/>
              <a:t>Beşinci düzey</a:t>
            </a:r>
          </a:p>
        </p:txBody>
      </p:sp>
      <p:sp>
        <p:nvSpPr>
          <p:cNvPr id="6" name="Dikdörtgen 5">
            <a:extLst>
              <a:ext uri="{FF2B5EF4-FFF2-40B4-BE49-F238E27FC236}">
                <a16:creationId xmlns:a16="http://schemas.microsoft.com/office/drawing/2014/main" id="{AEFC42D4-EBEC-43E8-844F-1C8957E6CAF8}"/>
              </a:ext>
            </a:extLst>
          </p:cNvPr>
          <p:cNvSpPr/>
          <p:nvPr userDrawn="1"/>
        </p:nvSpPr>
        <p:spPr>
          <a:xfrm>
            <a:off x="0" y="1055675"/>
            <a:ext cx="12192000" cy="88964"/>
          </a:xfrm>
          <a:prstGeom prst="rect">
            <a:avLst/>
          </a:prstGeom>
          <a:solidFill>
            <a:srgbClr val="00A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7" name="Resim 6">
            <a:extLst>
              <a:ext uri="{FF2B5EF4-FFF2-40B4-BE49-F238E27FC236}">
                <a16:creationId xmlns:a16="http://schemas.microsoft.com/office/drawing/2014/main" id="{C61D82E7-B163-479E-9E0A-7529C1EDB68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92000" cy="1081454"/>
          </a:xfrm>
          <a:prstGeom prst="rect">
            <a:avLst/>
          </a:prstGeom>
        </p:spPr>
      </p:pic>
      <p:sp>
        <p:nvSpPr>
          <p:cNvPr id="9" name="Metin Yer Tutucusu 2">
            <a:extLst>
              <a:ext uri="{FF2B5EF4-FFF2-40B4-BE49-F238E27FC236}">
                <a16:creationId xmlns:a16="http://schemas.microsoft.com/office/drawing/2014/main" id="{E823FDDD-F128-4F1F-AC1A-243A70F72027}"/>
              </a:ext>
            </a:extLst>
          </p:cNvPr>
          <p:cNvSpPr>
            <a:spLocks noGrp="1"/>
          </p:cNvSpPr>
          <p:nvPr>
            <p:ph type="body" idx="11" hasCustomPrompt="1"/>
          </p:nvPr>
        </p:nvSpPr>
        <p:spPr>
          <a:xfrm>
            <a:off x="1796789" y="238500"/>
            <a:ext cx="10004366" cy="660233"/>
          </a:xfrm>
          <a:prstGeom prst="rect">
            <a:avLst/>
          </a:prstGeom>
        </p:spPr>
        <p:txBody>
          <a:bodyPr/>
          <a:lstStyle>
            <a:lvl1pPr marL="0" indent="0">
              <a:buNone/>
              <a:defRPr sz="4000" b="1">
                <a:solidFill>
                  <a:schemeClr val="tx1">
                    <a:lumMod val="75000"/>
                    <a:lumOff val="25000"/>
                  </a:schemeClr>
                </a:solidFill>
                <a:latin typeface="Century Gothic" panose="020B0502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dirty="0"/>
              <a:t>Slayt başlığı ekleyiniz</a:t>
            </a:r>
          </a:p>
        </p:txBody>
      </p:sp>
      <p:sp>
        <p:nvSpPr>
          <p:cNvPr id="10" name="Dikdörtgen 9">
            <a:extLst>
              <a:ext uri="{FF2B5EF4-FFF2-40B4-BE49-F238E27FC236}">
                <a16:creationId xmlns:a16="http://schemas.microsoft.com/office/drawing/2014/main" id="{C3DC858B-FC98-4235-82D7-ACD0A63FB048}"/>
              </a:ext>
            </a:extLst>
          </p:cNvPr>
          <p:cNvSpPr/>
          <p:nvPr userDrawn="1"/>
        </p:nvSpPr>
        <p:spPr>
          <a:xfrm>
            <a:off x="0" y="952392"/>
            <a:ext cx="12192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Oval 10">
            <a:extLst>
              <a:ext uri="{FF2B5EF4-FFF2-40B4-BE49-F238E27FC236}">
                <a16:creationId xmlns:a16="http://schemas.microsoft.com/office/drawing/2014/main" id="{4F576446-3BA0-4F12-A8B8-F6B353621CD6}"/>
              </a:ext>
            </a:extLst>
          </p:cNvPr>
          <p:cNvSpPr/>
          <p:nvPr userDrawn="1"/>
        </p:nvSpPr>
        <p:spPr>
          <a:xfrm>
            <a:off x="257907" y="110288"/>
            <a:ext cx="1395048" cy="1395048"/>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3" name="Resim 12">
            <a:extLst>
              <a:ext uri="{FF2B5EF4-FFF2-40B4-BE49-F238E27FC236}">
                <a16:creationId xmlns:a16="http://schemas.microsoft.com/office/drawing/2014/main" id="{1B975AA5-DA26-4542-961E-83E4DAF9DD63}"/>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90845" y="238500"/>
            <a:ext cx="1069078" cy="1143819"/>
          </a:xfrm>
          <a:prstGeom prst="rect">
            <a:avLst/>
          </a:prstGeom>
        </p:spPr>
      </p:pic>
      <p:sp>
        <p:nvSpPr>
          <p:cNvPr id="14" name="Dikdörtgen 13">
            <a:extLst>
              <a:ext uri="{FF2B5EF4-FFF2-40B4-BE49-F238E27FC236}">
                <a16:creationId xmlns:a16="http://schemas.microsoft.com/office/drawing/2014/main" id="{79B2548B-4B8B-40F1-A489-21BF1E0D5F88}"/>
              </a:ext>
            </a:extLst>
          </p:cNvPr>
          <p:cNvSpPr/>
          <p:nvPr userDrawn="1"/>
        </p:nvSpPr>
        <p:spPr>
          <a:xfrm>
            <a:off x="0" y="6734175"/>
            <a:ext cx="12192000" cy="123825"/>
          </a:xfrm>
          <a:prstGeom prst="rect">
            <a:avLst/>
          </a:prstGeom>
          <a:solidFill>
            <a:srgbClr val="879B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 name="Metin Yer Tutucusu 4">
            <a:extLst>
              <a:ext uri="{FF2B5EF4-FFF2-40B4-BE49-F238E27FC236}">
                <a16:creationId xmlns:a16="http://schemas.microsoft.com/office/drawing/2014/main" id="{012A7ED7-D58B-4344-AA5B-F1A805D8C992}"/>
              </a:ext>
            </a:extLst>
          </p:cNvPr>
          <p:cNvSpPr>
            <a:spLocks noGrp="1"/>
          </p:cNvSpPr>
          <p:nvPr>
            <p:ph type="body" sz="quarter" idx="12" hasCustomPrompt="1"/>
          </p:nvPr>
        </p:nvSpPr>
        <p:spPr>
          <a:xfrm>
            <a:off x="838200" y="1701851"/>
            <a:ext cx="5181600" cy="606374"/>
          </a:xfrm>
          <a:prstGeom prst="rect">
            <a:avLst/>
          </a:prstGeom>
          <a:solidFill>
            <a:srgbClr val="879BFA"/>
          </a:solidFill>
        </p:spPr>
        <p:txBody>
          <a:bodyPr anchor="ctr"/>
          <a:lstStyle>
            <a:lvl1pPr marL="0" indent="0">
              <a:buNone/>
              <a:defRPr>
                <a:latin typeface="Century Gothic" panose="020B0502020202020204" pitchFamily="34" charset="0"/>
              </a:defRPr>
            </a:lvl1pPr>
          </a:lstStyle>
          <a:p>
            <a:pPr lvl="0"/>
            <a:r>
              <a:rPr lang="tr-TR" dirty="0"/>
              <a:t>Başlık</a:t>
            </a:r>
          </a:p>
        </p:txBody>
      </p:sp>
      <p:sp>
        <p:nvSpPr>
          <p:cNvPr id="15" name="Metin Yer Tutucusu 4">
            <a:extLst>
              <a:ext uri="{FF2B5EF4-FFF2-40B4-BE49-F238E27FC236}">
                <a16:creationId xmlns:a16="http://schemas.microsoft.com/office/drawing/2014/main" id="{650E23FC-2C1A-4520-8F9D-4B020EDBEEC7}"/>
              </a:ext>
            </a:extLst>
          </p:cNvPr>
          <p:cNvSpPr>
            <a:spLocks noGrp="1"/>
          </p:cNvSpPr>
          <p:nvPr>
            <p:ph type="body" sz="quarter" idx="13" hasCustomPrompt="1"/>
          </p:nvPr>
        </p:nvSpPr>
        <p:spPr>
          <a:xfrm>
            <a:off x="6172200" y="1701818"/>
            <a:ext cx="5181600" cy="606374"/>
          </a:xfrm>
          <a:prstGeom prst="rect">
            <a:avLst/>
          </a:prstGeom>
          <a:solidFill>
            <a:srgbClr val="879BFA"/>
          </a:solidFill>
        </p:spPr>
        <p:txBody>
          <a:bodyPr anchor="ctr"/>
          <a:lstStyle>
            <a:lvl1pPr marL="0" indent="0">
              <a:buNone/>
              <a:defRPr>
                <a:latin typeface="Century Gothic" panose="020B0502020202020204" pitchFamily="34" charset="0"/>
              </a:defRPr>
            </a:lvl1pPr>
          </a:lstStyle>
          <a:p>
            <a:pPr lvl="0"/>
            <a:r>
              <a:rPr lang="tr-TR" dirty="0"/>
              <a:t>Başlık</a:t>
            </a:r>
          </a:p>
        </p:txBody>
      </p:sp>
    </p:spTree>
    <p:extLst>
      <p:ext uri="{BB962C8B-B14F-4D97-AF65-F5344CB8AC3E}">
        <p14:creationId xmlns:p14="http://schemas.microsoft.com/office/powerpoint/2010/main" val="3428234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ouble Content With Image and Title">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E92B6E41-BC4A-4197-874E-886F97B24736}"/>
              </a:ext>
            </a:extLst>
          </p:cNvPr>
          <p:cNvSpPr>
            <a:spLocks noGrp="1"/>
          </p:cNvSpPr>
          <p:nvPr>
            <p:ph sz="half" idx="1"/>
          </p:nvPr>
        </p:nvSpPr>
        <p:spPr>
          <a:xfrm>
            <a:off x="838200" y="3343614"/>
            <a:ext cx="5181600" cy="2833350"/>
          </a:xfrm>
          <a:prstGeom prst="rect">
            <a:avLst/>
          </a:prstGeom>
        </p:spPr>
        <p:txBody>
          <a:bodyPr/>
          <a:lstStyle>
            <a:lvl1pPr marL="228600" indent="-228600">
              <a:buFontTx/>
              <a:buBlip>
                <a:blip r:embed="rId2"/>
              </a:buBlip>
              <a:defRPr>
                <a:latin typeface="Century Gothic" panose="020B0502020202020204" pitchFamily="34" charset="0"/>
              </a:defRPr>
            </a:lvl1pPr>
            <a:lvl2pPr marL="685800" indent="-228600">
              <a:buFontTx/>
              <a:buBlip>
                <a:blip r:embed="rId2"/>
              </a:buBlip>
              <a:defRPr>
                <a:latin typeface="Century Gothic" panose="020B0502020202020204" pitchFamily="34" charset="0"/>
              </a:defRPr>
            </a:lvl2pPr>
            <a:lvl3pPr marL="1143000" indent="-228600">
              <a:buFontTx/>
              <a:buBlip>
                <a:blip r:embed="rId2"/>
              </a:buBlip>
              <a:defRPr>
                <a:latin typeface="Century Gothic" panose="020B0502020202020204" pitchFamily="34" charset="0"/>
              </a:defRPr>
            </a:lvl3pPr>
            <a:lvl4pPr marL="1600200" indent="-228600">
              <a:buFontTx/>
              <a:buBlip>
                <a:blip r:embed="rId2"/>
              </a:buBlip>
              <a:defRPr>
                <a:latin typeface="Century Gothic" panose="020B0502020202020204" pitchFamily="34" charset="0"/>
              </a:defRPr>
            </a:lvl4pPr>
            <a:lvl5pPr marL="2057400" indent="-228600">
              <a:buFontTx/>
              <a:buBlip>
                <a:blip r:embed="rId2"/>
              </a:buBlip>
              <a:defRPr>
                <a:latin typeface="Century Gothic" panose="020B0502020202020204" pitchFamily="34" charset="0"/>
              </a:defRPr>
            </a:lvl5pPr>
          </a:lstStyle>
          <a:p>
            <a:pPr lvl="0"/>
            <a:r>
              <a:rPr lang="tr-TR" dirty="0"/>
              <a:t>Asıl metin stillerini düzenlemek için tıklayın</a:t>
            </a:r>
          </a:p>
          <a:p>
            <a:pPr lvl="1"/>
            <a:r>
              <a:rPr lang="tr-TR" dirty="0"/>
              <a:t>İkinci düzey</a:t>
            </a:r>
          </a:p>
          <a:p>
            <a:pPr lvl="2"/>
            <a:r>
              <a:rPr lang="tr-TR" dirty="0"/>
              <a:t>Üçüncü düzey</a:t>
            </a:r>
          </a:p>
          <a:p>
            <a:pPr lvl="3"/>
            <a:r>
              <a:rPr lang="tr-TR" dirty="0"/>
              <a:t>Dördüncü düzey</a:t>
            </a:r>
          </a:p>
          <a:p>
            <a:pPr lvl="4"/>
            <a:r>
              <a:rPr lang="tr-TR" dirty="0"/>
              <a:t>Beşinci düzey</a:t>
            </a:r>
          </a:p>
        </p:txBody>
      </p:sp>
      <p:sp>
        <p:nvSpPr>
          <p:cNvPr id="4" name="İçerik Yer Tutucusu 3">
            <a:extLst>
              <a:ext uri="{FF2B5EF4-FFF2-40B4-BE49-F238E27FC236}">
                <a16:creationId xmlns:a16="http://schemas.microsoft.com/office/drawing/2014/main" id="{AB3ED334-B049-4E5E-8035-B74CC75777BF}"/>
              </a:ext>
            </a:extLst>
          </p:cNvPr>
          <p:cNvSpPr>
            <a:spLocks noGrp="1"/>
          </p:cNvSpPr>
          <p:nvPr>
            <p:ph sz="half" idx="2"/>
          </p:nvPr>
        </p:nvSpPr>
        <p:spPr>
          <a:xfrm>
            <a:off x="6172200" y="3343614"/>
            <a:ext cx="5181600" cy="2833350"/>
          </a:xfrm>
          <a:prstGeom prst="rect">
            <a:avLst/>
          </a:prstGeom>
        </p:spPr>
        <p:txBody>
          <a:bodyPr/>
          <a:lstStyle>
            <a:lvl1pPr marL="228600" indent="-228600">
              <a:buFontTx/>
              <a:buBlip>
                <a:blip r:embed="rId2"/>
              </a:buBlip>
              <a:defRPr>
                <a:latin typeface="Century Gothic" panose="020B0502020202020204" pitchFamily="34" charset="0"/>
              </a:defRPr>
            </a:lvl1pPr>
            <a:lvl2pPr marL="685800" indent="-228600">
              <a:buFontTx/>
              <a:buBlip>
                <a:blip r:embed="rId2"/>
              </a:buBlip>
              <a:defRPr>
                <a:latin typeface="Century Gothic" panose="020B0502020202020204" pitchFamily="34" charset="0"/>
              </a:defRPr>
            </a:lvl2pPr>
            <a:lvl3pPr marL="1143000" indent="-228600">
              <a:buFontTx/>
              <a:buBlip>
                <a:blip r:embed="rId2"/>
              </a:buBlip>
              <a:defRPr>
                <a:latin typeface="Century Gothic" panose="020B0502020202020204" pitchFamily="34" charset="0"/>
              </a:defRPr>
            </a:lvl3pPr>
            <a:lvl4pPr marL="1600200" indent="-228600">
              <a:buFontTx/>
              <a:buBlip>
                <a:blip r:embed="rId2"/>
              </a:buBlip>
              <a:defRPr>
                <a:latin typeface="Century Gothic" panose="020B0502020202020204" pitchFamily="34" charset="0"/>
              </a:defRPr>
            </a:lvl4pPr>
            <a:lvl5pPr marL="2057400" indent="-228600">
              <a:buFontTx/>
              <a:buBlip>
                <a:blip r:embed="rId2"/>
              </a:buBlip>
              <a:defRPr>
                <a:latin typeface="Century Gothic" panose="020B0502020202020204" pitchFamily="34" charset="0"/>
              </a:defRPr>
            </a:lvl5pPr>
          </a:lstStyle>
          <a:p>
            <a:pPr lvl="0"/>
            <a:r>
              <a:rPr lang="tr-TR" dirty="0"/>
              <a:t>Asıl metin stillerini düzenlemek için tıklayın</a:t>
            </a:r>
          </a:p>
          <a:p>
            <a:pPr lvl="1"/>
            <a:r>
              <a:rPr lang="tr-TR" dirty="0"/>
              <a:t>İkinci düzey</a:t>
            </a:r>
          </a:p>
          <a:p>
            <a:pPr lvl="2"/>
            <a:r>
              <a:rPr lang="tr-TR" dirty="0"/>
              <a:t>Üçüncü düzey</a:t>
            </a:r>
          </a:p>
          <a:p>
            <a:pPr lvl="3"/>
            <a:r>
              <a:rPr lang="tr-TR" dirty="0"/>
              <a:t>Dördüncü düzey</a:t>
            </a:r>
          </a:p>
          <a:p>
            <a:pPr lvl="4"/>
            <a:r>
              <a:rPr lang="tr-TR" dirty="0"/>
              <a:t>Beşinci düzey</a:t>
            </a:r>
          </a:p>
        </p:txBody>
      </p:sp>
      <p:sp>
        <p:nvSpPr>
          <p:cNvPr id="6" name="Dikdörtgen 5">
            <a:extLst>
              <a:ext uri="{FF2B5EF4-FFF2-40B4-BE49-F238E27FC236}">
                <a16:creationId xmlns:a16="http://schemas.microsoft.com/office/drawing/2014/main" id="{AEFC42D4-EBEC-43E8-844F-1C8957E6CAF8}"/>
              </a:ext>
            </a:extLst>
          </p:cNvPr>
          <p:cNvSpPr/>
          <p:nvPr userDrawn="1"/>
        </p:nvSpPr>
        <p:spPr>
          <a:xfrm>
            <a:off x="0" y="1055675"/>
            <a:ext cx="12192000" cy="88964"/>
          </a:xfrm>
          <a:prstGeom prst="rect">
            <a:avLst/>
          </a:prstGeom>
          <a:solidFill>
            <a:srgbClr val="00A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7" name="Resim 6">
            <a:extLst>
              <a:ext uri="{FF2B5EF4-FFF2-40B4-BE49-F238E27FC236}">
                <a16:creationId xmlns:a16="http://schemas.microsoft.com/office/drawing/2014/main" id="{C61D82E7-B163-479E-9E0A-7529C1EDB68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92000" cy="1081454"/>
          </a:xfrm>
          <a:prstGeom prst="rect">
            <a:avLst/>
          </a:prstGeom>
        </p:spPr>
      </p:pic>
      <p:sp>
        <p:nvSpPr>
          <p:cNvPr id="9" name="Metin Yer Tutucusu 2">
            <a:extLst>
              <a:ext uri="{FF2B5EF4-FFF2-40B4-BE49-F238E27FC236}">
                <a16:creationId xmlns:a16="http://schemas.microsoft.com/office/drawing/2014/main" id="{E823FDDD-F128-4F1F-AC1A-243A70F72027}"/>
              </a:ext>
            </a:extLst>
          </p:cNvPr>
          <p:cNvSpPr>
            <a:spLocks noGrp="1"/>
          </p:cNvSpPr>
          <p:nvPr>
            <p:ph type="body" idx="11" hasCustomPrompt="1"/>
          </p:nvPr>
        </p:nvSpPr>
        <p:spPr>
          <a:xfrm>
            <a:off x="1796789" y="238500"/>
            <a:ext cx="10004366" cy="660233"/>
          </a:xfrm>
          <a:prstGeom prst="rect">
            <a:avLst/>
          </a:prstGeom>
        </p:spPr>
        <p:txBody>
          <a:bodyPr/>
          <a:lstStyle>
            <a:lvl1pPr marL="0" indent="0">
              <a:buNone/>
              <a:defRPr sz="4000" b="1">
                <a:solidFill>
                  <a:schemeClr val="tx1">
                    <a:lumMod val="75000"/>
                    <a:lumOff val="25000"/>
                  </a:schemeClr>
                </a:solidFill>
                <a:latin typeface="Century Gothic" panose="020B0502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dirty="0"/>
              <a:t>Slayt başlığı ekleyiniz</a:t>
            </a:r>
          </a:p>
        </p:txBody>
      </p:sp>
      <p:sp>
        <p:nvSpPr>
          <p:cNvPr id="10" name="Dikdörtgen 9">
            <a:extLst>
              <a:ext uri="{FF2B5EF4-FFF2-40B4-BE49-F238E27FC236}">
                <a16:creationId xmlns:a16="http://schemas.microsoft.com/office/drawing/2014/main" id="{C3DC858B-FC98-4235-82D7-ACD0A63FB048}"/>
              </a:ext>
            </a:extLst>
          </p:cNvPr>
          <p:cNvSpPr/>
          <p:nvPr userDrawn="1"/>
        </p:nvSpPr>
        <p:spPr>
          <a:xfrm>
            <a:off x="0" y="952392"/>
            <a:ext cx="12192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Oval 10">
            <a:extLst>
              <a:ext uri="{FF2B5EF4-FFF2-40B4-BE49-F238E27FC236}">
                <a16:creationId xmlns:a16="http://schemas.microsoft.com/office/drawing/2014/main" id="{4F576446-3BA0-4F12-A8B8-F6B353621CD6}"/>
              </a:ext>
            </a:extLst>
          </p:cNvPr>
          <p:cNvSpPr/>
          <p:nvPr userDrawn="1"/>
        </p:nvSpPr>
        <p:spPr>
          <a:xfrm>
            <a:off x="257907" y="110288"/>
            <a:ext cx="1395048" cy="1395048"/>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3" name="Resim 12">
            <a:extLst>
              <a:ext uri="{FF2B5EF4-FFF2-40B4-BE49-F238E27FC236}">
                <a16:creationId xmlns:a16="http://schemas.microsoft.com/office/drawing/2014/main" id="{1B975AA5-DA26-4542-961E-83E4DAF9DD63}"/>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90845" y="238500"/>
            <a:ext cx="1069078" cy="1143819"/>
          </a:xfrm>
          <a:prstGeom prst="rect">
            <a:avLst/>
          </a:prstGeom>
        </p:spPr>
      </p:pic>
      <p:sp>
        <p:nvSpPr>
          <p:cNvPr id="14" name="Dikdörtgen 13">
            <a:extLst>
              <a:ext uri="{FF2B5EF4-FFF2-40B4-BE49-F238E27FC236}">
                <a16:creationId xmlns:a16="http://schemas.microsoft.com/office/drawing/2014/main" id="{79B2548B-4B8B-40F1-A489-21BF1E0D5F88}"/>
              </a:ext>
            </a:extLst>
          </p:cNvPr>
          <p:cNvSpPr/>
          <p:nvPr userDrawn="1"/>
        </p:nvSpPr>
        <p:spPr>
          <a:xfrm>
            <a:off x="0" y="6734175"/>
            <a:ext cx="12192000" cy="123825"/>
          </a:xfrm>
          <a:prstGeom prst="rect">
            <a:avLst/>
          </a:prstGeom>
          <a:solidFill>
            <a:srgbClr val="879B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 name="Metin Yer Tutucusu 4">
            <a:extLst>
              <a:ext uri="{FF2B5EF4-FFF2-40B4-BE49-F238E27FC236}">
                <a16:creationId xmlns:a16="http://schemas.microsoft.com/office/drawing/2014/main" id="{012A7ED7-D58B-4344-AA5B-F1A805D8C992}"/>
              </a:ext>
            </a:extLst>
          </p:cNvPr>
          <p:cNvSpPr>
            <a:spLocks noGrp="1"/>
          </p:cNvSpPr>
          <p:nvPr>
            <p:ph type="body" sz="quarter" idx="12" hasCustomPrompt="1"/>
          </p:nvPr>
        </p:nvSpPr>
        <p:spPr>
          <a:xfrm>
            <a:off x="838200" y="2729107"/>
            <a:ext cx="5181600" cy="606374"/>
          </a:xfrm>
          <a:prstGeom prst="rect">
            <a:avLst/>
          </a:prstGeom>
          <a:solidFill>
            <a:srgbClr val="879BFA"/>
          </a:solidFill>
        </p:spPr>
        <p:txBody>
          <a:bodyPr anchor="ctr"/>
          <a:lstStyle>
            <a:lvl1pPr marL="0" indent="0">
              <a:buNone/>
              <a:defRPr>
                <a:latin typeface="Century Gothic" panose="020B0502020202020204" pitchFamily="34" charset="0"/>
              </a:defRPr>
            </a:lvl1pPr>
          </a:lstStyle>
          <a:p>
            <a:pPr lvl="0"/>
            <a:r>
              <a:rPr lang="tr-TR" dirty="0"/>
              <a:t>Başlık</a:t>
            </a:r>
          </a:p>
        </p:txBody>
      </p:sp>
      <p:sp>
        <p:nvSpPr>
          <p:cNvPr id="15" name="Metin Yer Tutucusu 4">
            <a:extLst>
              <a:ext uri="{FF2B5EF4-FFF2-40B4-BE49-F238E27FC236}">
                <a16:creationId xmlns:a16="http://schemas.microsoft.com/office/drawing/2014/main" id="{650E23FC-2C1A-4520-8F9D-4B020EDBEEC7}"/>
              </a:ext>
            </a:extLst>
          </p:cNvPr>
          <p:cNvSpPr>
            <a:spLocks noGrp="1"/>
          </p:cNvSpPr>
          <p:nvPr>
            <p:ph type="body" sz="quarter" idx="13" hasCustomPrompt="1"/>
          </p:nvPr>
        </p:nvSpPr>
        <p:spPr>
          <a:xfrm>
            <a:off x="6172200" y="2729074"/>
            <a:ext cx="5181600" cy="606374"/>
          </a:xfrm>
          <a:prstGeom prst="rect">
            <a:avLst/>
          </a:prstGeom>
          <a:solidFill>
            <a:srgbClr val="879BFA"/>
          </a:solidFill>
        </p:spPr>
        <p:txBody>
          <a:bodyPr anchor="ctr"/>
          <a:lstStyle>
            <a:lvl1pPr marL="0" indent="0">
              <a:buNone/>
              <a:defRPr>
                <a:latin typeface="Century Gothic" panose="020B0502020202020204" pitchFamily="34" charset="0"/>
              </a:defRPr>
            </a:lvl1pPr>
          </a:lstStyle>
          <a:p>
            <a:pPr lvl="0"/>
            <a:r>
              <a:rPr lang="tr-TR" dirty="0"/>
              <a:t>Başlık</a:t>
            </a:r>
          </a:p>
        </p:txBody>
      </p:sp>
      <p:sp>
        <p:nvSpPr>
          <p:cNvPr id="17" name="Resim Yer Tutucusu 4">
            <a:extLst>
              <a:ext uri="{FF2B5EF4-FFF2-40B4-BE49-F238E27FC236}">
                <a16:creationId xmlns:a16="http://schemas.microsoft.com/office/drawing/2014/main" id="{2DCDF228-10DC-4D26-9CC1-C3DA933707C7}"/>
              </a:ext>
            </a:extLst>
          </p:cNvPr>
          <p:cNvSpPr>
            <a:spLocks noGrp="1"/>
          </p:cNvSpPr>
          <p:nvPr>
            <p:ph type="pic" sz="quarter" idx="14"/>
          </p:nvPr>
        </p:nvSpPr>
        <p:spPr>
          <a:xfrm>
            <a:off x="838200" y="1624013"/>
            <a:ext cx="5181600" cy="1096962"/>
          </a:xfrm>
          <a:prstGeom prst="rect">
            <a:avLst/>
          </a:prstGeom>
        </p:spPr>
        <p:txBody>
          <a:bodyPr/>
          <a:lstStyle/>
          <a:p>
            <a:endParaRPr lang="tr-TR"/>
          </a:p>
        </p:txBody>
      </p:sp>
      <p:sp>
        <p:nvSpPr>
          <p:cNvPr id="18" name="Resim Yer Tutucusu 4">
            <a:extLst>
              <a:ext uri="{FF2B5EF4-FFF2-40B4-BE49-F238E27FC236}">
                <a16:creationId xmlns:a16="http://schemas.microsoft.com/office/drawing/2014/main" id="{7D0DA630-5F9E-46EA-A884-6A09488CEBF3}"/>
              </a:ext>
            </a:extLst>
          </p:cNvPr>
          <p:cNvSpPr>
            <a:spLocks noGrp="1"/>
          </p:cNvSpPr>
          <p:nvPr>
            <p:ph type="pic" sz="quarter" idx="15"/>
          </p:nvPr>
        </p:nvSpPr>
        <p:spPr>
          <a:xfrm>
            <a:off x="6172200" y="1596161"/>
            <a:ext cx="5181600" cy="1096962"/>
          </a:xfrm>
          <a:prstGeom prst="rect">
            <a:avLst/>
          </a:prstGeom>
        </p:spPr>
        <p:txBody>
          <a:bodyPr/>
          <a:lstStyle/>
          <a:p>
            <a:endParaRPr lang="tr-TR"/>
          </a:p>
        </p:txBody>
      </p:sp>
    </p:spTree>
    <p:extLst>
      <p:ext uri="{BB962C8B-B14F-4D97-AF65-F5344CB8AC3E}">
        <p14:creationId xmlns:p14="http://schemas.microsoft.com/office/powerpoint/2010/main" val="3701947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riple Content">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E92B6E41-BC4A-4197-874E-886F97B24736}"/>
              </a:ext>
            </a:extLst>
          </p:cNvPr>
          <p:cNvSpPr>
            <a:spLocks noGrp="1"/>
          </p:cNvSpPr>
          <p:nvPr>
            <p:ph sz="half" idx="1"/>
          </p:nvPr>
        </p:nvSpPr>
        <p:spPr>
          <a:xfrm>
            <a:off x="614522" y="1702284"/>
            <a:ext cx="3374571" cy="4671628"/>
          </a:xfrm>
          <a:prstGeom prst="rect">
            <a:avLst/>
          </a:prstGeom>
        </p:spPr>
        <p:txBody>
          <a:bodyPr/>
          <a:lstStyle>
            <a:lvl1pPr marL="228600" indent="-228600">
              <a:buFontTx/>
              <a:buBlip>
                <a:blip r:embed="rId2"/>
              </a:buBlip>
              <a:defRPr>
                <a:latin typeface="Century Gothic" panose="020B0502020202020204" pitchFamily="34" charset="0"/>
              </a:defRPr>
            </a:lvl1pPr>
            <a:lvl2pPr marL="685800" indent="-228600">
              <a:buFontTx/>
              <a:buBlip>
                <a:blip r:embed="rId2"/>
              </a:buBlip>
              <a:defRPr>
                <a:latin typeface="Century Gothic" panose="020B0502020202020204" pitchFamily="34" charset="0"/>
              </a:defRPr>
            </a:lvl2pPr>
            <a:lvl3pPr marL="1143000" indent="-228600">
              <a:buFontTx/>
              <a:buBlip>
                <a:blip r:embed="rId2"/>
              </a:buBlip>
              <a:defRPr>
                <a:latin typeface="Century Gothic" panose="020B0502020202020204" pitchFamily="34" charset="0"/>
              </a:defRPr>
            </a:lvl3pPr>
            <a:lvl4pPr marL="1600200" indent="-228600">
              <a:buFontTx/>
              <a:buBlip>
                <a:blip r:embed="rId2"/>
              </a:buBlip>
              <a:defRPr>
                <a:latin typeface="Century Gothic" panose="020B0502020202020204" pitchFamily="34" charset="0"/>
              </a:defRPr>
            </a:lvl4pPr>
            <a:lvl5pPr marL="2057400" indent="-228600">
              <a:buFontTx/>
              <a:buBlip>
                <a:blip r:embed="rId2"/>
              </a:buBlip>
              <a:defRPr>
                <a:latin typeface="Century Gothic" panose="020B0502020202020204" pitchFamily="34" charset="0"/>
              </a:defRPr>
            </a:lvl5pPr>
          </a:lstStyle>
          <a:p>
            <a:pPr lvl="0"/>
            <a:r>
              <a:rPr lang="tr-TR" dirty="0"/>
              <a:t>Asıl metin stillerini düzenlemek için tıklayın</a:t>
            </a:r>
          </a:p>
          <a:p>
            <a:pPr lvl="1"/>
            <a:r>
              <a:rPr lang="tr-TR" dirty="0"/>
              <a:t>İkinci düzey</a:t>
            </a:r>
          </a:p>
          <a:p>
            <a:pPr lvl="2"/>
            <a:r>
              <a:rPr lang="tr-TR" dirty="0"/>
              <a:t>Üçüncü düzey</a:t>
            </a:r>
          </a:p>
          <a:p>
            <a:pPr lvl="3"/>
            <a:r>
              <a:rPr lang="tr-TR" dirty="0"/>
              <a:t>Dördüncü düzey</a:t>
            </a:r>
          </a:p>
          <a:p>
            <a:pPr lvl="4"/>
            <a:r>
              <a:rPr lang="tr-TR" dirty="0"/>
              <a:t>Beşinci düzey</a:t>
            </a:r>
          </a:p>
        </p:txBody>
      </p:sp>
      <p:sp>
        <p:nvSpPr>
          <p:cNvPr id="6" name="Dikdörtgen 5">
            <a:extLst>
              <a:ext uri="{FF2B5EF4-FFF2-40B4-BE49-F238E27FC236}">
                <a16:creationId xmlns:a16="http://schemas.microsoft.com/office/drawing/2014/main" id="{AEFC42D4-EBEC-43E8-844F-1C8957E6CAF8}"/>
              </a:ext>
            </a:extLst>
          </p:cNvPr>
          <p:cNvSpPr/>
          <p:nvPr userDrawn="1"/>
        </p:nvSpPr>
        <p:spPr>
          <a:xfrm>
            <a:off x="0" y="1055675"/>
            <a:ext cx="12192000" cy="88964"/>
          </a:xfrm>
          <a:prstGeom prst="rect">
            <a:avLst/>
          </a:prstGeom>
          <a:solidFill>
            <a:srgbClr val="00A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7" name="Resim 6">
            <a:extLst>
              <a:ext uri="{FF2B5EF4-FFF2-40B4-BE49-F238E27FC236}">
                <a16:creationId xmlns:a16="http://schemas.microsoft.com/office/drawing/2014/main" id="{C61D82E7-B163-479E-9E0A-7529C1EDB68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92000" cy="1081454"/>
          </a:xfrm>
          <a:prstGeom prst="rect">
            <a:avLst/>
          </a:prstGeom>
        </p:spPr>
      </p:pic>
      <p:sp>
        <p:nvSpPr>
          <p:cNvPr id="9" name="Metin Yer Tutucusu 2">
            <a:extLst>
              <a:ext uri="{FF2B5EF4-FFF2-40B4-BE49-F238E27FC236}">
                <a16:creationId xmlns:a16="http://schemas.microsoft.com/office/drawing/2014/main" id="{E823FDDD-F128-4F1F-AC1A-243A70F72027}"/>
              </a:ext>
            </a:extLst>
          </p:cNvPr>
          <p:cNvSpPr>
            <a:spLocks noGrp="1"/>
          </p:cNvSpPr>
          <p:nvPr>
            <p:ph type="body" idx="11" hasCustomPrompt="1"/>
          </p:nvPr>
        </p:nvSpPr>
        <p:spPr>
          <a:xfrm>
            <a:off x="1796789" y="238500"/>
            <a:ext cx="10004366" cy="660233"/>
          </a:xfrm>
          <a:prstGeom prst="rect">
            <a:avLst/>
          </a:prstGeom>
        </p:spPr>
        <p:txBody>
          <a:bodyPr/>
          <a:lstStyle>
            <a:lvl1pPr marL="0" indent="0">
              <a:buNone/>
              <a:defRPr sz="4000" b="1">
                <a:solidFill>
                  <a:schemeClr val="tx1">
                    <a:lumMod val="75000"/>
                    <a:lumOff val="25000"/>
                  </a:schemeClr>
                </a:solidFill>
                <a:latin typeface="Century Gothic" panose="020B0502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dirty="0"/>
              <a:t>Slayt başlığı ekleyiniz</a:t>
            </a:r>
          </a:p>
        </p:txBody>
      </p:sp>
      <p:sp>
        <p:nvSpPr>
          <p:cNvPr id="10" name="Dikdörtgen 9">
            <a:extLst>
              <a:ext uri="{FF2B5EF4-FFF2-40B4-BE49-F238E27FC236}">
                <a16:creationId xmlns:a16="http://schemas.microsoft.com/office/drawing/2014/main" id="{C3DC858B-FC98-4235-82D7-ACD0A63FB048}"/>
              </a:ext>
            </a:extLst>
          </p:cNvPr>
          <p:cNvSpPr/>
          <p:nvPr userDrawn="1"/>
        </p:nvSpPr>
        <p:spPr>
          <a:xfrm>
            <a:off x="0" y="952392"/>
            <a:ext cx="12192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Oval 10">
            <a:extLst>
              <a:ext uri="{FF2B5EF4-FFF2-40B4-BE49-F238E27FC236}">
                <a16:creationId xmlns:a16="http://schemas.microsoft.com/office/drawing/2014/main" id="{4F576446-3BA0-4F12-A8B8-F6B353621CD6}"/>
              </a:ext>
            </a:extLst>
          </p:cNvPr>
          <p:cNvSpPr/>
          <p:nvPr userDrawn="1"/>
        </p:nvSpPr>
        <p:spPr>
          <a:xfrm>
            <a:off x="257907" y="110288"/>
            <a:ext cx="1395048" cy="1395048"/>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3" name="Resim 12">
            <a:extLst>
              <a:ext uri="{FF2B5EF4-FFF2-40B4-BE49-F238E27FC236}">
                <a16:creationId xmlns:a16="http://schemas.microsoft.com/office/drawing/2014/main" id="{1B975AA5-DA26-4542-961E-83E4DAF9DD63}"/>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90845" y="238500"/>
            <a:ext cx="1069078" cy="1143819"/>
          </a:xfrm>
          <a:prstGeom prst="rect">
            <a:avLst/>
          </a:prstGeom>
        </p:spPr>
      </p:pic>
      <p:sp>
        <p:nvSpPr>
          <p:cNvPr id="14" name="Dikdörtgen 13">
            <a:extLst>
              <a:ext uri="{FF2B5EF4-FFF2-40B4-BE49-F238E27FC236}">
                <a16:creationId xmlns:a16="http://schemas.microsoft.com/office/drawing/2014/main" id="{79B2548B-4B8B-40F1-A489-21BF1E0D5F88}"/>
              </a:ext>
            </a:extLst>
          </p:cNvPr>
          <p:cNvSpPr/>
          <p:nvPr userDrawn="1"/>
        </p:nvSpPr>
        <p:spPr>
          <a:xfrm>
            <a:off x="0" y="6734175"/>
            <a:ext cx="12192000" cy="123825"/>
          </a:xfrm>
          <a:prstGeom prst="rect">
            <a:avLst/>
          </a:prstGeom>
          <a:solidFill>
            <a:srgbClr val="879B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İçerik Yer Tutucusu 2">
            <a:extLst>
              <a:ext uri="{FF2B5EF4-FFF2-40B4-BE49-F238E27FC236}">
                <a16:creationId xmlns:a16="http://schemas.microsoft.com/office/drawing/2014/main" id="{2B4A57F8-BCD9-4954-8282-C0B0FFE2BA60}"/>
              </a:ext>
            </a:extLst>
          </p:cNvPr>
          <p:cNvSpPr>
            <a:spLocks noGrp="1"/>
          </p:cNvSpPr>
          <p:nvPr>
            <p:ph sz="half" idx="12"/>
          </p:nvPr>
        </p:nvSpPr>
        <p:spPr>
          <a:xfrm>
            <a:off x="4408714" y="1701850"/>
            <a:ext cx="3374571" cy="4671628"/>
          </a:xfrm>
          <a:prstGeom prst="rect">
            <a:avLst/>
          </a:prstGeom>
        </p:spPr>
        <p:txBody>
          <a:bodyPr/>
          <a:lstStyle>
            <a:lvl1pPr marL="228600" indent="-228600">
              <a:buFontTx/>
              <a:buBlip>
                <a:blip r:embed="rId2"/>
              </a:buBlip>
              <a:defRPr>
                <a:latin typeface="Century Gothic" panose="020B0502020202020204" pitchFamily="34" charset="0"/>
              </a:defRPr>
            </a:lvl1pPr>
            <a:lvl2pPr marL="685800" indent="-228600">
              <a:buFontTx/>
              <a:buBlip>
                <a:blip r:embed="rId2"/>
              </a:buBlip>
              <a:defRPr>
                <a:latin typeface="Century Gothic" panose="020B0502020202020204" pitchFamily="34" charset="0"/>
              </a:defRPr>
            </a:lvl2pPr>
            <a:lvl3pPr marL="1143000" indent="-228600">
              <a:buFontTx/>
              <a:buBlip>
                <a:blip r:embed="rId2"/>
              </a:buBlip>
              <a:defRPr>
                <a:latin typeface="Century Gothic" panose="020B0502020202020204" pitchFamily="34" charset="0"/>
              </a:defRPr>
            </a:lvl3pPr>
            <a:lvl4pPr marL="1600200" indent="-228600">
              <a:buFontTx/>
              <a:buBlip>
                <a:blip r:embed="rId2"/>
              </a:buBlip>
              <a:defRPr>
                <a:latin typeface="Century Gothic" panose="020B0502020202020204" pitchFamily="34" charset="0"/>
              </a:defRPr>
            </a:lvl4pPr>
            <a:lvl5pPr marL="2057400" indent="-228600">
              <a:buFontTx/>
              <a:buBlip>
                <a:blip r:embed="rId2"/>
              </a:buBlip>
              <a:defRPr>
                <a:latin typeface="Century Gothic" panose="020B0502020202020204" pitchFamily="34" charset="0"/>
              </a:defRPr>
            </a:lvl5pPr>
          </a:lstStyle>
          <a:p>
            <a:pPr lvl="0"/>
            <a:r>
              <a:rPr lang="tr-TR" dirty="0"/>
              <a:t>Asıl metin stillerini düzenlemek için tıklayın</a:t>
            </a:r>
          </a:p>
          <a:p>
            <a:pPr lvl="1"/>
            <a:r>
              <a:rPr lang="tr-TR" dirty="0"/>
              <a:t>İkinci düzey</a:t>
            </a:r>
          </a:p>
          <a:p>
            <a:pPr lvl="2"/>
            <a:r>
              <a:rPr lang="tr-TR" dirty="0"/>
              <a:t>Üçüncü düzey</a:t>
            </a:r>
          </a:p>
          <a:p>
            <a:pPr lvl="3"/>
            <a:r>
              <a:rPr lang="tr-TR" dirty="0"/>
              <a:t>Dördüncü düzey</a:t>
            </a:r>
          </a:p>
          <a:p>
            <a:pPr lvl="4"/>
            <a:r>
              <a:rPr lang="tr-TR" dirty="0"/>
              <a:t>Beşinci düzey</a:t>
            </a:r>
          </a:p>
        </p:txBody>
      </p:sp>
      <p:sp>
        <p:nvSpPr>
          <p:cNvPr id="16" name="İçerik Yer Tutucusu 2">
            <a:extLst>
              <a:ext uri="{FF2B5EF4-FFF2-40B4-BE49-F238E27FC236}">
                <a16:creationId xmlns:a16="http://schemas.microsoft.com/office/drawing/2014/main" id="{1A3E05BA-F1F3-43D6-BF80-24551BFB760C}"/>
              </a:ext>
            </a:extLst>
          </p:cNvPr>
          <p:cNvSpPr>
            <a:spLocks noGrp="1"/>
          </p:cNvSpPr>
          <p:nvPr>
            <p:ph sz="half" idx="13"/>
          </p:nvPr>
        </p:nvSpPr>
        <p:spPr>
          <a:xfrm>
            <a:off x="8202906" y="1701850"/>
            <a:ext cx="3374571" cy="4671628"/>
          </a:xfrm>
          <a:prstGeom prst="rect">
            <a:avLst/>
          </a:prstGeom>
        </p:spPr>
        <p:txBody>
          <a:bodyPr/>
          <a:lstStyle>
            <a:lvl1pPr marL="228600" indent="-228600">
              <a:buFontTx/>
              <a:buBlip>
                <a:blip r:embed="rId2"/>
              </a:buBlip>
              <a:defRPr>
                <a:latin typeface="Century Gothic" panose="020B0502020202020204" pitchFamily="34" charset="0"/>
              </a:defRPr>
            </a:lvl1pPr>
            <a:lvl2pPr marL="685800" indent="-228600">
              <a:buFontTx/>
              <a:buBlip>
                <a:blip r:embed="rId2"/>
              </a:buBlip>
              <a:defRPr>
                <a:latin typeface="Century Gothic" panose="020B0502020202020204" pitchFamily="34" charset="0"/>
              </a:defRPr>
            </a:lvl2pPr>
            <a:lvl3pPr marL="1143000" indent="-228600">
              <a:buFontTx/>
              <a:buBlip>
                <a:blip r:embed="rId2"/>
              </a:buBlip>
              <a:defRPr>
                <a:latin typeface="Century Gothic" panose="020B0502020202020204" pitchFamily="34" charset="0"/>
              </a:defRPr>
            </a:lvl3pPr>
            <a:lvl4pPr marL="1600200" indent="-228600">
              <a:buFontTx/>
              <a:buBlip>
                <a:blip r:embed="rId2"/>
              </a:buBlip>
              <a:defRPr>
                <a:latin typeface="Century Gothic" panose="020B0502020202020204" pitchFamily="34" charset="0"/>
              </a:defRPr>
            </a:lvl4pPr>
            <a:lvl5pPr marL="2057400" indent="-228600">
              <a:buFontTx/>
              <a:buBlip>
                <a:blip r:embed="rId2"/>
              </a:buBlip>
              <a:defRPr>
                <a:latin typeface="Century Gothic" panose="020B0502020202020204" pitchFamily="34" charset="0"/>
              </a:defRPr>
            </a:lvl5pPr>
          </a:lstStyle>
          <a:p>
            <a:pPr lvl="0"/>
            <a:r>
              <a:rPr lang="tr-TR" dirty="0"/>
              <a:t>Asıl metin stillerini düzenlemek için tıklayın</a:t>
            </a:r>
          </a:p>
          <a:p>
            <a:pPr lvl="1"/>
            <a:r>
              <a:rPr lang="tr-TR" dirty="0"/>
              <a:t>İkinci düzey</a:t>
            </a:r>
          </a:p>
          <a:p>
            <a:pPr lvl="2"/>
            <a:r>
              <a:rPr lang="tr-TR" dirty="0"/>
              <a:t>Üçüncü düzey</a:t>
            </a:r>
          </a:p>
          <a:p>
            <a:pPr lvl="3"/>
            <a:r>
              <a:rPr lang="tr-TR" dirty="0"/>
              <a:t>Dördüncü düzey</a:t>
            </a:r>
          </a:p>
          <a:p>
            <a:pPr lvl="4"/>
            <a:r>
              <a:rPr lang="tr-TR" dirty="0"/>
              <a:t>Beşinci düzey</a:t>
            </a:r>
          </a:p>
        </p:txBody>
      </p:sp>
    </p:spTree>
    <p:extLst>
      <p:ext uri="{BB962C8B-B14F-4D97-AF65-F5344CB8AC3E}">
        <p14:creationId xmlns:p14="http://schemas.microsoft.com/office/powerpoint/2010/main" val="7551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riple Content With Title">
    <p:spTree>
      <p:nvGrpSpPr>
        <p:cNvPr id="1" name=""/>
        <p:cNvGrpSpPr/>
        <p:nvPr/>
      </p:nvGrpSpPr>
      <p:grpSpPr>
        <a:xfrm>
          <a:off x="0" y="0"/>
          <a:ext cx="0" cy="0"/>
          <a:chOff x="0" y="0"/>
          <a:chExt cx="0" cy="0"/>
        </a:xfrm>
      </p:grpSpPr>
      <p:sp>
        <p:nvSpPr>
          <p:cNvPr id="6" name="Dikdörtgen 5">
            <a:extLst>
              <a:ext uri="{FF2B5EF4-FFF2-40B4-BE49-F238E27FC236}">
                <a16:creationId xmlns:a16="http://schemas.microsoft.com/office/drawing/2014/main" id="{AEFC42D4-EBEC-43E8-844F-1C8957E6CAF8}"/>
              </a:ext>
            </a:extLst>
          </p:cNvPr>
          <p:cNvSpPr/>
          <p:nvPr userDrawn="1"/>
        </p:nvSpPr>
        <p:spPr>
          <a:xfrm>
            <a:off x="0" y="1055675"/>
            <a:ext cx="12192000" cy="88964"/>
          </a:xfrm>
          <a:prstGeom prst="rect">
            <a:avLst/>
          </a:prstGeom>
          <a:solidFill>
            <a:srgbClr val="00A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7" name="Resim 6">
            <a:extLst>
              <a:ext uri="{FF2B5EF4-FFF2-40B4-BE49-F238E27FC236}">
                <a16:creationId xmlns:a16="http://schemas.microsoft.com/office/drawing/2014/main" id="{C61D82E7-B163-479E-9E0A-7529C1EDB68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1081454"/>
          </a:xfrm>
          <a:prstGeom prst="rect">
            <a:avLst/>
          </a:prstGeom>
        </p:spPr>
      </p:pic>
      <p:sp>
        <p:nvSpPr>
          <p:cNvPr id="9" name="Metin Yer Tutucusu 2">
            <a:extLst>
              <a:ext uri="{FF2B5EF4-FFF2-40B4-BE49-F238E27FC236}">
                <a16:creationId xmlns:a16="http://schemas.microsoft.com/office/drawing/2014/main" id="{E823FDDD-F128-4F1F-AC1A-243A70F72027}"/>
              </a:ext>
            </a:extLst>
          </p:cNvPr>
          <p:cNvSpPr>
            <a:spLocks noGrp="1"/>
          </p:cNvSpPr>
          <p:nvPr>
            <p:ph type="body" idx="11" hasCustomPrompt="1"/>
          </p:nvPr>
        </p:nvSpPr>
        <p:spPr>
          <a:xfrm>
            <a:off x="1796789" y="238500"/>
            <a:ext cx="10004366" cy="660233"/>
          </a:xfrm>
          <a:prstGeom prst="rect">
            <a:avLst/>
          </a:prstGeom>
        </p:spPr>
        <p:txBody>
          <a:bodyPr/>
          <a:lstStyle>
            <a:lvl1pPr marL="0" indent="0">
              <a:buNone/>
              <a:defRPr sz="4000" b="1">
                <a:solidFill>
                  <a:schemeClr val="tx1">
                    <a:lumMod val="75000"/>
                    <a:lumOff val="25000"/>
                  </a:schemeClr>
                </a:solidFill>
                <a:latin typeface="Century Gothic" panose="020B0502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dirty="0"/>
              <a:t>Slayt başlığı ekleyiniz</a:t>
            </a:r>
          </a:p>
        </p:txBody>
      </p:sp>
      <p:sp>
        <p:nvSpPr>
          <p:cNvPr id="10" name="Dikdörtgen 9">
            <a:extLst>
              <a:ext uri="{FF2B5EF4-FFF2-40B4-BE49-F238E27FC236}">
                <a16:creationId xmlns:a16="http://schemas.microsoft.com/office/drawing/2014/main" id="{C3DC858B-FC98-4235-82D7-ACD0A63FB048}"/>
              </a:ext>
            </a:extLst>
          </p:cNvPr>
          <p:cNvSpPr/>
          <p:nvPr userDrawn="1"/>
        </p:nvSpPr>
        <p:spPr>
          <a:xfrm>
            <a:off x="0" y="952392"/>
            <a:ext cx="12192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Oval 10">
            <a:extLst>
              <a:ext uri="{FF2B5EF4-FFF2-40B4-BE49-F238E27FC236}">
                <a16:creationId xmlns:a16="http://schemas.microsoft.com/office/drawing/2014/main" id="{4F576446-3BA0-4F12-A8B8-F6B353621CD6}"/>
              </a:ext>
            </a:extLst>
          </p:cNvPr>
          <p:cNvSpPr/>
          <p:nvPr userDrawn="1"/>
        </p:nvSpPr>
        <p:spPr>
          <a:xfrm>
            <a:off x="257907" y="110288"/>
            <a:ext cx="1395048" cy="1395048"/>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3" name="Resim 12">
            <a:extLst>
              <a:ext uri="{FF2B5EF4-FFF2-40B4-BE49-F238E27FC236}">
                <a16:creationId xmlns:a16="http://schemas.microsoft.com/office/drawing/2014/main" id="{1B975AA5-DA26-4542-961E-83E4DAF9DD6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90845" y="238500"/>
            <a:ext cx="1069078" cy="1143819"/>
          </a:xfrm>
          <a:prstGeom prst="rect">
            <a:avLst/>
          </a:prstGeom>
        </p:spPr>
      </p:pic>
      <p:sp>
        <p:nvSpPr>
          <p:cNvPr id="14" name="Dikdörtgen 13">
            <a:extLst>
              <a:ext uri="{FF2B5EF4-FFF2-40B4-BE49-F238E27FC236}">
                <a16:creationId xmlns:a16="http://schemas.microsoft.com/office/drawing/2014/main" id="{79B2548B-4B8B-40F1-A489-21BF1E0D5F88}"/>
              </a:ext>
            </a:extLst>
          </p:cNvPr>
          <p:cNvSpPr/>
          <p:nvPr userDrawn="1"/>
        </p:nvSpPr>
        <p:spPr>
          <a:xfrm>
            <a:off x="0" y="6734175"/>
            <a:ext cx="12192000" cy="123825"/>
          </a:xfrm>
          <a:prstGeom prst="rect">
            <a:avLst/>
          </a:prstGeom>
          <a:solidFill>
            <a:srgbClr val="879B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6" name="Metin Yer Tutucusu 4">
            <a:extLst>
              <a:ext uri="{FF2B5EF4-FFF2-40B4-BE49-F238E27FC236}">
                <a16:creationId xmlns:a16="http://schemas.microsoft.com/office/drawing/2014/main" id="{257500A3-56D8-48BB-A3EF-81F432D747A9}"/>
              </a:ext>
            </a:extLst>
          </p:cNvPr>
          <p:cNvSpPr>
            <a:spLocks noGrp="1"/>
          </p:cNvSpPr>
          <p:nvPr>
            <p:ph type="body" sz="quarter" idx="14" hasCustomPrompt="1"/>
          </p:nvPr>
        </p:nvSpPr>
        <p:spPr>
          <a:xfrm>
            <a:off x="614522" y="1558661"/>
            <a:ext cx="3374571" cy="606374"/>
          </a:xfrm>
          <a:prstGeom prst="rect">
            <a:avLst/>
          </a:prstGeom>
          <a:solidFill>
            <a:srgbClr val="879BFA"/>
          </a:solidFill>
        </p:spPr>
        <p:txBody>
          <a:bodyPr anchor="ctr"/>
          <a:lstStyle>
            <a:lvl1pPr marL="0" indent="0">
              <a:buNone/>
              <a:defRPr>
                <a:latin typeface="Century Gothic" panose="020B0502020202020204" pitchFamily="34" charset="0"/>
              </a:defRPr>
            </a:lvl1pPr>
          </a:lstStyle>
          <a:p>
            <a:pPr lvl="0"/>
            <a:r>
              <a:rPr lang="tr-TR" dirty="0"/>
              <a:t>Başlık</a:t>
            </a:r>
          </a:p>
        </p:txBody>
      </p:sp>
      <p:sp>
        <p:nvSpPr>
          <p:cNvPr id="17" name="Metin Yer Tutucusu 4">
            <a:extLst>
              <a:ext uri="{FF2B5EF4-FFF2-40B4-BE49-F238E27FC236}">
                <a16:creationId xmlns:a16="http://schemas.microsoft.com/office/drawing/2014/main" id="{F4EF3C18-9E35-4DD8-862E-EC1B695863AD}"/>
              </a:ext>
            </a:extLst>
          </p:cNvPr>
          <p:cNvSpPr>
            <a:spLocks noGrp="1"/>
          </p:cNvSpPr>
          <p:nvPr>
            <p:ph type="body" sz="quarter" idx="15" hasCustomPrompt="1"/>
          </p:nvPr>
        </p:nvSpPr>
        <p:spPr>
          <a:xfrm>
            <a:off x="4408713" y="1575701"/>
            <a:ext cx="3374571" cy="606374"/>
          </a:xfrm>
          <a:prstGeom prst="rect">
            <a:avLst/>
          </a:prstGeom>
          <a:solidFill>
            <a:srgbClr val="879BFA"/>
          </a:solidFill>
        </p:spPr>
        <p:txBody>
          <a:bodyPr anchor="ctr"/>
          <a:lstStyle>
            <a:lvl1pPr marL="0" indent="0">
              <a:buNone/>
              <a:defRPr>
                <a:latin typeface="Century Gothic" panose="020B0502020202020204" pitchFamily="34" charset="0"/>
              </a:defRPr>
            </a:lvl1pPr>
          </a:lstStyle>
          <a:p>
            <a:pPr lvl="0"/>
            <a:r>
              <a:rPr lang="tr-TR" dirty="0"/>
              <a:t>Başlık</a:t>
            </a:r>
          </a:p>
        </p:txBody>
      </p:sp>
      <p:sp>
        <p:nvSpPr>
          <p:cNvPr id="18" name="Metin Yer Tutucusu 4">
            <a:extLst>
              <a:ext uri="{FF2B5EF4-FFF2-40B4-BE49-F238E27FC236}">
                <a16:creationId xmlns:a16="http://schemas.microsoft.com/office/drawing/2014/main" id="{139FEE47-CFA5-48EB-84FD-D45249ABD63E}"/>
              </a:ext>
            </a:extLst>
          </p:cNvPr>
          <p:cNvSpPr>
            <a:spLocks noGrp="1"/>
          </p:cNvSpPr>
          <p:nvPr>
            <p:ph type="body" sz="quarter" idx="16" hasCustomPrompt="1"/>
          </p:nvPr>
        </p:nvSpPr>
        <p:spPr>
          <a:xfrm>
            <a:off x="8202904" y="1586824"/>
            <a:ext cx="3374571" cy="606374"/>
          </a:xfrm>
          <a:prstGeom prst="rect">
            <a:avLst/>
          </a:prstGeom>
          <a:solidFill>
            <a:srgbClr val="879BFA"/>
          </a:solidFill>
        </p:spPr>
        <p:txBody>
          <a:bodyPr anchor="ctr"/>
          <a:lstStyle>
            <a:lvl1pPr marL="0" indent="0">
              <a:buNone/>
              <a:defRPr>
                <a:latin typeface="Century Gothic" panose="020B0502020202020204" pitchFamily="34" charset="0"/>
              </a:defRPr>
            </a:lvl1pPr>
          </a:lstStyle>
          <a:p>
            <a:pPr lvl="0"/>
            <a:r>
              <a:rPr lang="tr-TR" dirty="0"/>
              <a:t>Başlık</a:t>
            </a:r>
          </a:p>
        </p:txBody>
      </p:sp>
      <p:sp>
        <p:nvSpPr>
          <p:cNvPr id="19" name="İçerik Yer Tutucusu 2">
            <a:extLst>
              <a:ext uri="{FF2B5EF4-FFF2-40B4-BE49-F238E27FC236}">
                <a16:creationId xmlns:a16="http://schemas.microsoft.com/office/drawing/2014/main" id="{AB20A729-6053-4760-8F7B-69C2DB16B3BF}"/>
              </a:ext>
            </a:extLst>
          </p:cNvPr>
          <p:cNvSpPr>
            <a:spLocks noGrp="1"/>
          </p:cNvSpPr>
          <p:nvPr>
            <p:ph sz="half" idx="17"/>
          </p:nvPr>
        </p:nvSpPr>
        <p:spPr>
          <a:xfrm>
            <a:off x="614521" y="2165035"/>
            <a:ext cx="3374571" cy="4208443"/>
          </a:xfrm>
          <a:prstGeom prst="rect">
            <a:avLst/>
          </a:prstGeom>
        </p:spPr>
        <p:txBody>
          <a:bodyPr/>
          <a:lstStyle>
            <a:lvl1pPr marL="228600" indent="-228600">
              <a:buFontTx/>
              <a:buBlip>
                <a:blip r:embed="rId4"/>
              </a:buBlip>
              <a:defRPr>
                <a:latin typeface="Century Gothic" panose="020B0502020202020204" pitchFamily="34" charset="0"/>
              </a:defRPr>
            </a:lvl1pPr>
            <a:lvl2pPr marL="685800" indent="-228600">
              <a:buFontTx/>
              <a:buBlip>
                <a:blip r:embed="rId4"/>
              </a:buBlip>
              <a:defRPr>
                <a:latin typeface="Century Gothic" panose="020B0502020202020204" pitchFamily="34" charset="0"/>
              </a:defRPr>
            </a:lvl2pPr>
            <a:lvl3pPr marL="1143000" indent="-228600">
              <a:buFontTx/>
              <a:buBlip>
                <a:blip r:embed="rId4"/>
              </a:buBlip>
              <a:defRPr>
                <a:latin typeface="Century Gothic" panose="020B0502020202020204" pitchFamily="34" charset="0"/>
              </a:defRPr>
            </a:lvl3pPr>
            <a:lvl4pPr marL="1600200" indent="-228600">
              <a:buFontTx/>
              <a:buBlip>
                <a:blip r:embed="rId4"/>
              </a:buBlip>
              <a:defRPr>
                <a:latin typeface="Century Gothic" panose="020B0502020202020204" pitchFamily="34" charset="0"/>
              </a:defRPr>
            </a:lvl4pPr>
            <a:lvl5pPr marL="2057400" indent="-228600">
              <a:buFontTx/>
              <a:buBlip>
                <a:blip r:embed="rId4"/>
              </a:buBlip>
              <a:defRPr>
                <a:latin typeface="Century Gothic" panose="020B0502020202020204" pitchFamily="34" charset="0"/>
              </a:defRPr>
            </a:lvl5pPr>
          </a:lstStyle>
          <a:p>
            <a:pPr lvl="0"/>
            <a:r>
              <a:rPr lang="tr-TR" dirty="0"/>
              <a:t>Asıl metin stillerini düzenlemek için tıklayın</a:t>
            </a:r>
          </a:p>
          <a:p>
            <a:pPr lvl="1"/>
            <a:r>
              <a:rPr lang="tr-TR" dirty="0"/>
              <a:t>İkinci düzey</a:t>
            </a:r>
          </a:p>
          <a:p>
            <a:pPr lvl="2"/>
            <a:r>
              <a:rPr lang="tr-TR" dirty="0"/>
              <a:t>Üçüncü düzey</a:t>
            </a:r>
          </a:p>
          <a:p>
            <a:pPr lvl="3"/>
            <a:r>
              <a:rPr lang="tr-TR" dirty="0"/>
              <a:t>Dördüncü düzey</a:t>
            </a:r>
          </a:p>
          <a:p>
            <a:pPr lvl="4"/>
            <a:r>
              <a:rPr lang="tr-TR" dirty="0"/>
              <a:t>Beşinci düzey</a:t>
            </a:r>
          </a:p>
        </p:txBody>
      </p:sp>
      <p:sp>
        <p:nvSpPr>
          <p:cNvPr id="20" name="İçerik Yer Tutucusu 2">
            <a:extLst>
              <a:ext uri="{FF2B5EF4-FFF2-40B4-BE49-F238E27FC236}">
                <a16:creationId xmlns:a16="http://schemas.microsoft.com/office/drawing/2014/main" id="{6D3581CA-77DF-48A4-B192-2DBA37A52B5C}"/>
              </a:ext>
            </a:extLst>
          </p:cNvPr>
          <p:cNvSpPr>
            <a:spLocks noGrp="1"/>
          </p:cNvSpPr>
          <p:nvPr>
            <p:ph sz="half" idx="18"/>
          </p:nvPr>
        </p:nvSpPr>
        <p:spPr>
          <a:xfrm>
            <a:off x="4408713" y="2165035"/>
            <a:ext cx="3374571" cy="4208443"/>
          </a:xfrm>
          <a:prstGeom prst="rect">
            <a:avLst/>
          </a:prstGeom>
        </p:spPr>
        <p:txBody>
          <a:bodyPr/>
          <a:lstStyle>
            <a:lvl1pPr marL="228600" indent="-228600">
              <a:buFontTx/>
              <a:buBlip>
                <a:blip r:embed="rId4"/>
              </a:buBlip>
              <a:defRPr>
                <a:latin typeface="Century Gothic" panose="020B0502020202020204" pitchFamily="34" charset="0"/>
              </a:defRPr>
            </a:lvl1pPr>
            <a:lvl2pPr marL="685800" indent="-228600">
              <a:buFontTx/>
              <a:buBlip>
                <a:blip r:embed="rId4"/>
              </a:buBlip>
              <a:defRPr>
                <a:latin typeface="Century Gothic" panose="020B0502020202020204" pitchFamily="34" charset="0"/>
              </a:defRPr>
            </a:lvl2pPr>
            <a:lvl3pPr marL="1143000" indent="-228600">
              <a:buFontTx/>
              <a:buBlip>
                <a:blip r:embed="rId4"/>
              </a:buBlip>
              <a:defRPr>
                <a:latin typeface="Century Gothic" panose="020B0502020202020204" pitchFamily="34" charset="0"/>
              </a:defRPr>
            </a:lvl3pPr>
            <a:lvl4pPr marL="1600200" indent="-228600">
              <a:buFontTx/>
              <a:buBlip>
                <a:blip r:embed="rId4"/>
              </a:buBlip>
              <a:defRPr>
                <a:latin typeface="Century Gothic" panose="020B0502020202020204" pitchFamily="34" charset="0"/>
              </a:defRPr>
            </a:lvl4pPr>
            <a:lvl5pPr marL="2057400" indent="-228600">
              <a:buFontTx/>
              <a:buBlip>
                <a:blip r:embed="rId4"/>
              </a:buBlip>
              <a:defRPr>
                <a:latin typeface="Century Gothic" panose="020B0502020202020204" pitchFamily="34" charset="0"/>
              </a:defRPr>
            </a:lvl5pPr>
          </a:lstStyle>
          <a:p>
            <a:pPr lvl="0"/>
            <a:r>
              <a:rPr lang="tr-TR" dirty="0"/>
              <a:t>Asıl metin stillerini düzenlemek için tıklayın</a:t>
            </a:r>
          </a:p>
          <a:p>
            <a:pPr lvl="1"/>
            <a:r>
              <a:rPr lang="tr-TR" dirty="0"/>
              <a:t>İkinci düzey</a:t>
            </a:r>
          </a:p>
          <a:p>
            <a:pPr lvl="2"/>
            <a:r>
              <a:rPr lang="tr-TR" dirty="0"/>
              <a:t>Üçüncü düzey</a:t>
            </a:r>
          </a:p>
          <a:p>
            <a:pPr lvl="3"/>
            <a:r>
              <a:rPr lang="tr-TR" dirty="0"/>
              <a:t>Dördüncü düzey</a:t>
            </a:r>
          </a:p>
          <a:p>
            <a:pPr lvl="4"/>
            <a:r>
              <a:rPr lang="tr-TR" dirty="0"/>
              <a:t>Beşinci düzey</a:t>
            </a:r>
          </a:p>
        </p:txBody>
      </p:sp>
      <p:sp>
        <p:nvSpPr>
          <p:cNvPr id="21" name="İçerik Yer Tutucusu 2">
            <a:extLst>
              <a:ext uri="{FF2B5EF4-FFF2-40B4-BE49-F238E27FC236}">
                <a16:creationId xmlns:a16="http://schemas.microsoft.com/office/drawing/2014/main" id="{92BDB3D4-F27A-4B70-A21B-448B1C6D037D}"/>
              </a:ext>
            </a:extLst>
          </p:cNvPr>
          <p:cNvSpPr>
            <a:spLocks noGrp="1"/>
          </p:cNvSpPr>
          <p:nvPr>
            <p:ph sz="half" idx="19"/>
          </p:nvPr>
        </p:nvSpPr>
        <p:spPr>
          <a:xfrm>
            <a:off x="8202904" y="2182075"/>
            <a:ext cx="3374571" cy="4208443"/>
          </a:xfrm>
          <a:prstGeom prst="rect">
            <a:avLst/>
          </a:prstGeom>
        </p:spPr>
        <p:txBody>
          <a:bodyPr/>
          <a:lstStyle>
            <a:lvl1pPr marL="228600" indent="-228600">
              <a:buFontTx/>
              <a:buBlip>
                <a:blip r:embed="rId4"/>
              </a:buBlip>
              <a:defRPr>
                <a:latin typeface="Century Gothic" panose="020B0502020202020204" pitchFamily="34" charset="0"/>
              </a:defRPr>
            </a:lvl1pPr>
            <a:lvl2pPr marL="685800" indent="-228600">
              <a:buFontTx/>
              <a:buBlip>
                <a:blip r:embed="rId4"/>
              </a:buBlip>
              <a:defRPr>
                <a:latin typeface="Century Gothic" panose="020B0502020202020204" pitchFamily="34" charset="0"/>
              </a:defRPr>
            </a:lvl2pPr>
            <a:lvl3pPr marL="1143000" indent="-228600">
              <a:buFontTx/>
              <a:buBlip>
                <a:blip r:embed="rId4"/>
              </a:buBlip>
              <a:defRPr>
                <a:latin typeface="Century Gothic" panose="020B0502020202020204" pitchFamily="34" charset="0"/>
              </a:defRPr>
            </a:lvl3pPr>
            <a:lvl4pPr marL="1600200" indent="-228600">
              <a:buFontTx/>
              <a:buBlip>
                <a:blip r:embed="rId4"/>
              </a:buBlip>
              <a:defRPr>
                <a:latin typeface="Century Gothic" panose="020B0502020202020204" pitchFamily="34" charset="0"/>
              </a:defRPr>
            </a:lvl4pPr>
            <a:lvl5pPr marL="2057400" indent="-228600">
              <a:buFontTx/>
              <a:buBlip>
                <a:blip r:embed="rId4"/>
              </a:buBlip>
              <a:defRPr>
                <a:latin typeface="Century Gothic" panose="020B0502020202020204" pitchFamily="34" charset="0"/>
              </a:defRPr>
            </a:lvl5pPr>
          </a:lstStyle>
          <a:p>
            <a:pPr lvl="0"/>
            <a:r>
              <a:rPr lang="tr-TR" dirty="0"/>
              <a:t>Asıl metin stillerini düzenlemek için tıklayın</a:t>
            </a:r>
          </a:p>
          <a:p>
            <a:pPr lvl="1"/>
            <a:r>
              <a:rPr lang="tr-TR" dirty="0"/>
              <a:t>İkinci düzey</a:t>
            </a:r>
          </a:p>
          <a:p>
            <a:pPr lvl="2"/>
            <a:r>
              <a:rPr lang="tr-TR" dirty="0"/>
              <a:t>Üçüncü düzey</a:t>
            </a:r>
          </a:p>
          <a:p>
            <a:pPr lvl="3"/>
            <a:r>
              <a:rPr lang="tr-TR" dirty="0"/>
              <a:t>Dördüncü düzey</a:t>
            </a:r>
          </a:p>
          <a:p>
            <a:pPr lvl="4"/>
            <a:r>
              <a:rPr lang="tr-TR" dirty="0"/>
              <a:t>Beşinci düzey</a:t>
            </a:r>
          </a:p>
        </p:txBody>
      </p:sp>
    </p:spTree>
    <p:extLst>
      <p:ext uri="{BB962C8B-B14F-4D97-AF65-F5344CB8AC3E}">
        <p14:creationId xmlns:p14="http://schemas.microsoft.com/office/powerpoint/2010/main" val="961142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tr-TR"/>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EE310759-E798-40C8-95BA-2401128CD1F8}" type="datetimeFigureOut">
              <a:rPr lang="tr-TR" smtClean="0"/>
              <a:t>15.01.2022</a:t>
            </a:fld>
            <a:endParaRPr lang="tr-TR"/>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6FDA8AD9-5BBF-46FB-A5B6-6376DD12754C}" type="slidenum">
              <a:rPr lang="tr-TR" smtClean="0"/>
              <a:t>‹#›</a:t>
            </a:fld>
            <a:endParaRPr lang="tr-TR"/>
          </a:p>
        </p:txBody>
      </p:sp>
      <p:pic>
        <p:nvPicPr>
          <p:cNvPr id="7" name="Resim 6">
            <a:extLst>
              <a:ext uri="{FF2B5EF4-FFF2-40B4-BE49-F238E27FC236}">
                <a16:creationId xmlns:a16="http://schemas.microsoft.com/office/drawing/2014/main" id="{A7A44840-C0FC-495A-B5A1-7B64F9CF7D33}"/>
              </a:ext>
            </a:extLst>
          </p:cNvPr>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6966026" y="147815"/>
            <a:ext cx="5772789" cy="6173399"/>
          </a:xfrm>
          <a:prstGeom prst="rect">
            <a:avLst/>
          </a:prstGeom>
        </p:spPr>
      </p:pic>
    </p:spTree>
    <p:extLst>
      <p:ext uri="{BB962C8B-B14F-4D97-AF65-F5344CB8AC3E}">
        <p14:creationId xmlns:p14="http://schemas.microsoft.com/office/powerpoint/2010/main" val="2479936491"/>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67" r:id="rId15"/>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microsoft.com/office/2018/10/relationships/comments" Target="../comments/modernComment_12D_6FF3EFC9.xm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8" Type="http://schemas.microsoft.com/office/2007/relationships/diagramDrawing" Target="../diagrams/drawing1.xml"/><Relationship Id="rId3" Type="http://schemas.microsoft.com/office/2018/10/relationships/comments" Target="../comments/modernComment_126_5337E04.xml"/><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8" Type="http://schemas.microsoft.com/office/2007/relationships/diagramDrawing" Target="../diagrams/drawing2.xml"/><Relationship Id="rId3" Type="http://schemas.microsoft.com/office/2018/10/relationships/comments" Target="../comments/modernComment_12E_D4AF92A1.xml"/><Relationship Id="rId7" Type="http://schemas.openxmlformats.org/officeDocument/2006/relationships/diagramColors" Target="../diagrams/colors2.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microsoft.com/office/2018/10/relationships/comments" Target="../comments/modernComment_132_A97719C7.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6.png"/><Relationship Id="rId1" Type="http://schemas.openxmlformats.org/officeDocument/2006/relationships/slideLayout" Target="../slideLayouts/slideLayout3.xml"/><Relationship Id="rId5" Type="http://schemas.openxmlformats.org/officeDocument/2006/relationships/image" Target="../media/image28.png"/><Relationship Id="rId4" Type="http://schemas.openxmlformats.org/officeDocument/2006/relationships/image" Target="../media/image2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microsoft.com/office/2018/10/relationships/comments" Target="../comments/modernComment_116_DC2B2ACF.xm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microsoft.com/office/2018/10/relationships/comments" Target="../comments/modernComment_119_274B21EC.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jpe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2.png"/><Relationship Id="rId1" Type="http://schemas.openxmlformats.org/officeDocument/2006/relationships/slideLayout" Target="../slideLayouts/slideLayout15.xml"/><Relationship Id="rId4" Type="http://schemas.openxmlformats.org/officeDocument/2006/relationships/image" Target="../media/image32.png"/></Relationships>
</file>

<file path=ppt/slides/_rels/slide4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3.xml"/><Relationship Id="rId4" Type="http://schemas.openxmlformats.org/officeDocument/2006/relationships/image" Target="../media/image38.png"/></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tr-TR" dirty="0"/>
              <a:t>Git - Github</a:t>
            </a:r>
          </a:p>
        </p:txBody>
      </p:sp>
      <p:sp>
        <p:nvSpPr>
          <p:cNvPr id="2" name="Metin Yer Tutucusu 1">
            <a:extLst>
              <a:ext uri="{FF2B5EF4-FFF2-40B4-BE49-F238E27FC236}">
                <a16:creationId xmlns:a16="http://schemas.microsoft.com/office/drawing/2014/main" id="{D6F3FF8D-1FA4-4967-8E58-FB66715891E6}"/>
              </a:ext>
            </a:extLst>
          </p:cNvPr>
          <p:cNvSpPr>
            <a:spLocks noGrp="1"/>
          </p:cNvSpPr>
          <p:nvPr>
            <p:ph type="body" sz="quarter" idx="10"/>
          </p:nvPr>
        </p:nvSpPr>
        <p:spPr/>
        <p:txBody>
          <a:bodyPr/>
          <a:lstStyle/>
          <a:p>
            <a:endParaRPr lang="tr-TR"/>
          </a:p>
        </p:txBody>
      </p:sp>
    </p:spTree>
    <p:extLst>
      <p:ext uri="{BB962C8B-B14F-4D97-AF65-F5344CB8AC3E}">
        <p14:creationId xmlns:p14="http://schemas.microsoft.com/office/powerpoint/2010/main" val="2313505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Merkezî versiyon kontrol şeması"/>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838200" y="2138775"/>
            <a:ext cx="5181600" cy="3601212"/>
          </a:xfrm>
          <a:prstGeom prst="rect">
            <a:avLst/>
          </a:prstGeom>
          <a:noFill/>
          <a:extLst>
            <a:ext uri="{909E8E84-426E-40DD-AFC4-6F175D3DCCD1}">
              <a14:hiddenFill xmlns:a14="http://schemas.microsoft.com/office/drawing/2010/main">
                <a:solidFill>
                  <a:srgbClr val="FFFFFF"/>
                </a:solidFill>
              </a14:hiddenFill>
            </a:ext>
          </a:extLst>
        </p:spPr>
      </p:pic>
      <p:sp>
        <p:nvSpPr>
          <p:cNvPr id="3" name="İçerik Yer Tutucusu 2">
            <a:extLst>
              <a:ext uri="{FF2B5EF4-FFF2-40B4-BE49-F238E27FC236}">
                <a16:creationId xmlns:a16="http://schemas.microsoft.com/office/drawing/2014/main" id="{B42C1B5C-519B-43D8-AE5D-524BC19A029D}"/>
              </a:ext>
            </a:extLst>
          </p:cNvPr>
          <p:cNvSpPr>
            <a:spLocks noGrp="1"/>
          </p:cNvSpPr>
          <p:nvPr>
            <p:ph sz="half" idx="2"/>
          </p:nvPr>
        </p:nvSpPr>
        <p:spPr/>
        <p:txBody>
          <a:bodyPr/>
          <a:lstStyle/>
          <a:p>
            <a:r>
              <a:rPr lang="tr-TR" dirty="0"/>
              <a:t>Bu sistemde versiyonların depolanması ve kontrolü uzaktaki bir sunucu üzerinden yapılmaktadır. </a:t>
            </a:r>
            <a:r>
              <a:rPr lang="tr-TR" b="1" i="1" dirty="0"/>
              <a:t> Lokal cihazlarda herhangi bir depolama ve kontrol yapılmaz</a:t>
            </a:r>
            <a:r>
              <a:rPr lang="tr-TR" dirty="0"/>
              <a:t>. </a:t>
            </a:r>
          </a:p>
          <a:p>
            <a:endParaRPr lang="tr-TR" dirty="0"/>
          </a:p>
          <a:p>
            <a:r>
              <a:rPr lang="tr-TR" dirty="0"/>
              <a:t>Bu sistemin en büyük </a:t>
            </a:r>
            <a:r>
              <a:rPr lang="tr-TR" b="1" dirty="0"/>
              <a:t>sorunu o sunucuda bir sorun oluştuğu andan itibaren hiç kimse iş yapamaz veya üzerinde çalışmakta oldukları herhangi bir şeye sürüm değişikliklerini kaydedemezler</a:t>
            </a:r>
            <a:r>
              <a:rPr lang="tr-TR" dirty="0"/>
              <a:t>.</a:t>
            </a:r>
            <a:endParaRPr lang="tr-TR" b="1" i="1" dirty="0"/>
          </a:p>
        </p:txBody>
      </p:sp>
      <p:sp>
        <p:nvSpPr>
          <p:cNvPr id="6" name="Metin Yer Tutucusu 5">
            <a:extLst>
              <a:ext uri="{FF2B5EF4-FFF2-40B4-BE49-F238E27FC236}">
                <a16:creationId xmlns:a16="http://schemas.microsoft.com/office/drawing/2014/main" id="{052C74D1-3855-4319-BB1F-C9EF204E45E9}"/>
              </a:ext>
            </a:extLst>
          </p:cNvPr>
          <p:cNvSpPr>
            <a:spLocks noGrp="1"/>
          </p:cNvSpPr>
          <p:nvPr>
            <p:ph type="body" idx="11"/>
          </p:nvPr>
        </p:nvSpPr>
        <p:spPr/>
        <p:txBody>
          <a:bodyPr>
            <a:normAutofit lnSpcReduction="10000"/>
          </a:bodyPr>
          <a:lstStyle/>
          <a:p>
            <a:r>
              <a:rPr lang="tr-TR" dirty="0"/>
              <a:t>Merkezi VKS nedir</a:t>
            </a:r>
          </a:p>
        </p:txBody>
      </p:sp>
      <p:sp>
        <p:nvSpPr>
          <p:cNvPr id="5" name="TextBox 4"/>
          <p:cNvSpPr txBox="1"/>
          <p:nvPr/>
        </p:nvSpPr>
        <p:spPr>
          <a:xfrm>
            <a:off x="354842" y="6222060"/>
            <a:ext cx="5541902" cy="276999"/>
          </a:xfrm>
          <a:prstGeom prst="rect">
            <a:avLst/>
          </a:prstGeom>
          <a:noFill/>
        </p:spPr>
        <p:txBody>
          <a:bodyPr wrap="none" rtlCol="0">
            <a:spAutoFit/>
          </a:bodyPr>
          <a:lstStyle/>
          <a:p>
            <a:r>
              <a:rPr lang="tr-TR" sz="1200" dirty="0"/>
              <a:t>https://git-scm.com/book/en/v2/Getting-Started-About-Version-Control</a:t>
            </a:r>
          </a:p>
        </p:txBody>
      </p:sp>
    </p:spTree>
    <p:extLst>
      <p:ext uri="{BB962C8B-B14F-4D97-AF65-F5344CB8AC3E}">
        <p14:creationId xmlns:p14="http://schemas.microsoft.com/office/powerpoint/2010/main" val="1722294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Dağıtık versiyon kontrol şeması"/>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1560619" y="1701800"/>
            <a:ext cx="3736761" cy="4475163"/>
          </a:xfrm>
          <a:prstGeom prst="rect">
            <a:avLst/>
          </a:prstGeom>
          <a:noFill/>
          <a:extLst>
            <a:ext uri="{909E8E84-426E-40DD-AFC4-6F175D3DCCD1}">
              <a14:hiddenFill xmlns:a14="http://schemas.microsoft.com/office/drawing/2010/main">
                <a:solidFill>
                  <a:srgbClr val="FFFFFF"/>
                </a:solidFill>
              </a14:hiddenFill>
            </a:ext>
          </a:extLst>
        </p:spPr>
      </p:pic>
      <p:sp>
        <p:nvSpPr>
          <p:cNvPr id="3" name="İçerik Yer Tutucusu 2">
            <a:extLst>
              <a:ext uri="{FF2B5EF4-FFF2-40B4-BE49-F238E27FC236}">
                <a16:creationId xmlns:a16="http://schemas.microsoft.com/office/drawing/2014/main" id="{20D82589-7806-456B-9360-3D564634C23F}"/>
              </a:ext>
            </a:extLst>
          </p:cNvPr>
          <p:cNvSpPr>
            <a:spLocks noGrp="1"/>
          </p:cNvSpPr>
          <p:nvPr>
            <p:ph sz="half" idx="2"/>
          </p:nvPr>
        </p:nvSpPr>
        <p:spPr/>
        <p:txBody>
          <a:bodyPr>
            <a:normAutofit lnSpcReduction="10000"/>
          </a:bodyPr>
          <a:lstStyle/>
          <a:p>
            <a:r>
              <a:rPr lang="tr-TR" dirty="0"/>
              <a:t>İşte tam da burada devreye Dağıtık(Distributed) Versiyon Kontrol Sistemleri (DVKS) giriyor. Bir </a:t>
            </a:r>
            <a:r>
              <a:rPr lang="tr-TR" b="1" dirty="0"/>
              <a:t>DVKS’ de hem merkezi bir sunucu bulunmaktadır, hem de client’larda da aynı yapının bir kopyası bulunmaktadır.</a:t>
            </a:r>
          </a:p>
          <a:p>
            <a:endParaRPr lang="tr-TR" dirty="0"/>
          </a:p>
          <a:p>
            <a:r>
              <a:rPr lang="tr-TR" dirty="0"/>
              <a:t>Dolayısıyla eğer bir sunucu devre dışı kalırsa, client’larda da aynı yapı bulunduğundan sunucu devreye girene kadar her bir geliştirici lokalde çalışabilirken, sunucu devreye alındığında client’lar tarafından sunucu rahatlıkla güncelleyebilir. </a:t>
            </a:r>
            <a:r>
              <a:rPr lang="tr-TR" b="1" dirty="0"/>
              <a:t>Her client, en nihayetinde tüm verilerin tam bir yedeğidir </a:t>
            </a:r>
            <a:r>
              <a:rPr lang="tr-TR" dirty="0"/>
              <a:t>aslında.</a:t>
            </a:r>
          </a:p>
          <a:p>
            <a:endParaRPr lang="tr-TR" dirty="0"/>
          </a:p>
        </p:txBody>
      </p:sp>
      <p:sp>
        <p:nvSpPr>
          <p:cNvPr id="6" name="Metin Yer Tutucusu 5">
            <a:extLst>
              <a:ext uri="{FF2B5EF4-FFF2-40B4-BE49-F238E27FC236}">
                <a16:creationId xmlns:a16="http://schemas.microsoft.com/office/drawing/2014/main" id="{9254D0B2-7DF3-4C0D-80E5-2670A7853B2E}"/>
              </a:ext>
            </a:extLst>
          </p:cNvPr>
          <p:cNvSpPr>
            <a:spLocks noGrp="1"/>
          </p:cNvSpPr>
          <p:nvPr>
            <p:ph type="body" idx="11"/>
          </p:nvPr>
        </p:nvSpPr>
        <p:spPr/>
        <p:txBody>
          <a:bodyPr>
            <a:normAutofit lnSpcReduction="10000"/>
          </a:bodyPr>
          <a:lstStyle/>
          <a:p>
            <a:r>
              <a:rPr lang="tr-TR" dirty="0"/>
              <a:t>Dağıtık(Distributed) VKS nedir</a:t>
            </a:r>
          </a:p>
        </p:txBody>
      </p:sp>
      <p:sp>
        <p:nvSpPr>
          <p:cNvPr id="5" name="TextBox 4"/>
          <p:cNvSpPr txBox="1"/>
          <p:nvPr/>
        </p:nvSpPr>
        <p:spPr>
          <a:xfrm>
            <a:off x="354842" y="6237730"/>
            <a:ext cx="5541902" cy="276999"/>
          </a:xfrm>
          <a:prstGeom prst="rect">
            <a:avLst/>
          </a:prstGeom>
          <a:noFill/>
        </p:spPr>
        <p:txBody>
          <a:bodyPr wrap="none" rtlCol="0">
            <a:spAutoFit/>
          </a:bodyPr>
          <a:lstStyle/>
          <a:p>
            <a:r>
              <a:rPr lang="tr-TR" sz="1200" dirty="0"/>
              <a:t>https://git-scm.com/book/en/v2/Getting-Started-About-Version-Control</a:t>
            </a:r>
          </a:p>
        </p:txBody>
      </p:sp>
    </p:spTree>
    <p:extLst>
      <p:ext uri="{BB962C8B-B14F-4D97-AF65-F5344CB8AC3E}">
        <p14:creationId xmlns:p14="http://schemas.microsoft.com/office/powerpoint/2010/main" val="3912907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Yer Tutucusu 3">
            <a:extLst>
              <a:ext uri="{FF2B5EF4-FFF2-40B4-BE49-F238E27FC236}">
                <a16:creationId xmlns:a16="http://schemas.microsoft.com/office/drawing/2014/main" id="{A3BABB10-82F0-4809-B475-3CB968E8E6A7}"/>
              </a:ext>
            </a:extLst>
          </p:cNvPr>
          <p:cNvSpPr>
            <a:spLocks noGrp="1"/>
          </p:cNvSpPr>
          <p:nvPr>
            <p:ph type="body" idx="10"/>
          </p:nvPr>
        </p:nvSpPr>
        <p:spPr/>
        <p:txBody>
          <a:bodyPr>
            <a:normAutofit lnSpcReduction="10000"/>
          </a:bodyPr>
          <a:lstStyle/>
          <a:p>
            <a:r>
              <a:rPr lang="tr-TR" dirty="0"/>
              <a:t>Kurulum ve İlk Ayarlar</a:t>
            </a:r>
          </a:p>
        </p:txBody>
      </p:sp>
      <p:sp>
        <p:nvSpPr>
          <p:cNvPr id="3" name="Content Placeholder 2"/>
          <p:cNvSpPr>
            <a:spLocks noGrp="1"/>
          </p:cNvSpPr>
          <p:nvPr>
            <p:ph sz="quarter" idx="11"/>
          </p:nvPr>
        </p:nvSpPr>
        <p:spPr/>
        <p:txBody>
          <a:bodyPr anchor="t">
            <a:normAutofit/>
          </a:bodyPr>
          <a:lstStyle/>
          <a:p>
            <a:r>
              <a:rPr lang="tr-TR" sz="2000" dirty="0"/>
              <a:t>Git Kurulum</a:t>
            </a:r>
          </a:p>
          <a:p>
            <a:r>
              <a:rPr lang="tr-TR" sz="2000" dirty="0"/>
              <a:t>Linux İçin: </a:t>
            </a:r>
          </a:p>
          <a:p>
            <a:pPr marL="0" indent="0">
              <a:buNone/>
            </a:pPr>
            <a:r>
              <a:rPr lang="tr-TR" sz="2000" dirty="0"/>
              <a:t>		</a:t>
            </a:r>
            <a:r>
              <a:rPr lang="tr-TR" sz="2000" dirty="0" err="1"/>
              <a:t>sudo</a:t>
            </a:r>
            <a:r>
              <a:rPr lang="tr-TR" sz="2000" dirty="0"/>
              <a:t> </a:t>
            </a:r>
            <a:r>
              <a:rPr lang="tr-TR" sz="2000" dirty="0" err="1"/>
              <a:t>apt</a:t>
            </a:r>
            <a:r>
              <a:rPr lang="tr-TR" sz="2000" dirty="0"/>
              <a:t> </a:t>
            </a:r>
            <a:r>
              <a:rPr lang="tr-TR" sz="2000" dirty="0" err="1"/>
              <a:t>update</a:t>
            </a:r>
            <a:endParaRPr lang="tr-TR" sz="2000" dirty="0"/>
          </a:p>
          <a:p>
            <a:pPr marL="0" indent="0">
              <a:buNone/>
            </a:pPr>
            <a:r>
              <a:rPr lang="tr-TR" sz="2000" dirty="0"/>
              <a:t>		</a:t>
            </a:r>
            <a:r>
              <a:rPr lang="tr-TR" sz="2000" dirty="0" err="1"/>
              <a:t>sudo</a:t>
            </a:r>
            <a:r>
              <a:rPr lang="tr-TR" sz="2000" dirty="0"/>
              <a:t> </a:t>
            </a:r>
            <a:r>
              <a:rPr lang="tr-TR" sz="2000" dirty="0" err="1"/>
              <a:t>apt</a:t>
            </a:r>
            <a:r>
              <a:rPr lang="tr-TR" sz="2000" dirty="0"/>
              <a:t> </a:t>
            </a:r>
            <a:r>
              <a:rPr lang="tr-TR" sz="2000" dirty="0" err="1"/>
              <a:t>install</a:t>
            </a:r>
            <a:r>
              <a:rPr lang="tr-TR" sz="2000" dirty="0"/>
              <a:t> git -y</a:t>
            </a:r>
          </a:p>
          <a:p>
            <a:pPr marL="0" lvl="1" indent="0">
              <a:buNone/>
            </a:pPr>
            <a:endParaRPr lang="tr-TR" sz="2000" dirty="0"/>
          </a:p>
          <a:p>
            <a:pPr marL="342900" lvl="1" indent="-342900"/>
            <a:r>
              <a:rPr lang="tr-TR" sz="2000" dirty="0"/>
              <a:t>Git altyapısını oluşturmak ve git komutlarını kullanabilmek için Git kütüphanesinin kurulması gerekmektedir</a:t>
            </a:r>
            <a:br>
              <a:rPr lang="tr-TR" sz="2000" dirty="0"/>
            </a:br>
            <a:r>
              <a:rPr lang="tr-TR" sz="2000" dirty="0"/>
              <a:t>[https://git-scm.com/downloads]</a:t>
            </a:r>
            <a:br>
              <a:rPr lang="tr-TR" sz="2000" dirty="0"/>
            </a:br>
            <a:br>
              <a:rPr lang="tr-TR" sz="2000" dirty="0"/>
            </a:br>
            <a:r>
              <a:rPr lang="tr-TR" sz="1800" i="1" dirty="0">
                <a:solidFill>
                  <a:srgbClr val="FF0000"/>
                </a:solidFill>
              </a:rPr>
              <a:t>git –version </a:t>
            </a:r>
            <a:r>
              <a:rPr lang="tr-TR" sz="1800" i="1" dirty="0">
                <a:solidFill>
                  <a:schemeClr val="accent3">
                    <a:lumMod val="75000"/>
                  </a:schemeClr>
                </a:solidFill>
              </a:rPr>
              <a:t>// git in kurulup kurulmadığını anlamak için</a:t>
            </a:r>
            <a:endParaRPr lang="tr-TR" sz="2000" dirty="0"/>
          </a:p>
          <a:p>
            <a:pPr marL="457200" lvl="1" indent="0">
              <a:buNone/>
            </a:pPr>
            <a:endParaRPr lang="tr-TR" sz="1800" i="1" dirty="0">
              <a:solidFill>
                <a:srgbClr val="FF0000"/>
              </a:solidFill>
            </a:endParaRPr>
          </a:p>
        </p:txBody>
      </p:sp>
    </p:spTree>
    <p:extLst>
      <p:ext uri="{BB962C8B-B14F-4D97-AF65-F5344CB8AC3E}">
        <p14:creationId xmlns:p14="http://schemas.microsoft.com/office/powerpoint/2010/main" val="23590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Yer Tutucusu 3">
            <a:extLst>
              <a:ext uri="{FF2B5EF4-FFF2-40B4-BE49-F238E27FC236}">
                <a16:creationId xmlns:a16="http://schemas.microsoft.com/office/drawing/2014/main" id="{14CACF93-C2CF-48BD-985D-909AFE5826BE}"/>
              </a:ext>
            </a:extLst>
          </p:cNvPr>
          <p:cNvSpPr>
            <a:spLocks noGrp="1"/>
          </p:cNvSpPr>
          <p:nvPr>
            <p:ph type="body" idx="10"/>
          </p:nvPr>
        </p:nvSpPr>
        <p:spPr/>
        <p:txBody>
          <a:bodyPr>
            <a:normAutofit lnSpcReduction="10000"/>
          </a:bodyPr>
          <a:lstStyle/>
          <a:p>
            <a:r>
              <a:rPr lang="tr-TR" dirty="0"/>
              <a:t>Kurulum ve İlk Ayarlar</a:t>
            </a:r>
          </a:p>
        </p:txBody>
      </p:sp>
      <p:sp>
        <p:nvSpPr>
          <p:cNvPr id="3" name="Content Placeholder 2"/>
          <p:cNvSpPr>
            <a:spLocks noGrp="1"/>
          </p:cNvSpPr>
          <p:nvPr>
            <p:ph sz="quarter" idx="11"/>
          </p:nvPr>
        </p:nvSpPr>
        <p:spPr/>
        <p:txBody>
          <a:bodyPr anchor="t">
            <a:normAutofit/>
          </a:bodyPr>
          <a:lstStyle/>
          <a:p>
            <a:endParaRPr lang="tr-TR" sz="2000" dirty="0"/>
          </a:p>
          <a:p>
            <a:r>
              <a:rPr lang="tr-TR" sz="2000" dirty="0"/>
              <a:t>Git configuration</a:t>
            </a:r>
          </a:p>
          <a:p>
            <a:pPr marL="457200" lvl="1" indent="0">
              <a:buNone/>
            </a:pPr>
            <a:r>
              <a:rPr lang="tr-TR" sz="1800" i="1" dirty="0">
                <a:solidFill>
                  <a:srgbClr val="FF0000"/>
                </a:solidFill>
              </a:rPr>
              <a:t>git config --global color.ui true</a:t>
            </a:r>
          </a:p>
          <a:p>
            <a:pPr marL="457200" lvl="1" indent="0">
              <a:buNone/>
            </a:pPr>
            <a:r>
              <a:rPr lang="tr-TR" sz="1800" i="1" dirty="0">
                <a:solidFill>
                  <a:srgbClr val="FF0000"/>
                </a:solidFill>
              </a:rPr>
              <a:t>git config –global user.name "Ali Gel"</a:t>
            </a:r>
          </a:p>
          <a:p>
            <a:pPr marL="457200" lvl="1" indent="0">
              <a:buNone/>
            </a:pPr>
            <a:r>
              <a:rPr lang="tr-TR" sz="1800" i="1" dirty="0">
                <a:solidFill>
                  <a:srgbClr val="FF0000"/>
                </a:solidFill>
              </a:rPr>
              <a:t>git config –global user.email "ali@gel.com"</a:t>
            </a:r>
          </a:p>
          <a:p>
            <a:pPr marL="457200" lvl="1" indent="0">
              <a:buNone/>
            </a:pPr>
            <a:endParaRPr lang="tr-TR" sz="1800" i="1" dirty="0">
              <a:solidFill>
                <a:srgbClr val="FF0000"/>
              </a:solidFill>
            </a:endParaRPr>
          </a:p>
        </p:txBody>
      </p:sp>
      <p:sp>
        <p:nvSpPr>
          <p:cNvPr id="8" name="Round Diagonal Corner Rectangle 7"/>
          <p:cNvSpPr/>
          <p:nvPr/>
        </p:nvSpPr>
        <p:spPr>
          <a:xfrm>
            <a:off x="787473" y="4858603"/>
            <a:ext cx="10043845" cy="1314094"/>
          </a:xfrm>
          <a:prstGeom prst="round2DiagRect">
            <a:avLst/>
          </a:prstGeom>
        </p:spPr>
        <p:style>
          <a:lnRef idx="1">
            <a:schemeClr val="accent5"/>
          </a:lnRef>
          <a:fillRef idx="3">
            <a:schemeClr val="accent5"/>
          </a:fillRef>
          <a:effectRef idx="2">
            <a:schemeClr val="accent5"/>
          </a:effectRef>
          <a:fontRef idx="minor">
            <a:schemeClr val="lt1"/>
          </a:fontRef>
        </p:style>
        <p:txBody>
          <a:bodyPr rtlCol="0" anchor="ctr"/>
          <a:lstStyle/>
          <a:p>
            <a:pPr marL="285750" indent="-285750">
              <a:buFont typeface="Arial" panose="020B0604020202020204" pitchFamily="34" charset="0"/>
              <a:buChar char="•"/>
            </a:pPr>
            <a:r>
              <a:rPr lang="tr-TR" b="1" dirty="0"/>
              <a:t>System</a:t>
            </a:r>
            <a:r>
              <a:rPr lang="tr-TR" dirty="0"/>
              <a:t> parametresi kullanıldığında tüm kullanıcılar ve tüm repolar üzerinde etkili olur</a:t>
            </a:r>
          </a:p>
          <a:p>
            <a:pPr marL="285750" indent="-285750">
              <a:buFont typeface="Arial" panose="020B0604020202020204" pitchFamily="34" charset="0"/>
              <a:buChar char="•"/>
            </a:pPr>
            <a:r>
              <a:rPr lang="tr-TR" b="1" dirty="0"/>
              <a:t>Global</a:t>
            </a:r>
            <a:r>
              <a:rPr lang="tr-TR" dirty="0"/>
              <a:t> parametresi geçerli kullanıcının tüm repolar üzerinde etkili olur</a:t>
            </a:r>
          </a:p>
          <a:p>
            <a:pPr marL="285750" indent="-285750">
              <a:buFont typeface="Arial" panose="020B0604020202020204" pitchFamily="34" charset="0"/>
              <a:buChar char="•"/>
            </a:pPr>
            <a:r>
              <a:rPr lang="tr-TR" b="1" dirty="0"/>
              <a:t>Local</a:t>
            </a:r>
            <a:r>
              <a:rPr lang="tr-TR" dirty="0"/>
              <a:t> parametresi ise sadece geçerli repo üzerinde etkili olur</a:t>
            </a:r>
          </a:p>
        </p:txBody>
      </p:sp>
      <p:sp>
        <p:nvSpPr>
          <p:cNvPr id="5" name="Line Callout 2 4"/>
          <p:cNvSpPr/>
          <p:nvPr/>
        </p:nvSpPr>
        <p:spPr>
          <a:xfrm>
            <a:off x="7383439" y="1353536"/>
            <a:ext cx="3984311" cy="859809"/>
          </a:xfrm>
          <a:prstGeom prst="borderCallout2">
            <a:avLst>
              <a:gd name="adj1" fmla="val 18750"/>
              <a:gd name="adj2" fmla="val -8333"/>
              <a:gd name="adj3" fmla="val 18750"/>
              <a:gd name="adj4" fmla="val -16667"/>
              <a:gd name="adj5" fmla="val 158531"/>
              <a:gd name="adj6" fmla="val -7133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Terminal de komutların renklendirilmesini sağlar</a:t>
            </a:r>
          </a:p>
        </p:txBody>
      </p:sp>
      <p:sp>
        <p:nvSpPr>
          <p:cNvPr id="7" name="Line Callout 2 6"/>
          <p:cNvSpPr/>
          <p:nvPr/>
        </p:nvSpPr>
        <p:spPr>
          <a:xfrm>
            <a:off x="7383438" y="2270145"/>
            <a:ext cx="3984311" cy="1345563"/>
          </a:xfrm>
          <a:prstGeom prst="borderCallout2">
            <a:avLst>
              <a:gd name="adj1" fmla="val 18750"/>
              <a:gd name="adj2" fmla="val -8333"/>
              <a:gd name="adj3" fmla="val 18750"/>
              <a:gd name="adj4" fmla="val -16667"/>
              <a:gd name="adj5" fmla="val 76374"/>
              <a:gd name="adj6" fmla="val -49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Yapılan commit leri burada belirtilen isim ve eposta ile ilişkilendirir. Repo da çalışan diğer kişiler bu isim ve epostayı görür.</a:t>
            </a:r>
          </a:p>
        </p:txBody>
      </p:sp>
    </p:spTree>
    <p:extLst>
      <p:ext uri="{BB962C8B-B14F-4D97-AF65-F5344CB8AC3E}">
        <p14:creationId xmlns:p14="http://schemas.microsoft.com/office/powerpoint/2010/main" val="21087350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Yer Tutucusu 2">
            <a:extLst>
              <a:ext uri="{FF2B5EF4-FFF2-40B4-BE49-F238E27FC236}">
                <a16:creationId xmlns:a16="http://schemas.microsoft.com/office/drawing/2014/main" id="{7775BBE7-92DF-48CC-857B-3EBED8F82E01}"/>
              </a:ext>
            </a:extLst>
          </p:cNvPr>
          <p:cNvSpPr>
            <a:spLocks noGrp="1"/>
          </p:cNvSpPr>
          <p:nvPr>
            <p:ph type="body" idx="10"/>
          </p:nvPr>
        </p:nvSpPr>
        <p:spPr/>
        <p:txBody>
          <a:bodyPr>
            <a:normAutofit lnSpcReduction="10000"/>
          </a:bodyPr>
          <a:lstStyle/>
          <a:p>
            <a:r>
              <a:rPr lang="tr-TR" dirty="0"/>
              <a:t>Genel Kavramlar</a:t>
            </a:r>
          </a:p>
        </p:txBody>
      </p:sp>
      <p:sp>
        <p:nvSpPr>
          <p:cNvPr id="6" name="İçerik Yer Tutucusu 5">
            <a:extLst>
              <a:ext uri="{FF2B5EF4-FFF2-40B4-BE49-F238E27FC236}">
                <a16:creationId xmlns:a16="http://schemas.microsoft.com/office/drawing/2014/main" id="{C94C949D-4302-4A7C-921A-B2EF844AE69B}"/>
              </a:ext>
            </a:extLst>
          </p:cNvPr>
          <p:cNvSpPr>
            <a:spLocks noGrp="1"/>
          </p:cNvSpPr>
          <p:nvPr>
            <p:ph sz="quarter" idx="11"/>
          </p:nvPr>
        </p:nvSpPr>
        <p:spPr>
          <a:xfrm>
            <a:off x="3322039" y="1743836"/>
            <a:ext cx="8325675" cy="2014432"/>
          </a:xfrm>
        </p:spPr>
        <p:txBody>
          <a:bodyPr anchor="t">
            <a:normAutofit/>
          </a:bodyPr>
          <a:lstStyle/>
          <a:p>
            <a:r>
              <a:rPr lang="tr-TR" sz="2000" dirty="0"/>
              <a:t>Versiyon kontrol ve birlikte çalışma altyapısını ayrı tutmak istediğimiz her bir bağımsız yapıya </a:t>
            </a:r>
            <a:r>
              <a:rPr lang="tr-TR" sz="2000" b="1" dirty="0"/>
              <a:t>repository</a:t>
            </a:r>
            <a:r>
              <a:rPr lang="tr-TR" sz="2000" dirty="0"/>
              <a:t> denir. Genellikle her proje için ayrı bir repository tanımlanır.</a:t>
            </a:r>
          </a:p>
        </p:txBody>
      </p:sp>
      <p:sp>
        <p:nvSpPr>
          <p:cNvPr id="4" name="Pentagon 3"/>
          <p:cNvSpPr/>
          <p:nvPr/>
        </p:nvSpPr>
        <p:spPr>
          <a:xfrm>
            <a:off x="744582" y="1907180"/>
            <a:ext cx="2442754" cy="600891"/>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Repository</a:t>
            </a:r>
          </a:p>
        </p:txBody>
      </p:sp>
      <p:sp>
        <p:nvSpPr>
          <p:cNvPr id="7" name="Oval 6"/>
          <p:cNvSpPr/>
          <p:nvPr/>
        </p:nvSpPr>
        <p:spPr>
          <a:xfrm>
            <a:off x="359617" y="1822660"/>
            <a:ext cx="769929" cy="769929"/>
          </a:xfrm>
          <a:prstGeom prst="ellipse">
            <a:avLst/>
          </a:prstGeom>
          <a:ln>
            <a:solidFill>
              <a:schemeClr val="accent1"/>
            </a:solid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tr-TR" sz="4800" dirty="0">
                <a:latin typeface="Arial Rounded MT Bold" panose="020F0704030504030204" pitchFamily="34" charset="0"/>
              </a:rPr>
              <a:t>?</a:t>
            </a:r>
          </a:p>
        </p:txBody>
      </p:sp>
    </p:spTree>
    <p:extLst>
      <p:ext uri="{BB962C8B-B14F-4D97-AF65-F5344CB8AC3E}">
        <p14:creationId xmlns:p14="http://schemas.microsoft.com/office/powerpoint/2010/main" val="17476054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Yer Tutucusu 4">
            <a:extLst>
              <a:ext uri="{FF2B5EF4-FFF2-40B4-BE49-F238E27FC236}">
                <a16:creationId xmlns:a16="http://schemas.microsoft.com/office/drawing/2014/main" id="{F85F51A9-2786-4BA2-8556-0E590AAD6D4F}"/>
              </a:ext>
            </a:extLst>
          </p:cNvPr>
          <p:cNvSpPr>
            <a:spLocks noGrp="1"/>
          </p:cNvSpPr>
          <p:nvPr>
            <p:ph type="body" idx="10"/>
          </p:nvPr>
        </p:nvSpPr>
        <p:spPr/>
        <p:txBody>
          <a:bodyPr>
            <a:normAutofit lnSpcReduction="10000"/>
          </a:bodyPr>
          <a:lstStyle/>
          <a:p>
            <a:r>
              <a:rPr lang="tr-TR" dirty="0"/>
              <a:t>Local repo oluşturma</a:t>
            </a:r>
          </a:p>
        </p:txBody>
      </p:sp>
      <p:sp>
        <p:nvSpPr>
          <p:cNvPr id="3" name="Content Placeholder 2"/>
          <p:cNvSpPr>
            <a:spLocks noGrp="1"/>
          </p:cNvSpPr>
          <p:nvPr>
            <p:ph sz="quarter" idx="11"/>
          </p:nvPr>
        </p:nvSpPr>
        <p:spPr/>
        <p:txBody>
          <a:bodyPr anchor="t">
            <a:normAutofit/>
          </a:bodyPr>
          <a:lstStyle/>
          <a:p>
            <a:r>
              <a:rPr lang="tr-TR" sz="2400" dirty="0"/>
              <a:t>Local bilgisayarımızda bir projeyi versiyon sistemine alabilmek için </a:t>
            </a:r>
            <a:r>
              <a:rPr lang="tr-TR" sz="2400" b="1" dirty="0"/>
              <a:t>git init </a:t>
            </a:r>
            <a:r>
              <a:rPr lang="tr-TR" sz="2400" dirty="0"/>
              <a:t>komutu kullanılır. </a:t>
            </a:r>
            <a:r>
              <a:rPr lang="tr-TR" sz="2400" u="sng" dirty="0"/>
              <a:t>Bu komut kullanılınca proje klasöründe</a:t>
            </a:r>
            <a:r>
              <a:rPr lang="tr-TR" sz="2400" dirty="0"/>
              <a:t> .git </a:t>
            </a:r>
            <a:r>
              <a:rPr lang="tr-TR" sz="2400" u="sng" dirty="0"/>
              <a:t>klasörü oluşturulur</a:t>
            </a:r>
            <a:r>
              <a:rPr lang="tr-TR" sz="2400" dirty="0"/>
              <a:t>. Bu local repomuzu saklayacaktır.</a:t>
            </a:r>
          </a:p>
        </p:txBody>
      </p:sp>
      <p:sp>
        <p:nvSpPr>
          <p:cNvPr id="4" name="Rounded Rectangle 3"/>
          <p:cNvSpPr/>
          <p:nvPr/>
        </p:nvSpPr>
        <p:spPr>
          <a:xfrm>
            <a:off x="2538484" y="3343702"/>
            <a:ext cx="6591868" cy="1419367"/>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tr-TR" sz="7200" b="1" dirty="0">
                <a:solidFill>
                  <a:schemeClr val="tx1"/>
                </a:solidFill>
              </a:rPr>
              <a:t>git init</a:t>
            </a:r>
          </a:p>
        </p:txBody>
      </p:sp>
    </p:spTree>
    <p:extLst>
      <p:ext uri="{BB962C8B-B14F-4D97-AF65-F5344CB8AC3E}">
        <p14:creationId xmlns:p14="http://schemas.microsoft.com/office/powerpoint/2010/main" val="18654436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own Arrow Callout 6"/>
          <p:cNvSpPr/>
          <p:nvPr/>
        </p:nvSpPr>
        <p:spPr>
          <a:xfrm rot="10800000">
            <a:off x="339078" y="1706064"/>
            <a:ext cx="11204173" cy="2088107"/>
          </a:xfrm>
          <a:prstGeom prst="downArrowCallout">
            <a:avLst>
              <a:gd name="adj1" fmla="val 31536"/>
              <a:gd name="adj2" fmla="val 79902"/>
              <a:gd name="adj3" fmla="val 25000"/>
              <a:gd name="adj4" fmla="val 75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Rectangle 7"/>
          <p:cNvSpPr/>
          <p:nvPr/>
        </p:nvSpPr>
        <p:spPr>
          <a:xfrm>
            <a:off x="116235" y="1980189"/>
            <a:ext cx="11921967" cy="4705837"/>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 name="Metin Yer Tutucusu 3">
            <a:extLst>
              <a:ext uri="{FF2B5EF4-FFF2-40B4-BE49-F238E27FC236}">
                <a16:creationId xmlns:a16="http://schemas.microsoft.com/office/drawing/2014/main" id="{12BE3120-8D78-4022-BB8A-D8F93F304584}"/>
              </a:ext>
            </a:extLst>
          </p:cNvPr>
          <p:cNvSpPr>
            <a:spLocks noGrp="1"/>
          </p:cNvSpPr>
          <p:nvPr>
            <p:ph type="body" idx="10"/>
          </p:nvPr>
        </p:nvSpPr>
        <p:spPr/>
        <p:txBody>
          <a:bodyPr>
            <a:normAutofit lnSpcReduction="10000"/>
          </a:bodyPr>
          <a:lstStyle/>
          <a:p>
            <a:r>
              <a:rPr lang="tr-TR" dirty="0"/>
              <a:t>Genel Kavramlar</a:t>
            </a:r>
          </a:p>
        </p:txBody>
      </p:sp>
      <p:sp>
        <p:nvSpPr>
          <p:cNvPr id="3" name="Content Placeholder 2"/>
          <p:cNvSpPr>
            <a:spLocks noGrp="1"/>
          </p:cNvSpPr>
          <p:nvPr>
            <p:ph sz="quarter" idx="11"/>
          </p:nvPr>
        </p:nvSpPr>
        <p:spPr>
          <a:xfrm>
            <a:off x="4397918" y="2155105"/>
            <a:ext cx="3183263" cy="4276292"/>
          </a:xfrm>
        </p:spPr>
        <p:style>
          <a:lnRef idx="1">
            <a:schemeClr val="accent4"/>
          </a:lnRef>
          <a:fillRef idx="3">
            <a:schemeClr val="accent4"/>
          </a:fillRef>
          <a:effectRef idx="2">
            <a:schemeClr val="accent4"/>
          </a:effectRef>
          <a:fontRef idx="minor">
            <a:schemeClr val="lt1"/>
          </a:fontRef>
        </p:style>
        <p:txBody>
          <a:bodyPr lIns="252000" tIns="900000" rIns="252000" anchor="t">
            <a:normAutofit lnSpcReduction="10000"/>
          </a:bodyPr>
          <a:lstStyle/>
          <a:p>
            <a:pPr marL="0" indent="0">
              <a:buNone/>
            </a:pPr>
            <a:r>
              <a:rPr lang="tr-TR" sz="2000" dirty="0">
                <a:solidFill>
                  <a:schemeClr val="tx1"/>
                </a:solidFill>
              </a:rPr>
              <a:t>Versiyon oluşturulacak(commit edilecek) olan dosya veya klasörlerin </a:t>
            </a:r>
            <a:r>
              <a:rPr lang="tr-TR" sz="2000" u="sng" dirty="0">
                <a:solidFill>
                  <a:schemeClr val="tx1"/>
                </a:solidFill>
              </a:rPr>
              <a:t>geçici olarak </a:t>
            </a:r>
            <a:r>
              <a:rPr lang="tr-TR" sz="2000" dirty="0">
                <a:solidFill>
                  <a:schemeClr val="tx1"/>
                </a:solidFill>
              </a:rPr>
              <a:t>toplandığı yerdir. Versiyon  oluşturulduktan(commit edildikten) sonra otomatik olarak staging area boşaltılır</a:t>
            </a:r>
          </a:p>
        </p:txBody>
      </p:sp>
      <p:sp>
        <p:nvSpPr>
          <p:cNvPr id="10" name="Pentagon 9"/>
          <p:cNvSpPr/>
          <p:nvPr/>
        </p:nvSpPr>
        <p:spPr>
          <a:xfrm>
            <a:off x="4599772" y="2136250"/>
            <a:ext cx="3287488" cy="600891"/>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Staging Area</a:t>
            </a:r>
          </a:p>
        </p:txBody>
      </p:sp>
      <p:sp>
        <p:nvSpPr>
          <p:cNvPr id="11" name="Oval 10"/>
          <p:cNvSpPr/>
          <p:nvPr/>
        </p:nvSpPr>
        <p:spPr>
          <a:xfrm>
            <a:off x="4214807" y="2051730"/>
            <a:ext cx="769929" cy="769929"/>
          </a:xfrm>
          <a:prstGeom prst="ellipse">
            <a:avLst/>
          </a:prstGeom>
          <a:ln>
            <a:solidFill>
              <a:schemeClr val="accent1"/>
            </a:solid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tr-TR" sz="4800" dirty="0">
                <a:latin typeface="Arial Rounded MT Bold" panose="020F0704030504030204" pitchFamily="34" charset="0"/>
              </a:rPr>
              <a:t>?</a:t>
            </a:r>
          </a:p>
        </p:txBody>
      </p:sp>
      <p:sp>
        <p:nvSpPr>
          <p:cNvPr id="16" name="Content Placeholder 2"/>
          <p:cNvSpPr txBox="1">
            <a:spLocks/>
          </p:cNvSpPr>
          <p:nvPr/>
        </p:nvSpPr>
        <p:spPr>
          <a:xfrm>
            <a:off x="598187" y="2136251"/>
            <a:ext cx="3030581" cy="4295146"/>
          </a:xfrm>
          <a:prstGeom prst="rect">
            <a:avLst/>
          </a:prstGeom>
        </p:spPr>
        <p:style>
          <a:lnRef idx="1">
            <a:schemeClr val="accent4"/>
          </a:lnRef>
          <a:fillRef idx="3">
            <a:schemeClr val="accent4"/>
          </a:fillRef>
          <a:effectRef idx="2">
            <a:schemeClr val="accent4"/>
          </a:effectRef>
          <a:fontRef idx="minor">
            <a:schemeClr val="lt1"/>
          </a:fontRef>
        </p:style>
        <p:txBody>
          <a:bodyPr vert="horz" lIns="252000" tIns="900000" rIns="252000" bIns="45720" rtlCol="0" anchor="t">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lt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lt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lt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lt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lt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lt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lt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lt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lt1"/>
                </a:solidFill>
                <a:latin typeface="+mn-lt"/>
                <a:ea typeface="+mn-ea"/>
                <a:cs typeface="+mn-cs"/>
              </a:defRPr>
            </a:lvl9pPr>
          </a:lstStyle>
          <a:p>
            <a:pPr marL="0" indent="0">
              <a:buFont typeface="Wingdings 2" charset="2"/>
              <a:buNone/>
            </a:pPr>
            <a:r>
              <a:rPr lang="tr-TR" sz="2000" dirty="0">
                <a:solidFill>
                  <a:schemeClr val="tx1"/>
                </a:solidFill>
              </a:rPr>
              <a:t>.git klasörünün bulunduğu çalışma alanıdır. Klasörler ve dosyalar üzerinden değişiklik burada yapılır.</a:t>
            </a:r>
          </a:p>
        </p:txBody>
      </p:sp>
      <p:sp>
        <p:nvSpPr>
          <p:cNvPr id="17" name="Pentagon 16"/>
          <p:cNvSpPr/>
          <p:nvPr/>
        </p:nvSpPr>
        <p:spPr>
          <a:xfrm>
            <a:off x="628664" y="2136250"/>
            <a:ext cx="3287488" cy="600891"/>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Working Space</a:t>
            </a:r>
          </a:p>
        </p:txBody>
      </p:sp>
      <p:sp>
        <p:nvSpPr>
          <p:cNvPr id="18" name="Oval 17"/>
          <p:cNvSpPr/>
          <p:nvPr/>
        </p:nvSpPr>
        <p:spPr>
          <a:xfrm>
            <a:off x="243699" y="2051730"/>
            <a:ext cx="769929" cy="769929"/>
          </a:xfrm>
          <a:prstGeom prst="ellipse">
            <a:avLst/>
          </a:prstGeom>
          <a:ln>
            <a:solidFill>
              <a:schemeClr val="accent1"/>
            </a:solid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tr-TR" sz="4800" dirty="0">
                <a:latin typeface="Arial Rounded MT Bold" panose="020F0704030504030204" pitchFamily="34" charset="0"/>
              </a:rPr>
              <a:t>?</a:t>
            </a:r>
          </a:p>
        </p:txBody>
      </p:sp>
      <p:sp>
        <p:nvSpPr>
          <p:cNvPr id="19" name="Content Placeholder 2"/>
          <p:cNvSpPr txBox="1">
            <a:spLocks/>
          </p:cNvSpPr>
          <p:nvPr/>
        </p:nvSpPr>
        <p:spPr>
          <a:xfrm>
            <a:off x="8540403" y="2136250"/>
            <a:ext cx="3030581" cy="4295147"/>
          </a:xfrm>
          <a:prstGeom prst="rect">
            <a:avLst/>
          </a:prstGeom>
        </p:spPr>
        <p:style>
          <a:lnRef idx="1">
            <a:schemeClr val="accent4"/>
          </a:lnRef>
          <a:fillRef idx="3">
            <a:schemeClr val="accent4"/>
          </a:fillRef>
          <a:effectRef idx="2">
            <a:schemeClr val="accent4"/>
          </a:effectRef>
          <a:fontRef idx="minor">
            <a:schemeClr val="lt1"/>
          </a:fontRef>
        </p:style>
        <p:txBody>
          <a:bodyPr vert="horz" lIns="252000" tIns="900000" rIns="252000" bIns="45720" rtlCol="0" anchor="t">
            <a:normAutofit lnSpcReduction="1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lt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lt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lt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lt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lt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lt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lt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lt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lt1"/>
                </a:solidFill>
                <a:latin typeface="+mn-lt"/>
                <a:ea typeface="+mn-ea"/>
                <a:cs typeface="+mn-cs"/>
              </a:defRPr>
            </a:lvl9pPr>
          </a:lstStyle>
          <a:p>
            <a:pPr marL="0" indent="0">
              <a:buNone/>
            </a:pPr>
            <a:r>
              <a:rPr lang="tr-TR" sz="2000" dirty="0">
                <a:solidFill>
                  <a:schemeClr val="tx1"/>
                </a:solidFill>
              </a:rPr>
              <a:t>Git her bir commit i ayrı bir versiyon olarak tutar. Böylece yapılan çeşitli değişikliklerden sonra projede sorunlar ortaya çıkarsa bir önceki commit e geri dönülebilir.</a:t>
            </a:r>
          </a:p>
        </p:txBody>
      </p:sp>
      <p:sp>
        <p:nvSpPr>
          <p:cNvPr id="20" name="Pentagon 19"/>
          <p:cNvSpPr/>
          <p:nvPr/>
        </p:nvSpPr>
        <p:spPr>
          <a:xfrm>
            <a:off x="8570880" y="2136250"/>
            <a:ext cx="3287488" cy="600891"/>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Commit Store</a:t>
            </a:r>
          </a:p>
        </p:txBody>
      </p:sp>
      <p:sp>
        <p:nvSpPr>
          <p:cNvPr id="21" name="Oval 20"/>
          <p:cNvSpPr/>
          <p:nvPr/>
        </p:nvSpPr>
        <p:spPr>
          <a:xfrm>
            <a:off x="8185915" y="2051730"/>
            <a:ext cx="769929" cy="769929"/>
          </a:xfrm>
          <a:prstGeom prst="ellipse">
            <a:avLst/>
          </a:prstGeom>
          <a:ln>
            <a:solidFill>
              <a:schemeClr val="accent1"/>
            </a:solid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tr-TR" sz="4800" dirty="0">
                <a:latin typeface="Arial Rounded MT Bold" panose="020F0704030504030204" pitchFamily="34" charset="0"/>
              </a:rPr>
              <a:t>?</a:t>
            </a:r>
          </a:p>
        </p:txBody>
      </p:sp>
      <p:sp>
        <p:nvSpPr>
          <p:cNvPr id="9" name="TextBox 8"/>
          <p:cNvSpPr txBox="1"/>
          <p:nvPr/>
        </p:nvSpPr>
        <p:spPr>
          <a:xfrm>
            <a:off x="5105985" y="1244399"/>
            <a:ext cx="1980029" cy="461665"/>
          </a:xfrm>
          <a:prstGeom prst="rect">
            <a:avLst/>
          </a:prstGeom>
          <a:noFill/>
        </p:spPr>
        <p:txBody>
          <a:bodyPr wrap="none" rtlCol="0">
            <a:spAutoFit/>
          </a:bodyPr>
          <a:lstStyle/>
          <a:p>
            <a:r>
              <a:rPr lang="tr-TR" sz="2400" b="1" dirty="0"/>
              <a:t>REPOSITORY</a:t>
            </a:r>
          </a:p>
        </p:txBody>
      </p:sp>
    </p:spTree>
    <p:extLst>
      <p:ext uri="{BB962C8B-B14F-4D97-AF65-F5344CB8AC3E}">
        <p14:creationId xmlns:p14="http://schemas.microsoft.com/office/powerpoint/2010/main" val="1878257609"/>
      </p:ext>
    </p:extLst>
  </p:cSld>
  <p:clrMapOvr>
    <a:masterClrMapping/>
  </p:clrMapOvr>
  <p:extLst>
    <p:ext uri="{6950BFC3-D8DA-4A85-94F7-54DA5524770B}">
      <p188:commentRel xmlns:p188="http://schemas.microsoft.com/office/powerpoint/2018/8/main" r:id="rId3"/>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Yer Tutucusu 4">
            <a:extLst>
              <a:ext uri="{FF2B5EF4-FFF2-40B4-BE49-F238E27FC236}">
                <a16:creationId xmlns:a16="http://schemas.microsoft.com/office/drawing/2014/main" id="{25FD8D1B-4A79-4D27-8CC0-2E69496FF9F0}"/>
              </a:ext>
            </a:extLst>
          </p:cNvPr>
          <p:cNvSpPr>
            <a:spLocks noGrp="1"/>
          </p:cNvSpPr>
          <p:nvPr>
            <p:ph type="body" idx="10"/>
          </p:nvPr>
        </p:nvSpPr>
        <p:spPr/>
        <p:txBody>
          <a:bodyPr>
            <a:normAutofit lnSpcReduction="10000"/>
          </a:bodyPr>
          <a:lstStyle/>
          <a:p>
            <a:r>
              <a:rPr lang="tr-TR" dirty="0"/>
              <a:t>Local versiyonlar oluşturma</a:t>
            </a:r>
          </a:p>
        </p:txBody>
      </p:sp>
      <p:graphicFrame>
        <p:nvGraphicFramePr>
          <p:cNvPr id="4" name="Content Placeholder 3"/>
          <p:cNvGraphicFramePr>
            <a:graphicFrameLocks noGrp="1"/>
          </p:cNvGraphicFramePr>
          <p:nvPr>
            <p:ph sz="quarter" idx="11"/>
            <p:extLst>
              <p:ext uri="{D42A27DB-BD31-4B8C-83A1-F6EECF244321}">
                <p14:modId xmlns:p14="http://schemas.microsoft.com/office/powerpoint/2010/main" val="3188436121"/>
              </p:ext>
            </p:extLst>
          </p:nvPr>
        </p:nvGraphicFramePr>
        <p:xfrm>
          <a:off x="661988" y="1743075"/>
          <a:ext cx="10985500" cy="47704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 name="Rectangle 7"/>
          <p:cNvSpPr/>
          <p:nvPr/>
        </p:nvSpPr>
        <p:spPr>
          <a:xfrm>
            <a:off x="4582735" y="5412506"/>
            <a:ext cx="3026530" cy="1076733"/>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r>
              <a:rPr lang="tr-TR" dirty="0">
                <a:solidFill>
                  <a:srgbClr val="FF0000"/>
                </a:solidFill>
              </a:rPr>
              <a:t>git add </a:t>
            </a:r>
            <a:r>
              <a:rPr lang="tr-TR" i="1" dirty="0">
                <a:solidFill>
                  <a:srgbClr val="FF0000"/>
                </a:solidFill>
              </a:rPr>
              <a:t>dosya_adi</a:t>
            </a:r>
          </a:p>
          <a:p>
            <a:r>
              <a:rPr lang="tr-TR" dirty="0">
                <a:solidFill>
                  <a:srgbClr val="FF0000"/>
                </a:solidFill>
              </a:rPr>
              <a:t>git add . </a:t>
            </a:r>
          </a:p>
        </p:txBody>
      </p:sp>
      <p:sp>
        <p:nvSpPr>
          <p:cNvPr id="9" name="Rectangle 8"/>
          <p:cNvSpPr/>
          <p:nvPr/>
        </p:nvSpPr>
        <p:spPr>
          <a:xfrm>
            <a:off x="8013368" y="5412506"/>
            <a:ext cx="3354382" cy="1280534"/>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r>
              <a:rPr lang="tr-TR" sz="1400" dirty="0">
                <a:solidFill>
                  <a:srgbClr val="FF0000"/>
                </a:solidFill>
              </a:rPr>
              <a:t>git commit –m "ilk versiyon«</a:t>
            </a:r>
          </a:p>
          <a:p>
            <a:r>
              <a:rPr lang="tr-TR" sz="1400" dirty="0">
                <a:solidFill>
                  <a:schemeClr val="tx1"/>
                </a:solidFill>
              </a:rPr>
              <a:t>git </a:t>
            </a:r>
            <a:r>
              <a:rPr lang="tr-TR" sz="1400" dirty="0" err="1">
                <a:solidFill>
                  <a:schemeClr val="tx1"/>
                </a:solidFill>
              </a:rPr>
              <a:t>commit</a:t>
            </a:r>
            <a:r>
              <a:rPr lang="tr-TR" sz="1400" dirty="0">
                <a:solidFill>
                  <a:schemeClr val="tx1"/>
                </a:solidFill>
              </a:rPr>
              <a:t> ile belli bir dosyayı </a:t>
            </a:r>
            <a:r>
              <a:rPr lang="tr-TR" sz="1400" b="1" dirty="0" err="1">
                <a:solidFill>
                  <a:schemeClr val="tx1"/>
                </a:solidFill>
              </a:rPr>
              <a:t>staging</a:t>
            </a:r>
            <a:r>
              <a:rPr lang="tr-TR" sz="1400" b="1" dirty="0">
                <a:solidFill>
                  <a:schemeClr val="tx1"/>
                </a:solidFill>
              </a:rPr>
              <a:t> </a:t>
            </a:r>
            <a:r>
              <a:rPr lang="tr-TR" sz="1400" b="1" dirty="0" err="1">
                <a:solidFill>
                  <a:schemeClr val="tx1"/>
                </a:solidFill>
              </a:rPr>
              <a:t>area’dan</a:t>
            </a:r>
            <a:r>
              <a:rPr lang="tr-TR" sz="1400" b="1" dirty="0">
                <a:solidFill>
                  <a:schemeClr val="tx1"/>
                </a:solidFill>
              </a:rPr>
              <a:t> </a:t>
            </a:r>
            <a:r>
              <a:rPr lang="tr-TR" sz="1400" b="1" dirty="0" err="1">
                <a:solidFill>
                  <a:schemeClr val="tx1"/>
                </a:solidFill>
              </a:rPr>
              <a:t>commit</a:t>
            </a:r>
            <a:r>
              <a:rPr lang="tr-TR" sz="1400" b="1" dirty="0">
                <a:solidFill>
                  <a:schemeClr val="tx1"/>
                </a:solidFill>
              </a:rPr>
              <a:t> </a:t>
            </a:r>
            <a:r>
              <a:rPr lang="tr-TR" sz="1400" b="1" dirty="0" err="1">
                <a:solidFill>
                  <a:schemeClr val="tx1"/>
                </a:solidFill>
              </a:rPr>
              <a:t>store’a</a:t>
            </a:r>
            <a:r>
              <a:rPr lang="tr-TR" sz="1400" b="1" dirty="0">
                <a:solidFill>
                  <a:schemeClr val="tx1"/>
                </a:solidFill>
              </a:rPr>
              <a:t> yollarız</a:t>
            </a:r>
          </a:p>
          <a:p>
            <a:r>
              <a:rPr lang="tr-TR" sz="1400" dirty="0">
                <a:solidFill>
                  <a:schemeClr val="tx1"/>
                </a:solidFill>
              </a:rPr>
              <a:t>Değişiklikleri </a:t>
            </a:r>
            <a:r>
              <a:rPr lang="tr-TR" sz="1400" b="1" dirty="0" err="1">
                <a:solidFill>
                  <a:schemeClr val="tx1"/>
                </a:solidFill>
              </a:rPr>
              <a:t>local</a:t>
            </a:r>
            <a:r>
              <a:rPr lang="tr-TR" sz="1400" b="1" dirty="0">
                <a:solidFill>
                  <a:schemeClr val="tx1"/>
                </a:solidFill>
              </a:rPr>
              <a:t> </a:t>
            </a:r>
            <a:r>
              <a:rPr lang="tr-TR" sz="1400" b="1" dirty="0" err="1">
                <a:solidFill>
                  <a:schemeClr val="tx1"/>
                </a:solidFill>
              </a:rPr>
              <a:t>repo</a:t>
            </a:r>
            <a:r>
              <a:rPr lang="tr-TR" sz="1400" dirty="0" err="1">
                <a:solidFill>
                  <a:schemeClr val="tx1"/>
                </a:solidFill>
              </a:rPr>
              <a:t>’da</a:t>
            </a:r>
            <a:r>
              <a:rPr lang="tr-TR" sz="1400" dirty="0">
                <a:solidFill>
                  <a:schemeClr val="tx1"/>
                </a:solidFill>
              </a:rPr>
              <a:t> saklama işlemine </a:t>
            </a:r>
            <a:r>
              <a:rPr lang="tr-TR" sz="1400" dirty="0" err="1">
                <a:solidFill>
                  <a:schemeClr val="tx1"/>
                </a:solidFill>
              </a:rPr>
              <a:t>commit</a:t>
            </a:r>
            <a:r>
              <a:rPr lang="tr-TR" sz="1400" dirty="0">
                <a:solidFill>
                  <a:schemeClr val="tx1"/>
                </a:solidFill>
              </a:rPr>
              <a:t> diyoruz.</a:t>
            </a:r>
          </a:p>
        </p:txBody>
      </p:sp>
      <p:sp>
        <p:nvSpPr>
          <p:cNvPr id="3" name="Line Callout 2 2"/>
          <p:cNvSpPr/>
          <p:nvPr/>
        </p:nvSpPr>
        <p:spPr>
          <a:xfrm flipH="1">
            <a:off x="313899" y="4716080"/>
            <a:ext cx="3810640" cy="1684720"/>
          </a:xfrm>
          <a:prstGeom prst="borderCallout2">
            <a:avLst>
              <a:gd name="adj1" fmla="val 30901"/>
              <a:gd name="adj2" fmla="val 263"/>
              <a:gd name="adj3" fmla="val 45483"/>
              <a:gd name="adj4" fmla="val -8071"/>
              <a:gd name="adj5" fmla="val 70270"/>
              <a:gd name="adj6" fmla="val -12997"/>
            </a:avLst>
          </a:prstGeom>
        </p:spPr>
        <p:style>
          <a:lnRef idx="2">
            <a:schemeClr val="accent2"/>
          </a:lnRef>
          <a:fillRef idx="1">
            <a:schemeClr val="lt1"/>
          </a:fillRef>
          <a:effectRef idx="0">
            <a:schemeClr val="accent2"/>
          </a:effectRef>
          <a:fontRef idx="minor">
            <a:schemeClr val="dk1"/>
          </a:fontRef>
        </p:style>
        <p:txBody>
          <a:bodyPr rtlCol="0" anchor="ctr"/>
          <a:lstStyle/>
          <a:p>
            <a:r>
              <a:rPr lang="tr-TR" sz="1400" i="1" dirty="0"/>
              <a:t>Git add iki farklı şekilde kullanılır.</a:t>
            </a:r>
            <a:br>
              <a:rPr lang="tr-TR" sz="1400" i="1" dirty="0"/>
            </a:br>
            <a:r>
              <a:rPr lang="tr-TR" sz="1400" i="1" dirty="0"/>
              <a:t>1- Belli bir dosyayı </a:t>
            </a:r>
            <a:r>
              <a:rPr lang="tr-TR" sz="1400" b="1" i="1" dirty="0" err="1"/>
              <a:t>staging</a:t>
            </a:r>
            <a:r>
              <a:rPr lang="tr-TR" sz="1400" b="1" i="1" dirty="0"/>
              <a:t> </a:t>
            </a:r>
            <a:r>
              <a:rPr lang="tr-TR" sz="1400" b="1" i="1" dirty="0" err="1"/>
              <a:t>area</a:t>
            </a:r>
            <a:r>
              <a:rPr lang="tr-TR" sz="1400" i="1" dirty="0" err="1"/>
              <a:t>’ya</a:t>
            </a:r>
            <a:r>
              <a:rPr lang="tr-TR" sz="1400" i="1" dirty="0"/>
              <a:t> göndermek için git add komutundan sonra dosyanın ismi yazılır. </a:t>
            </a:r>
          </a:p>
          <a:p>
            <a:r>
              <a:rPr lang="tr-TR" sz="1400" i="1" dirty="0"/>
              <a:t>2- Değişiklik yapılan tüm dosyaları stage a göndermek için nokta konulur.</a:t>
            </a:r>
          </a:p>
        </p:txBody>
      </p:sp>
      <p:sp>
        <p:nvSpPr>
          <p:cNvPr id="7" name="Rounded Rectangle 6"/>
          <p:cNvSpPr/>
          <p:nvPr/>
        </p:nvSpPr>
        <p:spPr>
          <a:xfrm>
            <a:off x="4642513" y="4716081"/>
            <a:ext cx="2906973" cy="565213"/>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tr-TR" sz="2800" b="1" i="1" dirty="0">
                <a:solidFill>
                  <a:schemeClr val="tx1"/>
                </a:solidFill>
              </a:rPr>
              <a:t>git add</a:t>
            </a:r>
          </a:p>
        </p:txBody>
      </p:sp>
      <p:sp>
        <p:nvSpPr>
          <p:cNvPr id="10" name="Rounded Rectangle 9"/>
          <p:cNvSpPr/>
          <p:nvPr/>
        </p:nvSpPr>
        <p:spPr>
          <a:xfrm>
            <a:off x="8007681" y="4716080"/>
            <a:ext cx="2906973" cy="565213"/>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tr-TR" sz="2800" b="1" i="1" dirty="0">
                <a:solidFill>
                  <a:schemeClr val="tx1"/>
                </a:solidFill>
              </a:rPr>
              <a:t>git commit</a:t>
            </a:r>
          </a:p>
        </p:txBody>
      </p:sp>
      <p:sp>
        <p:nvSpPr>
          <p:cNvPr id="11" name="Rounded Rectangle 10"/>
          <p:cNvSpPr/>
          <p:nvPr/>
        </p:nvSpPr>
        <p:spPr>
          <a:xfrm>
            <a:off x="1241946" y="2129051"/>
            <a:ext cx="6307539" cy="431608"/>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tr-TR" sz="2000" b="1" i="1" dirty="0">
                <a:solidFill>
                  <a:schemeClr val="tx1"/>
                </a:solidFill>
              </a:rPr>
              <a:t>git status</a:t>
            </a:r>
          </a:p>
        </p:txBody>
      </p:sp>
      <p:sp>
        <p:nvSpPr>
          <p:cNvPr id="12" name="Rounded Rectangle 11"/>
          <p:cNvSpPr/>
          <p:nvPr/>
        </p:nvSpPr>
        <p:spPr>
          <a:xfrm>
            <a:off x="8007680" y="2129051"/>
            <a:ext cx="2906973" cy="431608"/>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tr-TR" sz="2000" b="1" i="1" dirty="0">
                <a:solidFill>
                  <a:schemeClr val="tx1"/>
                </a:solidFill>
              </a:rPr>
              <a:t>git log</a:t>
            </a:r>
          </a:p>
        </p:txBody>
      </p:sp>
      <p:sp>
        <p:nvSpPr>
          <p:cNvPr id="13" name="Line Callout 2 12"/>
          <p:cNvSpPr/>
          <p:nvPr/>
        </p:nvSpPr>
        <p:spPr>
          <a:xfrm flipH="1">
            <a:off x="4339988" y="1125538"/>
            <a:ext cx="2620370" cy="823986"/>
          </a:xfrm>
          <a:prstGeom prst="borderCallout2">
            <a:avLst>
              <a:gd name="adj1" fmla="val 18750"/>
              <a:gd name="adj2" fmla="val -8333"/>
              <a:gd name="adj3" fmla="val 18750"/>
              <a:gd name="adj4" fmla="val -16667"/>
              <a:gd name="adj5" fmla="val 127271"/>
              <a:gd name="adj6" fmla="val -16618"/>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tr-TR" sz="1400" i="1" dirty="0"/>
              <a:t>Working Directory veya Staging area’ nın durumunu görmek için kullanılır.</a:t>
            </a:r>
          </a:p>
        </p:txBody>
      </p:sp>
      <p:sp>
        <p:nvSpPr>
          <p:cNvPr id="14" name="Line Callout 2 13"/>
          <p:cNvSpPr/>
          <p:nvPr/>
        </p:nvSpPr>
        <p:spPr>
          <a:xfrm flipH="1">
            <a:off x="8007680" y="1125538"/>
            <a:ext cx="2317846" cy="823986"/>
          </a:xfrm>
          <a:prstGeom prst="borderCallout2">
            <a:avLst>
              <a:gd name="adj1" fmla="val 18750"/>
              <a:gd name="adj2" fmla="val -8333"/>
              <a:gd name="adj3" fmla="val 18750"/>
              <a:gd name="adj4" fmla="val -16667"/>
              <a:gd name="adj5" fmla="val 127271"/>
              <a:gd name="adj6" fmla="val -16618"/>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tr-TR" sz="1400" i="1" dirty="0"/>
              <a:t>Oluşturulan versiyonları görmek için bu komut kullanılır</a:t>
            </a:r>
          </a:p>
        </p:txBody>
      </p:sp>
    </p:spTree>
    <p:extLst>
      <p:ext uri="{BB962C8B-B14F-4D97-AF65-F5344CB8AC3E}">
        <p14:creationId xmlns:p14="http://schemas.microsoft.com/office/powerpoint/2010/main" val="87260676"/>
      </p:ext>
    </p:extLst>
  </p:cSld>
  <p:clrMapOvr>
    <a:masterClrMapping/>
  </p:clrMapOvr>
  <p:extLst>
    <p:ext uri="{6950BFC3-D8DA-4A85-94F7-54DA5524770B}">
      <p188:commentRel xmlns:p188="http://schemas.microsoft.com/office/powerpoint/2018/8/main" r:id="rId3"/>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çerik Yer Tutucusu 4">
            <a:extLst>
              <a:ext uri="{FF2B5EF4-FFF2-40B4-BE49-F238E27FC236}">
                <a16:creationId xmlns:a16="http://schemas.microsoft.com/office/drawing/2014/main" id="{0069343B-FE4A-493F-9C8C-7397952AC8EC}"/>
              </a:ext>
            </a:extLst>
          </p:cNvPr>
          <p:cNvSpPr>
            <a:spLocks noGrp="1"/>
          </p:cNvSpPr>
          <p:nvPr>
            <p:ph sz="half" idx="2"/>
          </p:nvPr>
        </p:nvSpPr>
        <p:spPr/>
        <p:txBody>
          <a:bodyPr anchor="t">
            <a:normAutofit lnSpcReduction="10000"/>
          </a:bodyPr>
          <a:lstStyle/>
          <a:p>
            <a:r>
              <a:rPr lang="tr-TR" sz="2400" dirty="0"/>
              <a:t>Bir versiyonda hangi değişikliklerin olduğunu görmek için öncelikle </a:t>
            </a:r>
            <a:r>
              <a:rPr lang="tr-TR" sz="2400" b="1" dirty="0"/>
              <a:t>git log </a:t>
            </a:r>
            <a:r>
              <a:rPr lang="tr-TR" sz="2400" dirty="0"/>
              <a:t>komutu kullanılarak ilgili </a:t>
            </a:r>
            <a:r>
              <a:rPr lang="tr-TR" sz="2400" b="1" dirty="0"/>
              <a:t>commit in hash kodu öğren</a:t>
            </a:r>
            <a:r>
              <a:rPr lang="tr-TR" sz="2400" dirty="0"/>
              <a:t>ilir. Ardından aşağıdaki komut kullanılarak detaylara ulaşılır</a:t>
            </a:r>
          </a:p>
          <a:p>
            <a:r>
              <a:rPr lang="tr-TR" sz="2400" dirty="0"/>
              <a:t> git show’dan çıkmak için ‘q’ ya basılır.</a:t>
            </a:r>
          </a:p>
          <a:p>
            <a:r>
              <a:rPr lang="tr-TR" sz="2400" dirty="0"/>
              <a:t>Bütün çıktıyı tek bir satırda almak istiyorsan: </a:t>
            </a:r>
            <a:r>
              <a:rPr lang="tr-TR" sz="2400" b="1" dirty="0"/>
              <a:t>git log -</a:t>
            </a:r>
            <a:r>
              <a:rPr lang="tr-TR" sz="2400" b="1" dirty="0" err="1"/>
              <a:t>oneline</a:t>
            </a:r>
            <a:endParaRPr lang="tr-TR" sz="2400" b="1" dirty="0"/>
          </a:p>
          <a:p>
            <a:pPr marL="0" indent="0">
              <a:buNone/>
            </a:pPr>
            <a:endParaRPr lang="tr-TR" sz="2400" dirty="0"/>
          </a:p>
        </p:txBody>
      </p:sp>
      <p:sp>
        <p:nvSpPr>
          <p:cNvPr id="6" name="Metin Yer Tutucusu 5">
            <a:extLst>
              <a:ext uri="{FF2B5EF4-FFF2-40B4-BE49-F238E27FC236}">
                <a16:creationId xmlns:a16="http://schemas.microsoft.com/office/drawing/2014/main" id="{FED95A3D-38F3-477A-B669-5216F2CBDB75}"/>
              </a:ext>
            </a:extLst>
          </p:cNvPr>
          <p:cNvSpPr>
            <a:spLocks noGrp="1"/>
          </p:cNvSpPr>
          <p:nvPr>
            <p:ph type="body" idx="11"/>
          </p:nvPr>
        </p:nvSpPr>
        <p:spPr/>
        <p:txBody>
          <a:bodyPr>
            <a:normAutofit lnSpcReduction="10000"/>
          </a:bodyPr>
          <a:lstStyle/>
          <a:p>
            <a:r>
              <a:rPr lang="tr-TR" dirty="0"/>
              <a:t>Versiyon detaylarını görme</a:t>
            </a:r>
          </a:p>
        </p:txBody>
      </p:sp>
      <p:sp>
        <p:nvSpPr>
          <p:cNvPr id="8" name="Rounded Rectangle 7"/>
          <p:cNvSpPr/>
          <p:nvPr/>
        </p:nvSpPr>
        <p:spPr>
          <a:xfrm>
            <a:off x="489900" y="5013428"/>
            <a:ext cx="5787069" cy="10508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2400" dirty="0"/>
              <a:t>git show </a:t>
            </a:r>
            <a:r>
              <a:rPr lang="tr-TR" sz="2400" i="1" dirty="0">
                <a:solidFill>
                  <a:srgbClr val="FFFF00"/>
                </a:solidFill>
              </a:rPr>
              <a:t>[hash kodun ilk 7 karakteri]</a:t>
            </a:r>
          </a:p>
        </p:txBody>
      </p:sp>
      <p:pic>
        <p:nvPicPr>
          <p:cNvPr id="9" name="Picture 6">
            <a:extLst>
              <a:ext uri="{FF2B5EF4-FFF2-40B4-BE49-F238E27FC236}">
                <a16:creationId xmlns:a16="http://schemas.microsoft.com/office/drawing/2014/main" id="{126573D0-3862-4FC2-A7EE-D361C7684723}"/>
              </a:ext>
            </a:extLst>
          </p:cNvPr>
          <p:cNvPicPr>
            <a:picLocks noGrp="1" noChangeAspect="1"/>
          </p:cNvPicPr>
          <p:nvPr>
            <p:ph sz="half" idx="1"/>
          </p:nvPr>
        </p:nvPicPr>
        <p:blipFill>
          <a:blip r:embed="rId2"/>
          <a:stretch>
            <a:fillRect/>
          </a:stretch>
        </p:blipFill>
        <p:spPr>
          <a:xfrm>
            <a:off x="600030" y="1826140"/>
            <a:ext cx="5020376" cy="2029108"/>
          </a:xfrm>
          <a:prstGeom prst="rect">
            <a:avLst/>
          </a:prstGeom>
        </p:spPr>
      </p:pic>
    </p:spTree>
    <p:extLst>
      <p:ext uri="{BB962C8B-B14F-4D97-AF65-F5344CB8AC3E}">
        <p14:creationId xmlns:p14="http://schemas.microsoft.com/office/powerpoint/2010/main" val="26171843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Metin kutusu 16">
            <a:extLst>
              <a:ext uri="{FF2B5EF4-FFF2-40B4-BE49-F238E27FC236}">
                <a16:creationId xmlns:a16="http://schemas.microsoft.com/office/drawing/2014/main" id="{F690BF20-49D3-44C5-88EC-14A366E790FE}"/>
              </a:ext>
            </a:extLst>
          </p:cNvPr>
          <p:cNvSpPr txBox="1"/>
          <p:nvPr/>
        </p:nvSpPr>
        <p:spPr>
          <a:xfrm>
            <a:off x="413764" y="5030497"/>
            <a:ext cx="5181600" cy="1335920"/>
          </a:xfrm>
          <a:prstGeom prst="rect">
            <a:avLst/>
          </a:prstGeom>
        </p:spPr>
        <p:style>
          <a:lnRef idx="2">
            <a:schemeClr val="dk1"/>
          </a:lnRef>
          <a:fillRef idx="1">
            <a:schemeClr val="lt1"/>
          </a:fillRef>
          <a:effectRef idx="0">
            <a:schemeClr val="dk1"/>
          </a:effectRef>
          <a:fontRef idx="minor">
            <a:schemeClr val="dk1"/>
          </a:fontRef>
        </p:style>
        <p:txBody>
          <a:bodyPr wrap="square" tIns="180000" rtlCol="0">
            <a:spAutoFit/>
          </a:bodyPr>
          <a:lstStyle/>
          <a:p>
            <a:pPr marL="0" indent="0">
              <a:buNone/>
            </a:pPr>
            <a:r>
              <a:rPr lang="tr-TR" dirty="0">
                <a:latin typeface="Courier New" panose="02070309020205020404" pitchFamily="49" charset="0"/>
                <a:cs typeface="Courier New" panose="02070309020205020404" pitchFamily="49" charset="0"/>
              </a:rPr>
              <a:t>git </a:t>
            </a:r>
            <a:r>
              <a:rPr lang="tr-TR" dirty="0" err="1">
                <a:latin typeface="Courier New" panose="02070309020205020404" pitchFamily="49" charset="0"/>
                <a:cs typeface="Courier New" panose="02070309020205020404" pitchFamily="49" charset="0"/>
              </a:rPr>
              <a:t>status</a:t>
            </a:r>
            <a:endParaRPr lang="tr-TR" dirty="0">
              <a:latin typeface="Courier New" panose="02070309020205020404" pitchFamily="49" charset="0"/>
              <a:cs typeface="Courier New" panose="02070309020205020404" pitchFamily="49" charset="0"/>
            </a:endParaRPr>
          </a:p>
          <a:p>
            <a:pPr marL="0" indent="0">
              <a:buNone/>
            </a:pPr>
            <a:r>
              <a:rPr lang="tr-TR" dirty="0">
                <a:latin typeface="Courier New" panose="02070309020205020404" pitchFamily="49" charset="0"/>
                <a:cs typeface="Courier New" panose="02070309020205020404" pitchFamily="49" charset="0"/>
              </a:rPr>
              <a:t>git log</a:t>
            </a:r>
          </a:p>
          <a:p>
            <a:pPr marL="0" indent="0">
              <a:buNone/>
            </a:pPr>
            <a:r>
              <a:rPr lang="tr-TR" dirty="0">
                <a:latin typeface="Courier New" panose="02070309020205020404" pitchFamily="49" charset="0"/>
                <a:cs typeface="Courier New" panose="02070309020205020404" pitchFamily="49" charset="0"/>
              </a:rPr>
              <a:t>git </a:t>
            </a:r>
            <a:r>
              <a:rPr lang="tr-TR" dirty="0" err="1">
                <a:latin typeface="Courier New" panose="02070309020205020404" pitchFamily="49" charset="0"/>
                <a:cs typeface="Courier New" panose="02070309020205020404" pitchFamily="49" charset="0"/>
              </a:rPr>
              <a:t>show</a:t>
            </a:r>
            <a:r>
              <a:rPr lang="tr-TR" dirty="0">
                <a:latin typeface="Courier New" panose="02070309020205020404" pitchFamily="49" charset="0"/>
                <a:cs typeface="Courier New" panose="02070309020205020404" pitchFamily="49" charset="0"/>
              </a:rPr>
              <a:t> [</a:t>
            </a:r>
            <a:r>
              <a:rPr lang="tr-TR" dirty="0" err="1">
                <a:latin typeface="Courier New" panose="02070309020205020404" pitchFamily="49" charset="0"/>
                <a:cs typeface="Courier New" panose="02070309020205020404" pitchFamily="49" charset="0"/>
              </a:rPr>
              <a:t>hash_kodu</a:t>
            </a:r>
            <a:r>
              <a:rPr lang="tr-TR" dirty="0">
                <a:latin typeface="Courier New" panose="02070309020205020404" pitchFamily="49" charset="0"/>
                <a:cs typeface="Courier New" panose="02070309020205020404" pitchFamily="49" charset="0"/>
              </a:rPr>
              <a:t>]</a:t>
            </a:r>
          </a:p>
          <a:p>
            <a:endParaRPr lang="tr-TR" dirty="0"/>
          </a:p>
        </p:txBody>
      </p:sp>
      <p:sp>
        <p:nvSpPr>
          <p:cNvPr id="16" name="Metin kutusu 15">
            <a:extLst>
              <a:ext uri="{FF2B5EF4-FFF2-40B4-BE49-F238E27FC236}">
                <a16:creationId xmlns:a16="http://schemas.microsoft.com/office/drawing/2014/main" id="{9A60878A-7150-413C-B916-15CFC571F30A}"/>
              </a:ext>
            </a:extLst>
          </p:cNvPr>
          <p:cNvSpPr txBox="1"/>
          <p:nvPr/>
        </p:nvSpPr>
        <p:spPr>
          <a:xfrm>
            <a:off x="413764" y="2039148"/>
            <a:ext cx="5181600" cy="1335920"/>
          </a:xfrm>
          <a:prstGeom prst="rect">
            <a:avLst/>
          </a:prstGeom>
        </p:spPr>
        <p:style>
          <a:lnRef idx="2">
            <a:schemeClr val="dk1"/>
          </a:lnRef>
          <a:fillRef idx="1">
            <a:schemeClr val="lt1"/>
          </a:fillRef>
          <a:effectRef idx="0">
            <a:schemeClr val="dk1"/>
          </a:effectRef>
          <a:fontRef idx="minor">
            <a:schemeClr val="dk1"/>
          </a:fontRef>
        </p:style>
        <p:txBody>
          <a:bodyPr wrap="square" tIns="180000" rtlCol="0">
            <a:spAutoFit/>
          </a:bodyPr>
          <a:lstStyle/>
          <a:p>
            <a:pPr marL="0" indent="0">
              <a:buNone/>
            </a:pPr>
            <a:r>
              <a:rPr lang="tr-TR" dirty="0">
                <a:latin typeface="Courier New" panose="02070309020205020404" pitchFamily="49" charset="0"/>
                <a:cs typeface="Courier New" panose="02070309020205020404" pitchFamily="49" charset="0"/>
              </a:rPr>
              <a:t>git </a:t>
            </a:r>
            <a:r>
              <a:rPr lang="tr-TR" dirty="0" err="1">
                <a:latin typeface="Courier New" panose="02070309020205020404" pitchFamily="49" charset="0"/>
                <a:cs typeface="Courier New" panose="02070309020205020404" pitchFamily="49" charset="0"/>
              </a:rPr>
              <a:t>init</a:t>
            </a:r>
            <a:endParaRPr lang="tr-TR" dirty="0">
              <a:latin typeface="Courier New" panose="02070309020205020404" pitchFamily="49" charset="0"/>
              <a:cs typeface="Courier New" panose="02070309020205020404" pitchFamily="49" charset="0"/>
            </a:endParaRPr>
          </a:p>
          <a:p>
            <a:pPr marL="0" indent="0">
              <a:buNone/>
            </a:pPr>
            <a:r>
              <a:rPr lang="tr-TR" dirty="0">
                <a:latin typeface="Courier New" panose="02070309020205020404" pitchFamily="49" charset="0"/>
                <a:cs typeface="Courier New" panose="02070309020205020404" pitchFamily="49" charset="0"/>
              </a:rPr>
              <a:t>(Repoda değişiklik yapılır)</a:t>
            </a:r>
          </a:p>
          <a:p>
            <a:pPr marL="0" indent="0">
              <a:buNone/>
            </a:pPr>
            <a:r>
              <a:rPr lang="tr-TR" dirty="0">
                <a:latin typeface="Courier New" panose="02070309020205020404" pitchFamily="49" charset="0"/>
                <a:cs typeface="Courier New" panose="02070309020205020404" pitchFamily="49" charset="0"/>
              </a:rPr>
              <a:t>git </a:t>
            </a:r>
            <a:r>
              <a:rPr lang="tr-TR" dirty="0" err="1">
                <a:latin typeface="Courier New" panose="02070309020205020404" pitchFamily="49" charset="0"/>
                <a:cs typeface="Courier New" panose="02070309020205020404" pitchFamily="49" charset="0"/>
              </a:rPr>
              <a:t>add</a:t>
            </a:r>
            <a:r>
              <a:rPr lang="tr-TR" dirty="0">
                <a:latin typeface="Courier New" panose="02070309020205020404" pitchFamily="49" charset="0"/>
                <a:cs typeface="Courier New" panose="02070309020205020404" pitchFamily="49" charset="0"/>
              </a:rPr>
              <a:t> .</a:t>
            </a:r>
          </a:p>
          <a:p>
            <a:pPr marL="0" indent="0">
              <a:buNone/>
            </a:pPr>
            <a:r>
              <a:rPr lang="tr-TR" dirty="0">
                <a:latin typeface="Courier New" panose="02070309020205020404" pitchFamily="49" charset="0"/>
                <a:cs typeface="Courier New" panose="02070309020205020404" pitchFamily="49" charset="0"/>
              </a:rPr>
              <a:t>git commit –m "versiyon metni"</a:t>
            </a:r>
          </a:p>
        </p:txBody>
      </p:sp>
      <p:sp>
        <p:nvSpPr>
          <p:cNvPr id="6" name="Rounded Rectangle 5"/>
          <p:cNvSpPr/>
          <p:nvPr/>
        </p:nvSpPr>
        <p:spPr>
          <a:xfrm>
            <a:off x="413764" y="4518041"/>
            <a:ext cx="5190254" cy="6008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tr-TR" dirty="0"/>
              <a:t>Yardımcı komutlar</a:t>
            </a:r>
          </a:p>
        </p:txBody>
      </p:sp>
      <p:sp>
        <p:nvSpPr>
          <p:cNvPr id="13" name="Metin Yer Tutucusu 12">
            <a:extLst>
              <a:ext uri="{FF2B5EF4-FFF2-40B4-BE49-F238E27FC236}">
                <a16:creationId xmlns:a16="http://schemas.microsoft.com/office/drawing/2014/main" id="{37BB4693-76B7-482F-B37F-88868376CB48}"/>
              </a:ext>
            </a:extLst>
          </p:cNvPr>
          <p:cNvSpPr>
            <a:spLocks noGrp="1"/>
          </p:cNvSpPr>
          <p:nvPr>
            <p:ph type="body" idx="11"/>
          </p:nvPr>
        </p:nvSpPr>
        <p:spPr/>
        <p:txBody>
          <a:bodyPr>
            <a:normAutofit lnSpcReduction="10000"/>
          </a:bodyPr>
          <a:lstStyle/>
          <a:p>
            <a:r>
              <a:rPr lang="tr-TR" dirty="0"/>
              <a:t>Versiyon oluşturmak için kodlar</a:t>
            </a:r>
          </a:p>
        </p:txBody>
      </p:sp>
      <p:sp>
        <p:nvSpPr>
          <p:cNvPr id="5" name="Rounded Rectangle 4"/>
          <p:cNvSpPr/>
          <p:nvPr/>
        </p:nvSpPr>
        <p:spPr>
          <a:xfrm>
            <a:off x="413764" y="1515292"/>
            <a:ext cx="5190202" cy="6008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tr-TR" dirty="0"/>
              <a:t>Ana komutlar</a:t>
            </a:r>
          </a:p>
        </p:txBody>
      </p:sp>
      <p:sp>
        <p:nvSpPr>
          <p:cNvPr id="7" name="Line Callout 2 6"/>
          <p:cNvSpPr/>
          <p:nvPr/>
        </p:nvSpPr>
        <p:spPr>
          <a:xfrm>
            <a:off x="6570617" y="1404237"/>
            <a:ext cx="4572000" cy="711946"/>
          </a:xfrm>
          <a:prstGeom prst="borderCallout2">
            <a:avLst>
              <a:gd name="adj1" fmla="val 24501"/>
              <a:gd name="adj2" fmla="val 921"/>
              <a:gd name="adj3" fmla="val 133028"/>
              <a:gd name="adj4" fmla="val -14876"/>
              <a:gd name="adj5" fmla="val 134137"/>
              <a:gd name="adj6" fmla="val -105781"/>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tr-TR" dirty="0">
                <a:solidFill>
                  <a:schemeClr val="tx1"/>
                </a:solidFill>
              </a:rPr>
              <a:t>Repo oluşturur. Her projede en başta bir kere kullanılır.</a:t>
            </a:r>
          </a:p>
        </p:txBody>
      </p:sp>
      <p:sp>
        <p:nvSpPr>
          <p:cNvPr id="8" name="Line Callout 2 7"/>
          <p:cNvSpPr/>
          <p:nvPr/>
        </p:nvSpPr>
        <p:spPr>
          <a:xfrm>
            <a:off x="6570617" y="2256599"/>
            <a:ext cx="4572000" cy="711946"/>
          </a:xfrm>
          <a:prstGeom prst="borderCallout2">
            <a:avLst>
              <a:gd name="adj1" fmla="val 45588"/>
              <a:gd name="adj2" fmla="val -273"/>
              <a:gd name="adj3" fmla="val 85331"/>
              <a:gd name="adj4" fmla="val -12091"/>
              <a:gd name="adj5" fmla="val 90863"/>
              <a:gd name="adj6" fmla="val -10199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tr-TR" dirty="0">
                <a:solidFill>
                  <a:schemeClr val="tx1"/>
                </a:solidFill>
              </a:rPr>
              <a:t>Dosyaları staging area ya gönderir</a:t>
            </a:r>
          </a:p>
        </p:txBody>
      </p:sp>
      <p:sp>
        <p:nvSpPr>
          <p:cNvPr id="9" name="Line Callout 2 8"/>
          <p:cNvSpPr/>
          <p:nvPr/>
        </p:nvSpPr>
        <p:spPr>
          <a:xfrm>
            <a:off x="6570617" y="3112237"/>
            <a:ext cx="4572000" cy="711946"/>
          </a:xfrm>
          <a:prstGeom prst="borderCallout2">
            <a:avLst>
              <a:gd name="adj1" fmla="val 47505"/>
              <a:gd name="adj2" fmla="val -273"/>
              <a:gd name="adj3" fmla="val 57090"/>
              <a:gd name="adj4" fmla="val -13383"/>
              <a:gd name="adj5" fmla="val 23200"/>
              <a:gd name="adj6" fmla="val -41599"/>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tr-TR" dirty="0">
                <a:solidFill>
                  <a:schemeClr val="tx1"/>
                </a:solidFill>
              </a:rPr>
              <a:t>Versiyon oluşturur</a:t>
            </a:r>
          </a:p>
        </p:txBody>
      </p:sp>
      <p:sp>
        <p:nvSpPr>
          <p:cNvPr id="10" name="Line Callout 2 9"/>
          <p:cNvSpPr/>
          <p:nvPr/>
        </p:nvSpPr>
        <p:spPr>
          <a:xfrm>
            <a:off x="6570617" y="4241204"/>
            <a:ext cx="4572000" cy="711946"/>
          </a:xfrm>
          <a:prstGeom prst="borderCallout2">
            <a:avLst>
              <a:gd name="adj1" fmla="val 53255"/>
              <a:gd name="adj2" fmla="val 25"/>
              <a:gd name="adj3" fmla="val 156031"/>
              <a:gd name="adj4" fmla="val -14184"/>
              <a:gd name="adj5" fmla="val 152035"/>
              <a:gd name="adj6" fmla="val -99603"/>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tr-TR" dirty="0">
                <a:solidFill>
                  <a:schemeClr val="tx1"/>
                </a:solidFill>
              </a:rPr>
              <a:t>Genel durum ile ilgili bilgi verir</a:t>
            </a:r>
          </a:p>
        </p:txBody>
      </p:sp>
      <p:sp>
        <p:nvSpPr>
          <p:cNvPr id="11" name="Line Callout 2 10"/>
          <p:cNvSpPr/>
          <p:nvPr/>
        </p:nvSpPr>
        <p:spPr>
          <a:xfrm>
            <a:off x="6570617" y="5030497"/>
            <a:ext cx="4572000" cy="711946"/>
          </a:xfrm>
          <a:prstGeom prst="borderCallout2">
            <a:avLst>
              <a:gd name="adj1" fmla="val 51338"/>
              <a:gd name="adj2" fmla="val 25"/>
              <a:gd name="adj3" fmla="val 88368"/>
              <a:gd name="adj4" fmla="val -15174"/>
              <a:gd name="adj5" fmla="val 86915"/>
              <a:gd name="adj6" fmla="val -107660"/>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tr-TR" dirty="0">
                <a:solidFill>
                  <a:schemeClr val="tx1"/>
                </a:solidFill>
              </a:rPr>
              <a:t>Versiyonların listesini verir</a:t>
            </a:r>
          </a:p>
        </p:txBody>
      </p:sp>
      <p:sp>
        <p:nvSpPr>
          <p:cNvPr id="12" name="Line Callout 2 11"/>
          <p:cNvSpPr/>
          <p:nvPr/>
        </p:nvSpPr>
        <p:spPr>
          <a:xfrm>
            <a:off x="6570617" y="5819790"/>
            <a:ext cx="4572000" cy="711946"/>
          </a:xfrm>
          <a:prstGeom prst="borderCallout2">
            <a:avLst>
              <a:gd name="adj1" fmla="val 51338"/>
              <a:gd name="adj2" fmla="val 25"/>
              <a:gd name="adj3" fmla="val 18750"/>
              <a:gd name="adj4" fmla="val -11294"/>
              <a:gd name="adj5" fmla="val 17962"/>
              <a:gd name="adj6" fmla="val -70746"/>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tr-TR" dirty="0">
                <a:solidFill>
                  <a:schemeClr val="tx1"/>
                </a:solidFill>
              </a:rPr>
              <a:t>Versiyondaki değişiklikleri gösterir </a:t>
            </a:r>
          </a:p>
        </p:txBody>
      </p:sp>
    </p:spTree>
    <p:extLst>
      <p:ext uri="{BB962C8B-B14F-4D97-AF65-F5344CB8AC3E}">
        <p14:creationId xmlns:p14="http://schemas.microsoft.com/office/powerpoint/2010/main" val="132910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tr-TR" dirty="0"/>
              <a:t>Command Prompt Terminal</a:t>
            </a:r>
          </a:p>
        </p:txBody>
      </p:sp>
      <p:sp>
        <p:nvSpPr>
          <p:cNvPr id="2" name="İçerik Yer Tutucusu 1">
            <a:extLst>
              <a:ext uri="{FF2B5EF4-FFF2-40B4-BE49-F238E27FC236}">
                <a16:creationId xmlns:a16="http://schemas.microsoft.com/office/drawing/2014/main" id="{37F0BB81-9AB2-4950-B7A9-311FCE2163F9}"/>
              </a:ext>
            </a:extLst>
          </p:cNvPr>
          <p:cNvSpPr>
            <a:spLocks noGrp="1"/>
          </p:cNvSpPr>
          <p:nvPr>
            <p:ph sz="half" idx="17"/>
          </p:nvPr>
        </p:nvSpPr>
        <p:spPr/>
        <p:txBody>
          <a:bodyPr/>
          <a:lstStyle/>
          <a:p>
            <a:r>
              <a:rPr lang="tr-TR" dirty="0" err="1"/>
              <a:t>Command</a:t>
            </a:r>
            <a:r>
              <a:rPr lang="tr-TR" dirty="0"/>
              <a:t> </a:t>
            </a:r>
            <a:r>
              <a:rPr lang="tr-TR" dirty="0" err="1"/>
              <a:t>prompt</a:t>
            </a:r>
            <a:r>
              <a:rPr lang="tr-TR" dirty="0"/>
              <a:t> veya terminal için komutlar</a:t>
            </a:r>
          </a:p>
          <a:p>
            <a:pPr marL="0" indent="0">
              <a:buNone/>
            </a:pPr>
            <a:endParaRPr lang="tr-TR" dirty="0"/>
          </a:p>
        </p:txBody>
      </p:sp>
      <p:sp>
        <p:nvSpPr>
          <p:cNvPr id="6" name="Metin Yer Tutucusu 5">
            <a:extLst>
              <a:ext uri="{FF2B5EF4-FFF2-40B4-BE49-F238E27FC236}">
                <a16:creationId xmlns:a16="http://schemas.microsoft.com/office/drawing/2014/main" id="{77EA1375-7DBA-4882-BAB5-1F968B3CC0A6}"/>
              </a:ext>
            </a:extLst>
          </p:cNvPr>
          <p:cNvSpPr>
            <a:spLocks noGrp="1"/>
          </p:cNvSpPr>
          <p:nvPr>
            <p:ph type="body" idx="1"/>
          </p:nvPr>
        </p:nvSpPr>
        <p:spPr/>
        <p:txBody>
          <a:bodyPr/>
          <a:lstStyle/>
          <a:p>
            <a:endParaRPr lang="tr-TR"/>
          </a:p>
        </p:txBody>
      </p:sp>
    </p:spTree>
    <p:extLst>
      <p:ext uri="{BB962C8B-B14F-4D97-AF65-F5344CB8AC3E}">
        <p14:creationId xmlns:p14="http://schemas.microsoft.com/office/powerpoint/2010/main" val="16637129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887104" y="1542198"/>
            <a:ext cx="3763272" cy="47084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tr-TR" dirty="0">
              <a:solidFill>
                <a:schemeClr val="bg1"/>
              </a:solidFill>
            </a:endParaRPr>
          </a:p>
        </p:txBody>
      </p:sp>
      <p:sp>
        <p:nvSpPr>
          <p:cNvPr id="3" name="Rounded Rectangle 2"/>
          <p:cNvSpPr/>
          <p:nvPr/>
        </p:nvSpPr>
        <p:spPr>
          <a:xfrm>
            <a:off x="1201124" y="2277163"/>
            <a:ext cx="3096555" cy="3536784"/>
          </a:xfrm>
          <a:prstGeom prst="roundRect">
            <a:avLst>
              <a:gd name="adj" fmla="val 5129"/>
            </a:avLst>
          </a:prstGeom>
        </p:spPr>
        <p:style>
          <a:lnRef idx="1">
            <a:schemeClr val="accent4"/>
          </a:lnRef>
          <a:fillRef idx="3">
            <a:schemeClr val="accent4"/>
          </a:fillRef>
          <a:effectRef idx="2">
            <a:schemeClr val="accent4"/>
          </a:effectRef>
          <a:fontRef idx="minor">
            <a:schemeClr val="lt1"/>
          </a:fontRef>
        </p:style>
        <p:txBody>
          <a:bodyPr rtlCol="0" anchor="t"/>
          <a:lstStyle/>
          <a:p>
            <a:pPr algn="ctr"/>
            <a:r>
              <a:rPr lang="tr-TR" dirty="0">
                <a:solidFill>
                  <a:schemeClr val="tx1"/>
                </a:solidFill>
              </a:rPr>
              <a:t>Commit Store</a:t>
            </a:r>
          </a:p>
        </p:txBody>
      </p:sp>
      <p:sp>
        <p:nvSpPr>
          <p:cNvPr id="8" name="İçerik Yer Tutucusu 7">
            <a:extLst>
              <a:ext uri="{FF2B5EF4-FFF2-40B4-BE49-F238E27FC236}">
                <a16:creationId xmlns:a16="http://schemas.microsoft.com/office/drawing/2014/main" id="{CBAF7E26-C761-4624-B46D-1B270B367DCA}"/>
              </a:ext>
            </a:extLst>
          </p:cNvPr>
          <p:cNvSpPr>
            <a:spLocks noGrp="1"/>
          </p:cNvSpPr>
          <p:nvPr>
            <p:ph sz="half" idx="2"/>
          </p:nvPr>
        </p:nvSpPr>
        <p:spPr>
          <a:xfrm>
            <a:off x="6172200" y="1702285"/>
            <a:ext cx="5181600" cy="1849258"/>
          </a:xfrm>
        </p:spPr>
        <p:txBody>
          <a:bodyPr anchor="t">
            <a:normAutofit fontScale="85000" lnSpcReduction="10000"/>
          </a:bodyPr>
          <a:lstStyle/>
          <a:p>
            <a:r>
              <a:rPr lang="tr-TR" sz="1800" dirty="0"/>
              <a:t>Bir repo içinde birden fazla commit olabilir. Bunlardan en son alınan commit’ e </a:t>
            </a:r>
            <a:r>
              <a:rPr lang="tr-TR" sz="1800" b="1" dirty="0"/>
              <a:t>HEAD</a:t>
            </a:r>
            <a:r>
              <a:rPr lang="tr-TR" sz="1800" dirty="0"/>
              <a:t> denir.</a:t>
            </a:r>
          </a:p>
          <a:p>
            <a:r>
              <a:rPr lang="tr-TR" sz="1800" dirty="0"/>
              <a:t>Bu HEAD değiştirildiğinde önceki versiyonlara dönüş yapılabilir.</a:t>
            </a:r>
          </a:p>
          <a:p>
            <a:r>
              <a:rPr lang="tr-TR" dirty="0"/>
              <a:t>HEAD </a:t>
            </a:r>
            <a:r>
              <a:rPr lang="tr-TR" dirty="0" err="1"/>
              <a:t>always</a:t>
            </a:r>
            <a:r>
              <a:rPr lang="tr-TR" dirty="0"/>
              <a:t> </a:t>
            </a:r>
            <a:r>
              <a:rPr lang="tr-TR" dirty="0" err="1"/>
              <a:t>points</a:t>
            </a:r>
            <a:r>
              <a:rPr lang="tr-TR" dirty="0"/>
              <a:t> </a:t>
            </a:r>
            <a:r>
              <a:rPr lang="tr-TR" dirty="0" err="1"/>
              <a:t>to</a:t>
            </a:r>
            <a:r>
              <a:rPr lang="tr-TR" dirty="0"/>
              <a:t> </a:t>
            </a:r>
            <a:r>
              <a:rPr lang="tr-TR" dirty="0" err="1"/>
              <a:t>the</a:t>
            </a:r>
            <a:r>
              <a:rPr lang="tr-TR" dirty="0"/>
              <a:t> </a:t>
            </a:r>
            <a:r>
              <a:rPr lang="tr-TR" dirty="0" err="1"/>
              <a:t>last</a:t>
            </a:r>
            <a:r>
              <a:rPr lang="tr-TR" dirty="0"/>
              <a:t> </a:t>
            </a:r>
            <a:r>
              <a:rPr lang="tr-TR" dirty="0" err="1"/>
              <a:t>commit</a:t>
            </a:r>
            <a:r>
              <a:rPr lang="tr-TR" dirty="0"/>
              <a:t> on </a:t>
            </a:r>
            <a:r>
              <a:rPr lang="tr-TR" dirty="0" err="1"/>
              <a:t>the</a:t>
            </a:r>
            <a:r>
              <a:rPr lang="tr-TR" dirty="0"/>
              <a:t> </a:t>
            </a:r>
            <a:r>
              <a:rPr lang="tr-TR" dirty="0" err="1"/>
              <a:t>currently</a:t>
            </a:r>
            <a:r>
              <a:rPr lang="tr-TR" dirty="0"/>
              <a:t> </a:t>
            </a:r>
            <a:r>
              <a:rPr lang="tr-TR" dirty="0" err="1"/>
              <a:t>checked-out</a:t>
            </a:r>
            <a:r>
              <a:rPr lang="tr-TR" dirty="0"/>
              <a:t>(</a:t>
            </a:r>
            <a:r>
              <a:rPr lang="tr-TR" dirty="0" err="1"/>
              <a:t>switched</a:t>
            </a:r>
            <a:r>
              <a:rPr lang="tr-TR" dirty="0"/>
              <a:t>) </a:t>
            </a:r>
            <a:r>
              <a:rPr lang="tr-TR" dirty="0" err="1"/>
              <a:t>branch</a:t>
            </a:r>
            <a:endParaRPr lang="tr-TR" sz="1800" dirty="0"/>
          </a:p>
          <a:p>
            <a:endParaRPr lang="tr-TR" sz="1800" dirty="0"/>
          </a:p>
          <a:p>
            <a:endParaRPr lang="tr-TR" dirty="0"/>
          </a:p>
        </p:txBody>
      </p:sp>
      <p:sp>
        <p:nvSpPr>
          <p:cNvPr id="9" name="Metin Yer Tutucusu 8">
            <a:extLst>
              <a:ext uri="{FF2B5EF4-FFF2-40B4-BE49-F238E27FC236}">
                <a16:creationId xmlns:a16="http://schemas.microsoft.com/office/drawing/2014/main" id="{34C6100D-305D-4C7E-8E96-887BAD1BE040}"/>
              </a:ext>
            </a:extLst>
          </p:cNvPr>
          <p:cNvSpPr>
            <a:spLocks noGrp="1"/>
          </p:cNvSpPr>
          <p:nvPr>
            <p:ph type="body" idx="11"/>
          </p:nvPr>
        </p:nvSpPr>
        <p:spPr/>
        <p:txBody>
          <a:bodyPr>
            <a:normAutofit lnSpcReduction="10000"/>
          </a:bodyPr>
          <a:lstStyle/>
          <a:p>
            <a:r>
              <a:rPr lang="tr-TR" dirty="0"/>
              <a:t>Commit </a:t>
            </a:r>
            <a:r>
              <a:rPr lang="tr-TR" dirty="0" err="1"/>
              <a:t>Store</a:t>
            </a:r>
            <a:endParaRPr lang="tr-TR" dirty="0"/>
          </a:p>
        </p:txBody>
      </p:sp>
      <p:sp>
        <p:nvSpPr>
          <p:cNvPr id="17" name="Rounded Rectangle 16"/>
          <p:cNvSpPr/>
          <p:nvPr/>
        </p:nvSpPr>
        <p:spPr>
          <a:xfrm>
            <a:off x="1613570" y="2892524"/>
            <a:ext cx="2286000" cy="495914"/>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tr-TR" dirty="0">
                <a:solidFill>
                  <a:schemeClr val="tx1"/>
                </a:solidFill>
              </a:rPr>
              <a:t>Commit 32</a:t>
            </a:r>
          </a:p>
        </p:txBody>
      </p:sp>
      <p:sp>
        <p:nvSpPr>
          <p:cNvPr id="22" name="Rounded Rectangle 21"/>
          <p:cNvSpPr/>
          <p:nvPr/>
        </p:nvSpPr>
        <p:spPr>
          <a:xfrm>
            <a:off x="1632506" y="3551542"/>
            <a:ext cx="2286000" cy="495914"/>
          </a:xfrm>
          <a:prstGeom prst="roundRect">
            <a:avLst/>
          </a:prstGeom>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tr-TR" dirty="0"/>
              <a:t>Commit 31</a:t>
            </a:r>
          </a:p>
        </p:txBody>
      </p:sp>
      <p:sp>
        <p:nvSpPr>
          <p:cNvPr id="23" name="Rounded Rectangle 22"/>
          <p:cNvSpPr/>
          <p:nvPr/>
        </p:nvSpPr>
        <p:spPr>
          <a:xfrm>
            <a:off x="1632506" y="4210560"/>
            <a:ext cx="2286000" cy="495914"/>
          </a:xfrm>
          <a:prstGeom prst="roundRect">
            <a:avLst/>
          </a:prstGeom>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tr-TR" dirty="0"/>
              <a:t>Commit 30</a:t>
            </a:r>
          </a:p>
        </p:txBody>
      </p:sp>
      <p:sp>
        <p:nvSpPr>
          <p:cNvPr id="31" name="TextBox 30"/>
          <p:cNvSpPr txBox="1"/>
          <p:nvPr/>
        </p:nvSpPr>
        <p:spPr>
          <a:xfrm>
            <a:off x="1201123" y="1674446"/>
            <a:ext cx="3096555" cy="646331"/>
          </a:xfrm>
          <a:prstGeom prst="rect">
            <a:avLst/>
          </a:prstGeom>
          <a:noFill/>
        </p:spPr>
        <p:txBody>
          <a:bodyPr wrap="square" rtlCol="0">
            <a:spAutoFit/>
          </a:bodyPr>
          <a:lstStyle/>
          <a:p>
            <a:pPr algn="ctr"/>
            <a:r>
              <a:rPr lang="tr-TR" dirty="0">
                <a:solidFill>
                  <a:schemeClr val="bg1"/>
                </a:solidFill>
              </a:rPr>
              <a:t>LOCALE  REPOSITORY</a:t>
            </a:r>
          </a:p>
          <a:p>
            <a:endParaRPr lang="tr-TR" dirty="0">
              <a:solidFill>
                <a:schemeClr val="bg1"/>
              </a:solidFill>
            </a:endParaRPr>
          </a:p>
        </p:txBody>
      </p:sp>
      <p:sp>
        <p:nvSpPr>
          <p:cNvPr id="14" name="Rounded Rectangle 13"/>
          <p:cNvSpPr/>
          <p:nvPr/>
        </p:nvSpPr>
        <p:spPr>
          <a:xfrm>
            <a:off x="1632506" y="4842445"/>
            <a:ext cx="2286000" cy="495914"/>
          </a:xfrm>
          <a:prstGeom prst="roundRect">
            <a:avLst/>
          </a:prstGeom>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tr-TR" dirty="0"/>
              <a:t>Commit 29</a:t>
            </a:r>
          </a:p>
        </p:txBody>
      </p:sp>
      <p:sp>
        <p:nvSpPr>
          <p:cNvPr id="5" name="Right Arrow 4"/>
          <p:cNvSpPr/>
          <p:nvPr/>
        </p:nvSpPr>
        <p:spPr>
          <a:xfrm flipH="1">
            <a:off x="4061856" y="2641937"/>
            <a:ext cx="1296537" cy="997088"/>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tr-TR" b="1" dirty="0">
                <a:solidFill>
                  <a:schemeClr val="tx1"/>
                </a:solidFill>
              </a:rPr>
              <a:t>HEAD</a:t>
            </a:r>
          </a:p>
        </p:txBody>
      </p:sp>
      <p:pic>
        <p:nvPicPr>
          <p:cNvPr id="7" name="Picture 6"/>
          <p:cNvPicPr>
            <a:picLocks noChangeAspect="1"/>
          </p:cNvPicPr>
          <p:nvPr/>
        </p:nvPicPr>
        <p:blipFill>
          <a:blip r:embed="rId2"/>
          <a:stretch>
            <a:fillRect/>
          </a:stretch>
        </p:blipFill>
        <p:spPr>
          <a:xfrm>
            <a:off x="6383122" y="4075848"/>
            <a:ext cx="5020376" cy="2029108"/>
          </a:xfrm>
          <a:prstGeom prst="rect">
            <a:avLst/>
          </a:prstGeom>
        </p:spPr>
      </p:pic>
    </p:spTree>
    <p:extLst>
      <p:ext uri="{BB962C8B-B14F-4D97-AF65-F5344CB8AC3E}">
        <p14:creationId xmlns:p14="http://schemas.microsoft.com/office/powerpoint/2010/main" val="40725847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Yer Tutucusu 4">
            <a:extLst>
              <a:ext uri="{FF2B5EF4-FFF2-40B4-BE49-F238E27FC236}">
                <a16:creationId xmlns:a16="http://schemas.microsoft.com/office/drawing/2014/main" id="{1CB86763-1FE1-4A32-BE34-B3242DB38D5F}"/>
              </a:ext>
            </a:extLst>
          </p:cNvPr>
          <p:cNvSpPr>
            <a:spLocks noGrp="1"/>
          </p:cNvSpPr>
          <p:nvPr>
            <p:ph type="body" idx="10"/>
          </p:nvPr>
        </p:nvSpPr>
        <p:spPr/>
        <p:txBody>
          <a:bodyPr>
            <a:normAutofit lnSpcReduction="10000"/>
          </a:bodyPr>
          <a:lstStyle/>
          <a:p>
            <a:r>
              <a:rPr lang="tr-TR" dirty="0"/>
              <a:t>Değişiklikleri iptal etmek</a:t>
            </a:r>
          </a:p>
        </p:txBody>
      </p:sp>
      <p:graphicFrame>
        <p:nvGraphicFramePr>
          <p:cNvPr id="24" name="Content Placeholder 3"/>
          <p:cNvGraphicFramePr>
            <a:graphicFrameLocks noGrp="1"/>
          </p:cNvGraphicFramePr>
          <p:nvPr>
            <p:ph sz="quarter" idx="11"/>
            <p:extLst>
              <p:ext uri="{D42A27DB-BD31-4B8C-83A1-F6EECF244321}">
                <p14:modId xmlns:p14="http://schemas.microsoft.com/office/powerpoint/2010/main" val="1396516918"/>
              </p:ext>
            </p:extLst>
          </p:nvPr>
        </p:nvGraphicFramePr>
        <p:xfrm>
          <a:off x="762002" y="1257625"/>
          <a:ext cx="10985500" cy="47704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1" name="Rounded Rectangle 10"/>
          <p:cNvSpPr/>
          <p:nvPr/>
        </p:nvSpPr>
        <p:spPr>
          <a:xfrm>
            <a:off x="814050" y="4170261"/>
            <a:ext cx="3143996" cy="6792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git restore </a:t>
            </a:r>
            <a:r>
              <a:rPr lang="tr-TR" i="1" dirty="0">
                <a:solidFill>
                  <a:srgbClr val="FFFF00"/>
                </a:solidFill>
              </a:rPr>
              <a:t>[dosya]</a:t>
            </a:r>
          </a:p>
        </p:txBody>
      </p:sp>
      <p:sp>
        <p:nvSpPr>
          <p:cNvPr id="25" name="Rounded Rectangle 24"/>
          <p:cNvSpPr/>
          <p:nvPr/>
        </p:nvSpPr>
        <p:spPr>
          <a:xfrm>
            <a:off x="814050" y="4980159"/>
            <a:ext cx="3143996" cy="6792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dirty="0"/>
              <a:t>git restore .</a:t>
            </a:r>
          </a:p>
        </p:txBody>
      </p:sp>
      <p:sp>
        <p:nvSpPr>
          <p:cNvPr id="26" name="Rounded Rectangle 25"/>
          <p:cNvSpPr/>
          <p:nvPr/>
        </p:nvSpPr>
        <p:spPr>
          <a:xfrm>
            <a:off x="4661301" y="4170261"/>
            <a:ext cx="3175121" cy="6792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dirty="0"/>
              <a:t>git restore --staged </a:t>
            </a:r>
            <a:r>
              <a:rPr lang="tr-TR" sz="1600" i="1" dirty="0">
                <a:solidFill>
                  <a:srgbClr val="FFFF00"/>
                </a:solidFill>
              </a:rPr>
              <a:t>[dosya]</a:t>
            </a:r>
          </a:p>
        </p:txBody>
      </p:sp>
      <p:sp>
        <p:nvSpPr>
          <p:cNvPr id="27" name="Rounded Rectangle 26"/>
          <p:cNvSpPr/>
          <p:nvPr/>
        </p:nvSpPr>
        <p:spPr>
          <a:xfrm>
            <a:off x="4661301" y="4980159"/>
            <a:ext cx="3175121" cy="6792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dirty="0"/>
              <a:t>git restore –staged .</a:t>
            </a:r>
          </a:p>
        </p:txBody>
      </p:sp>
      <p:sp>
        <p:nvSpPr>
          <p:cNvPr id="28" name="Rounded Rectangle 27"/>
          <p:cNvSpPr/>
          <p:nvPr/>
        </p:nvSpPr>
        <p:spPr>
          <a:xfrm>
            <a:off x="814049" y="5803120"/>
            <a:ext cx="7022373" cy="6792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dirty="0"/>
              <a:t>git reset --hard</a:t>
            </a:r>
          </a:p>
        </p:txBody>
      </p:sp>
      <p:sp>
        <p:nvSpPr>
          <p:cNvPr id="29" name="Rounded Rectangle 28"/>
          <p:cNvSpPr/>
          <p:nvPr/>
        </p:nvSpPr>
        <p:spPr>
          <a:xfrm>
            <a:off x="8504559" y="4170261"/>
            <a:ext cx="3175121" cy="6792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dirty="0"/>
              <a:t>git checkout </a:t>
            </a:r>
            <a:r>
              <a:rPr lang="tr-TR" sz="1600" dirty="0">
                <a:solidFill>
                  <a:srgbClr val="FFFF00"/>
                </a:solidFill>
              </a:rPr>
              <a:t>[hash] [dosya]</a:t>
            </a:r>
            <a:endParaRPr lang="tr-TR" sz="1600" i="1" dirty="0">
              <a:solidFill>
                <a:srgbClr val="FFFF00"/>
              </a:solidFill>
            </a:endParaRPr>
          </a:p>
        </p:txBody>
      </p:sp>
      <p:sp>
        <p:nvSpPr>
          <p:cNvPr id="30" name="Rounded Rectangle 29"/>
          <p:cNvSpPr/>
          <p:nvPr/>
        </p:nvSpPr>
        <p:spPr>
          <a:xfrm>
            <a:off x="8504559" y="4980159"/>
            <a:ext cx="3175121" cy="6792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dirty="0"/>
              <a:t>git checkout </a:t>
            </a:r>
            <a:r>
              <a:rPr lang="tr-TR" sz="1600" dirty="0">
                <a:solidFill>
                  <a:srgbClr val="FFFF00"/>
                </a:solidFill>
              </a:rPr>
              <a:t>[hash]</a:t>
            </a:r>
            <a:r>
              <a:rPr lang="tr-TR" sz="1600" dirty="0"/>
              <a:t> </a:t>
            </a:r>
            <a:r>
              <a:rPr lang="tr-TR" sz="1600" dirty="0">
                <a:solidFill>
                  <a:srgbClr val="FFFF00"/>
                </a:solidFill>
              </a:rPr>
              <a:t>.</a:t>
            </a:r>
            <a:endParaRPr lang="tr-TR" sz="1600" i="1" dirty="0">
              <a:solidFill>
                <a:srgbClr val="FFFF00"/>
              </a:solidFill>
            </a:endParaRPr>
          </a:p>
        </p:txBody>
      </p:sp>
      <p:sp>
        <p:nvSpPr>
          <p:cNvPr id="12" name="Rounded Rectangle 11"/>
          <p:cNvSpPr/>
          <p:nvPr/>
        </p:nvSpPr>
        <p:spPr>
          <a:xfrm>
            <a:off x="814049" y="4676503"/>
            <a:ext cx="3143997" cy="173026"/>
          </a:xfrm>
          <a:prstGeom prst="roundRect">
            <a:avLst/>
          </a:prstGeom>
          <a:ln>
            <a:solidFill>
              <a:schemeClr val="bg2">
                <a:lumMod val="7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tr-TR" sz="1200" dirty="0">
                <a:solidFill>
                  <a:schemeClr val="tx1"/>
                </a:solidFill>
              </a:rPr>
              <a:t>Tek bir dosyayı iptal eder</a:t>
            </a:r>
          </a:p>
        </p:txBody>
      </p:sp>
      <p:sp>
        <p:nvSpPr>
          <p:cNvPr id="32" name="Rounded Rectangle 31"/>
          <p:cNvSpPr/>
          <p:nvPr/>
        </p:nvSpPr>
        <p:spPr>
          <a:xfrm>
            <a:off x="814048" y="5496254"/>
            <a:ext cx="3143997" cy="173026"/>
          </a:xfrm>
          <a:prstGeom prst="roundRect">
            <a:avLst/>
          </a:prstGeom>
          <a:ln>
            <a:solidFill>
              <a:schemeClr val="bg2">
                <a:lumMod val="7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tr-TR" sz="1200" dirty="0">
                <a:solidFill>
                  <a:schemeClr val="tx1"/>
                </a:solidFill>
              </a:rPr>
              <a:t>Tüm dosyaları iptal eder</a:t>
            </a:r>
          </a:p>
        </p:txBody>
      </p:sp>
      <p:sp>
        <p:nvSpPr>
          <p:cNvPr id="33" name="Rounded Rectangle 32"/>
          <p:cNvSpPr/>
          <p:nvPr/>
        </p:nvSpPr>
        <p:spPr>
          <a:xfrm>
            <a:off x="4661301" y="5489610"/>
            <a:ext cx="3175122" cy="179669"/>
          </a:xfrm>
          <a:prstGeom prst="roundRect">
            <a:avLst/>
          </a:prstGeom>
          <a:ln>
            <a:solidFill>
              <a:schemeClr val="bg2">
                <a:lumMod val="7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tr-TR" sz="1200" dirty="0">
                <a:solidFill>
                  <a:schemeClr val="tx1"/>
                </a:solidFill>
              </a:rPr>
              <a:t>Tüm dosyaları iptal eder</a:t>
            </a:r>
          </a:p>
        </p:txBody>
      </p:sp>
      <p:sp>
        <p:nvSpPr>
          <p:cNvPr id="34" name="Rounded Rectangle 33"/>
          <p:cNvSpPr/>
          <p:nvPr/>
        </p:nvSpPr>
        <p:spPr>
          <a:xfrm>
            <a:off x="4661301" y="4682923"/>
            <a:ext cx="3175121" cy="163395"/>
          </a:xfrm>
          <a:prstGeom prst="roundRect">
            <a:avLst/>
          </a:prstGeom>
          <a:ln>
            <a:solidFill>
              <a:schemeClr val="bg2">
                <a:lumMod val="7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tr-TR" sz="1200" dirty="0">
                <a:solidFill>
                  <a:schemeClr val="tx1"/>
                </a:solidFill>
              </a:rPr>
              <a:t>Tek bir dosyayı iptal eder</a:t>
            </a:r>
          </a:p>
        </p:txBody>
      </p:sp>
      <p:sp>
        <p:nvSpPr>
          <p:cNvPr id="35" name="Rounded Rectangle 34"/>
          <p:cNvSpPr/>
          <p:nvPr/>
        </p:nvSpPr>
        <p:spPr>
          <a:xfrm>
            <a:off x="8504559" y="4689236"/>
            <a:ext cx="3175121" cy="163395"/>
          </a:xfrm>
          <a:prstGeom prst="roundRect">
            <a:avLst/>
          </a:prstGeom>
          <a:ln>
            <a:solidFill>
              <a:schemeClr val="bg2">
                <a:lumMod val="7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tr-TR" sz="1200" dirty="0" err="1">
                <a:solidFill>
                  <a:schemeClr val="tx1"/>
                </a:solidFill>
              </a:rPr>
              <a:t>Dosya,hash</a:t>
            </a:r>
            <a:r>
              <a:rPr lang="tr-TR" sz="1200" dirty="0">
                <a:solidFill>
                  <a:schemeClr val="tx1"/>
                </a:solidFill>
              </a:rPr>
              <a:t> ile belirtilen versiyona döner</a:t>
            </a:r>
          </a:p>
        </p:txBody>
      </p:sp>
      <p:sp>
        <p:nvSpPr>
          <p:cNvPr id="36" name="Rounded Rectangle 35"/>
          <p:cNvSpPr/>
          <p:nvPr/>
        </p:nvSpPr>
        <p:spPr>
          <a:xfrm>
            <a:off x="8504559" y="5505884"/>
            <a:ext cx="3175121" cy="163395"/>
          </a:xfrm>
          <a:prstGeom prst="roundRect">
            <a:avLst/>
          </a:prstGeom>
          <a:ln>
            <a:solidFill>
              <a:schemeClr val="bg2">
                <a:lumMod val="7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tr-TR" sz="1200" dirty="0">
                <a:solidFill>
                  <a:schemeClr val="tx1"/>
                </a:solidFill>
              </a:rPr>
              <a:t>Hash değeri verilen versiyona döner</a:t>
            </a:r>
          </a:p>
        </p:txBody>
      </p:sp>
      <p:sp>
        <p:nvSpPr>
          <p:cNvPr id="37" name="Rounded Rectangle 36"/>
          <p:cNvSpPr/>
          <p:nvPr/>
        </p:nvSpPr>
        <p:spPr>
          <a:xfrm>
            <a:off x="798485" y="6318993"/>
            <a:ext cx="7038259" cy="163395"/>
          </a:xfrm>
          <a:prstGeom prst="roundRect">
            <a:avLst/>
          </a:prstGeom>
          <a:ln>
            <a:solidFill>
              <a:schemeClr val="bg2">
                <a:lumMod val="7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tr-TR" sz="1200" dirty="0" err="1">
                <a:solidFill>
                  <a:schemeClr val="tx1"/>
                </a:solidFill>
              </a:rPr>
              <a:t>Commit’in</a:t>
            </a:r>
            <a:r>
              <a:rPr lang="tr-TR" sz="1200" dirty="0">
                <a:solidFill>
                  <a:schemeClr val="tx1"/>
                </a:solidFill>
              </a:rPr>
              <a:t> </a:t>
            </a:r>
            <a:r>
              <a:rPr lang="tr-TR" sz="1200" dirty="0" err="1">
                <a:solidFill>
                  <a:schemeClr val="tx1"/>
                </a:solidFill>
              </a:rPr>
              <a:t>working</a:t>
            </a:r>
            <a:r>
              <a:rPr lang="tr-TR" sz="1200" dirty="0">
                <a:solidFill>
                  <a:schemeClr val="tx1"/>
                </a:solidFill>
              </a:rPr>
              <a:t> </a:t>
            </a:r>
            <a:r>
              <a:rPr lang="tr-TR" sz="1200" dirty="0" err="1">
                <a:solidFill>
                  <a:schemeClr val="tx1"/>
                </a:solidFill>
              </a:rPr>
              <a:t>space’indeki</a:t>
            </a:r>
            <a:r>
              <a:rPr lang="tr-TR" sz="1200" dirty="0">
                <a:solidFill>
                  <a:schemeClr val="tx1"/>
                </a:solidFill>
              </a:rPr>
              <a:t> değişiklikleri iptal eder, staging area yı boşaltır.</a:t>
            </a:r>
          </a:p>
        </p:txBody>
      </p:sp>
      <p:sp>
        <p:nvSpPr>
          <p:cNvPr id="3" name="Rounded Rectangle 2"/>
          <p:cNvSpPr/>
          <p:nvPr/>
        </p:nvSpPr>
        <p:spPr>
          <a:xfrm>
            <a:off x="8504559" y="5803120"/>
            <a:ext cx="3175121" cy="679268"/>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tr-TR" sz="1200" dirty="0">
                <a:solidFill>
                  <a:schemeClr val="tx1"/>
                </a:solidFill>
              </a:rPr>
              <a:t>Git checkout lardan sonra değişikliklerin commit haline gelmesi için git commit –m "...." komutu unutulmamalıdır</a:t>
            </a:r>
          </a:p>
        </p:txBody>
      </p:sp>
      <p:sp>
        <p:nvSpPr>
          <p:cNvPr id="4" name="Right Arrow 3"/>
          <p:cNvSpPr/>
          <p:nvPr/>
        </p:nvSpPr>
        <p:spPr>
          <a:xfrm rot="10800000">
            <a:off x="4376497" y="4287150"/>
            <a:ext cx="395785" cy="350163"/>
          </a:xfrm>
          <a:prstGeom prst="right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tr-TR"/>
          </a:p>
        </p:txBody>
      </p:sp>
      <p:sp>
        <p:nvSpPr>
          <p:cNvPr id="20" name="Right Arrow 19"/>
          <p:cNvSpPr/>
          <p:nvPr/>
        </p:nvSpPr>
        <p:spPr>
          <a:xfrm rot="10800000">
            <a:off x="4401160" y="5094064"/>
            <a:ext cx="395785" cy="350163"/>
          </a:xfrm>
          <a:prstGeom prst="right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3568276129"/>
      </p:ext>
    </p:extLst>
  </p:cSld>
  <p:clrMapOvr>
    <a:masterClrMapping/>
  </p:clrMapOvr>
  <p:extLst>
    <p:ext uri="{6950BFC3-D8DA-4A85-94F7-54DA5524770B}">
      <p188:commentRel xmlns:p188="http://schemas.microsoft.com/office/powerpoint/2018/8/main" r:id="rId3"/>
    </p:ext>
  </p:extLs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574108" y="2237974"/>
            <a:ext cx="2521790" cy="2880306"/>
          </a:xfrm>
          <a:prstGeom prst="roundRect">
            <a:avLst>
              <a:gd name="adj" fmla="val 5129"/>
            </a:avLst>
          </a:prstGeom>
        </p:spPr>
        <p:style>
          <a:lnRef idx="1">
            <a:schemeClr val="accent4"/>
          </a:lnRef>
          <a:fillRef idx="3">
            <a:schemeClr val="accent4"/>
          </a:fillRef>
          <a:effectRef idx="2">
            <a:schemeClr val="accent4"/>
          </a:effectRef>
          <a:fontRef idx="minor">
            <a:schemeClr val="lt1"/>
          </a:fontRef>
        </p:style>
        <p:txBody>
          <a:bodyPr rtlCol="0" anchor="t"/>
          <a:lstStyle/>
          <a:p>
            <a:pPr algn="ctr"/>
            <a:r>
              <a:rPr lang="tr-TR" b="1" dirty="0">
                <a:solidFill>
                  <a:schemeClr val="tx1"/>
                </a:solidFill>
              </a:rPr>
              <a:t>Commits</a:t>
            </a:r>
          </a:p>
        </p:txBody>
      </p:sp>
      <p:sp>
        <p:nvSpPr>
          <p:cNvPr id="6" name="Metin Yer Tutucusu 5">
            <a:extLst>
              <a:ext uri="{FF2B5EF4-FFF2-40B4-BE49-F238E27FC236}">
                <a16:creationId xmlns:a16="http://schemas.microsoft.com/office/drawing/2014/main" id="{59869759-1BB7-443B-9E15-FF074CECAF2A}"/>
              </a:ext>
            </a:extLst>
          </p:cNvPr>
          <p:cNvSpPr>
            <a:spLocks noGrp="1"/>
          </p:cNvSpPr>
          <p:nvPr>
            <p:ph type="body" idx="10"/>
          </p:nvPr>
        </p:nvSpPr>
        <p:spPr/>
        <p:txBody>
          <a:bodyPr>
            <a:normAutofit lnSpcReduction="10000"/>
          </a:bodyPr>
          <a:lstStyle/>
          <a:p>
            <a:r>
              <a:rPr lang="tr-TR" dirty="0"/>
              <a:t>Önceki versiyonlara dönmek</a:t>
            </a:r>
          </a:p>
        </p:txBody>
      </p:sp>
      <p:sp>
        <p:nvSpPr>
          <p:cNvPr id="17" name="Rounded Rectangle 16"/>
          <p:cNvSpPr/>
          <p:nvPr/>
        </p:nvSpPr>
        <p:spPr>
          <a:xfrm>
            <a:off x="904160" y="2759502"/>
            <a:ext cx="1861686" cy="403865"/>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tr-TR" dirty="0">
                <a:solidFill>
                  <a:schemeClr val="tx1"/>
                </a:solidFill>
              </a:rPr>
              <a:t>Commit 32</a:t>
            </a:r>
          </a:p>
        </p:txBody>
      </p:sp>
      <p:sp>
        <p:nvSpPr>
          <p:cNvPr id="22" name="Rounded Rectangle 21"/>
          <p:cNvSpPr/>
          <p:nvPr/>
        </p:nvSpPr>
        <p:spPr>
          <a:xfrm>
            <a:off x="904160" y="3326208"/>
            <a:ext cx="1861686" cy="403865"/>
          </a:xfrm>
          <a:prstGeom prst="roundRect">
            <a:avLst/>
          </a:prstGeom>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tr-TR" dirty="0"/>
              <a:t>Commit 31</a:t>
            </a:r>
          </a:p>
        </p:txBody>
      </p:sp>
      <p:sp>
        <p:nvSpPr>
          <p:cNvPr id="23" name="Rounded Rectangle 22"/>
          <p:cNvSpPr/>
          <p:nvPr/>
        </p:nvSpPr>
        <p:spPr>
          <a:xfrm>
            <a:off x="904160" y="3896756"/>
            <a:ext cx="1861686" cy="403865"/>
          </a:xfrm>
          <a:prstGeom prst="roundRect">
            <a:avLst/>
          </a:prstGeom>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tr-TR" dirty="0"/>
              <a:t>Commit 30</a:t>
            </a:r>
          </a:p>
        </p:txBody>
      </p:sp>
      <p:sp>
        <p:nvSpPr>
          <p:cNvPr id="14" name="Rounded Rectangle 13"/>
          <p:cNvSpPr/>
          <p:nvPr/>
        </p:nvSpPr>
        <p:spPr>
          <a:xfrm>
            <a:off x="904160" y="4461588"/>
            <a:ext cx="1861686" cy="403865"/>
          </a:xfrm>
          <a:prstGeom prst="roundRect">
            <a:avLst/>
          </a:prstGeom>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tr-TR" dirty="0"/>
              <a:t>Commit 29</a:t>
            </a:r>
          </a:p>
        </p:txBody>
      </p:sp>
      <p:sp>
        <p:nvSpPr>
          <p:cNvPr id="5" name="Right Arrow 4"/>
          <p:cNvSpPr/>
          <p:nvPr/>
        </p:nvSpPr>
        <p:spPr>
          <a:xfrm flipH="1">
            <a:off x="2955584" y="2602748"/>
            <a:ext cx="940732" cy="723460"/>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tr-TR" sz="1400" b="1" dirty="0">
                <a:solidFill>
                  <a:schemeClr val="tx1"/>
                </a:solidFill>
              </a:rPr>
              <a:t>HEAD</a:t>
            </a:r>
          </a:p>
        </p:txBody>
      </p:sp>
      <p:sp>
        <p:nvSpPr>
          <p:cNvPr id="4" name="Notched Right Arrow 3"/>
          <p:cNvSpPr/>
          <p:nvPr/>
        </p:nvSpPr>
        <p:spPr>
          <a:xfrm>
            <a:off x="4389120" y="2615811"/>
            <a:ext cx="3108959" cy="1702086"/>
          </a:xfrm>
          <a:prstGeom prst="notchedRightArrow">
            <a:avLst/>
          </a:prstGeom>
          <a:ln w="57150">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a:t>git checkout [hash]</a:t>
            </a:r>
          </a:p>
        </p:txBody>
      </p:sp>
      <p:sp>
        <p:nvSpPr>
          <p:cNvPr id="16" name="Rounded Rectangle 15"/>
          <p:cNvSpPr/>
          <p:nvPr/>
        </p:nvSpPr>
        <p:spPr>
          <a:xfrm>
            <a:off x="8433594" y="2313991"/>
            <a:ext cx="2521790" cy="2880306"/>
          </a:xfrm>
          <a:prstGeom prst="roundRect">
            <a:avLst>
              <a:gd name="adj" fmla="val 5129"/>
            </a:avLst>
          </a:prstGeom>
        </p:spPr>
        <p:style>
          <a:lnRef idx="1">
            <a:schemeClr val="accent4"/>
          </a:lnRef>
          <a:fillRef idx="3">
            <a:schemeClr val="accent4"/>
          </a:fillRef>
          <a:effectRef idx="2">
            <a:schemeClr val="accent4"/>
          </a:effectRef>
          <a:fontRef idx="minor">
            <a:schemeClr val="lt1"/>
          </a:fontRef>
        </p:style>
        <p:txBody>
          <a:bodyPr rtlCol="0" anchor="t"/>
          <a:lstStyle/>
          <a:p>
            <a:pPr algn="ctr"/>
            <a:r>
              <a:rPr lang="tr-TR" b="1" dirty="0">
                <a:solidFill>
                  <a:schemeClr val="tx1"/>
                </a:solidFill>
              </a:rPr>
              <a:t>Commits</a:t>
            </a:r>
          </a:p>
        </p:txBody>
      </p:sp>
      <p:sp>
        <p:nvSpPr>
          <p:cNvPr id="18" name="Rounded Rectangle 17"/>
          <p:cNvSpPr/>
          <p:nvPr/>
        </p:nvSpPr>
        <p:spPr>
          <a:xfrm>
            <a:off x="8763646" y="2835519"/>
            <a:ext cx="1861686" cy="403865"/>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tr-TR" dirty="0">
                <a:solidFill>
                  <a:schemeClr val="tx1"/>
                </a:solidFill>
              </a:rPr>
              <a:t>Commit 33</a:t>
            </a:r>
          </a:p>
        </p:txBody>
      </p:sp>
      <p:sp>
        <p:nvSpPr>
          <p:cNvPr id="24" name="Rounded Rectangle 23"/>
          <p:cNvSpPr/>
          <p:nvPr/>
        </p:nvSpPr>
        <p:spPr>
          <a:xfrm>
            <a:off x="8763646" y="3402225"/>
            <a:ext cx="1861686" cy="403865"/>
          </a:xfrm>
          <a:prstGeom prst="roundRect">
            <a:avLst/>
          </a:prstGeom>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tr-TR" dirty="0"/>
              <a:t>Commit 32</a:t>
            </a:r>
          </a:p>
        </p:txBody>
      </p:sp>
      <p:sp>
        <p:nvSpPr>
          <p:cNvPr id="25" name="Rounded Rectangle 24"/>
          <p:cNvSpPr/>
          <p:nvPr/>
        </p:nvSpPr>
        <p:spPr>
          <a:xfrm>
            <a:off x="8763646" y="3972773"/>
            <a:ext cx="1861686" cy="403865"/>
          </a:xfrm>
          <a:prstGeom prst="roundRect">
            <a:avLst/>
          </a:prstGeom>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tr-TR" dirty="0"/>
              <a:t>Commit 31</a:t>
            </a:r>
          </a:p>
        </p:txBody>
      </p:sp>
      <p:sp>
        <p:nvSpPr>
          <p:cNvPr id="26" name="Rounded Rectangle 25"/>
          <p:cNvSpPr/>
          <p:nvPr/>
        </p:nvSpPr>
        <p:spPr>
          <a:xfrm>
            <a:off x="8763646" y="4537605"/>
            <a:ext cx="1861686" cy="403865"/>
          </a:xfrm>
          <a:prstGeom prst="roundRect">
            <a:avLst/>
          </a:prstGeom>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tr-TR" dirty="0"/>
              <a:t>Commit 30</a:t>
            </a:r>
          </a:p>
        </p:txBody>
      </p:sp>
      <p:sp>
        <p:nvSpPr>
          <p:cNvPr id="27" name="Right Arrow 26"/>
          <p:cNvSpPr/>
          <p:nvPr/>
        </p:nvSpPr>
        <p:spPr>
          <a:xfrm flipH="1">
            <a:off x="10815070" y="2678765"/>
            <a:ext cx="940732" cy="723460"/>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tr-TR" sz="1400" b="1" dirty="0">
                <a:solidFill>
                  <a:schemeClr val="tx1"/>
                </a:solidFill>
              </a:rPr>
              <a:t>HEAD</a:t>
            </a:r>
          </a:p>
        </p:txBody>
      </p:sp>
      <p:sp>
        <p:nvSpPr>
          <p:cNvPr id="28" name="TextBox 27"/>
          <p:cNvSpPr txBox="1"/>
          <p:nvPr/>
        </p:nvSpPr>
        <p:spPr>
          <a:xfrm>
            <a:off x="3362921" y="4461588"/>
            <a:ext cx="4803650" cy="1634490"/>
          </a:xfrm>
          <a:prstGeom prst="round2Diag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tr-TR" dirty="0"/>
              <a:t>İstenilen versiyonu geri alır. Ancak bunun için sadece HEAD hareket ettirilir. Yapılan değişiklikler silinmez. Bu işlemin de bir versiyon haline gelmesi için commit oluşturmak gerekir. </a:t>
            </a:r>
          </a:p>
        </p:txBody>
      </p:sp>
      <p:sp>
        <p:nvSpPr>
          <p:cNvPr id="29" name="TextBox 28"/>
          <p:cNvSpPr txBox="1"/>
          <p:nvPr/>
        </p:nvSpPr>
        <p:spPr>
          <a:xfrm>
            <a:off x="574108" y="1548716"/>
            <a:ext cx="3975768" cy="523220"/>
          </a:xfrm>
          <a:prstGeom prst="rect">
            <a:avLst/>
          </a:prstGeom>
          <a:noFill/>
        </p:spPr>
        <p:txBody>
          <a:bodyPr wrap="none" rtlCol="0">
            <a:spAutoFit/>
          </a:bodyPr>
          <a:lstStyle/>
          <a:p>
            <a:r>
              <a:rPr lang="tr-TR" sz="28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1.Yöntem: CHECKOUT</a:t>
            </a:r>
          </a:p>
        </p:txBody>
      </p:sp>
      <p:pic>
        <p:nvPicPr>
          <p:cNvPr id="30" name="Picture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44954" y="1429544"/>
            <a:ext cx="2197290" cy="642392"/>
          </a:xfrm>
          <a:prstGeom prst="rect">
            <a:avLst/>
          </a:prstGeom>
        </p:spPr>
      </p:pic>
    </p:spTree>
    <p:extLst>
      <p:ext uri="{BB962C8B-B14F-4D97-AF65-F5344CB8AC3E}">
        <p14:creationId xmlns:p14="http://schemas.microsoft.com/office/powerpoint/2010/main" val="25811194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574108" y="2237974"/>
            <a:ext cx="2521790" cy="2880306"/>
          </a:xfrm>
          <a:prstGeom prst="roundRect">
            <a:avLst>
              <a:gd name="adj" fmla="val 5129"/>
            </a:avLst>
          </a:prstGeom>
        </p:spPr>
        <p:style>
          <a:lnRef idx="1">
            <a:schemeClr val="accent4"/>
          </a:lnRef>
          <a:fillRef idx="3">
            <a:schemeClr val="accent4"/>
          </a:fillRef>
          <a:effectRef idx="2">
            <a:schemeClr val="accent4"/>
          </a:effectRef>
          <a:fontRef idx="minor">
            <a:schemeClr val="lt1"/>
          </a:fontRef>
        </p:style>
        <p:txBody>
          <a:bodyPr rtlCol="0" anchor="t"/>
          <a:lstStyle/>
          <a:p>
            <a:pPr algn="ctr"/>
            <a:r>
              <a:rPr lang="tr-TR" b="1" dirty="0">
                <a:solidFill>
                  <a:schemeClr val="tx1"/>
                </a:solidFill>
              </a:rPr>
              <a:t>Commits</a:t>
            </a:r>
          </a:p>
        </p:txBody>
      </p:sp>
      <p:sp>
        <p:nvSpPr>
          <p:cNvPr id="6" name="Metin Yer Tutucusu 5">
            <a:extLst>
              <a:ext uri="{FF2B5EF4-FFF2-40B4-BE49-F238E27FC236}">
                <a16:creationId xmlns:a16="http://schemas.microsoft.com/office/drawing/2014/main" id="{83C4CD5C-BB35-4A99-9D54-559E489456FE}"/>
              </a:ext>
            </a:extLst>
          </p:cNvPr>
          <p:cNvSpPr>
            <a:spLocks noGrp="1"/>
          </p:cNvSpPr>
          <p:nvPr>
            <p:ph type="body" idx="10"/>
          </p:nvPr>
        </p:nvSpPr>
        <p:spPr/>
        <p:txBody>
          <a:bodyPr>
            <a:normAutofit lnSpcReduction="10000"/>
          </a:bodyPr>
          <a:lstStyle/>
          <a:p>
            <a:r>
              <a:rPr lang="tr-TR" dirty="0"/>
              <a:t>Önceki versiyonlara dönmek</a:t>
            </a:r>
          </a:p>
        </p:txBody>
      </p:sp>
      <p:sp>
        <p:nvSpPr>
          <p:cNvPr id="17" name="Rounded Rectangle 16"/>
          <p:cNvSpPr/>
          <p:nvPr/>
        </p:nvSpPr>
        <p:spPr>
          <a:xfrm>
            <a:off x="904160" y="2759502"/>
            <a:ext cx="1861686" cy="403865"/>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tr-TR" dirty="0">
                <a:solidFill>
                  <a:schemeClr val="tx1"/>
                </a:solidFill>
              </a:rPr>
              <a:t>Commit 32</a:t>
            </a:r>
          </a:p>
        </p:txBody>
      </p:sp>
      <p:sp>
        <p:nvSpPr>
          <p:cNvPr id="22" name="Rounded Rectangle 21"/>
          <p:cNvSpPr/>
          <p:nvPr/>
        </p:nvSpPr>
        <p:spPr>
          <a:xfrm>
            <a:off x="904160" y="3326208"/>
            <a:ext cx="1861686" cy="403865"/>
          </a:xfrm>
          <a:prstGeom prst="roundRect">
            <a:avLst/>
          </a:prstGeom>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tr-TR" dirty="0"/>
              <a:t>Commit 31</a:t>
            </a:r>
          </a:p>
        </p:txBody>
      </p:sp>
      <p:sp>
        <p:nvSpPr>
          <p:cNvPr id="23" name="Rounded Rectangle 22"/>
          <p:cNvSpPr/>
          <p:nvPr/>
        </p:nvSpPr>
        <p:spPr>
          <a:xfrm>
            <a:off x="904160" y="3896756"/>
            <a:ext cx="1861686" cy="403865"/>
          </a:xfrm>
          <a:prstGeom prst="roundRect">
            <a:avLst/>
          </a:prstGeom>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tr-TR" dirty="0"/>
              <a:t>Commit 30</a:t>
            </a:r>
          </a:p>
        </p:txBody>
      </p:sp>
      <p:sp>
        <p:nvSpPr>
          <p:cNvPr id="14" name="Rounded Rectangle 13"/>
          <p:cNvSpPr/>
          <p:nvPr/>
        </p:nvSpPr>
        <p:spPr>
          <a:xfrm>
            <a:off x="904160" y="4461588"/>
            <a:ext cx="1861686" cy="403865"/>
          </a:xfrm>
          <a:prstGeom prst="roundRect">
            <a:avLst/>
          </a:prstGeom>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tr-TR" dirty="0"/>
              <a:t>Commit 29</a:t>
            </a:r>
          </a:p>
        </p:txBody>
      </p:sp>
      <p:sp>
        <p:nvSpPr>
          <p:cNvPr id="5" name="Right Arrow 4"/>
          <p:cNvSpPr/>
          <p:nvPr/>
        </p:nvSpPr>
        <p:spPr>
          <a:xfrm flipH="1">
            <a:off x="2955584" y="2602748"/>
            <a:ext cx="940732" cy="723460"/>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tr-TR" sz="1400" b="1" dirty="0">
                <a:solidFill>
                  <a:schemeClr val="tx1"/>
                </a:solidFill>
              </a:rPr>
              <a:t>HEAD</a:t>
            </a:r>
          </a:p>
        </p:txBody>
      </p:sp>
      <p:sp>
        <p:nvSpPr>
          <p:cNvPr id="4" name="Notched Right Arrow 3"/>
          <p:cNvSpPr/>
          <p:nvPr/>
        </p:nvSpPr>
        <p:spPr>
          <a:xfrm>
            <a:off x="4389120" y="2615811"/>
            <a:ext cx="3108959" cy="1702086"/>
          </a:xfrm>
          <a:prstGeom prst="notchedRightArrow">
            <a:avLst/>
          </a:prstGeom>
          <a:ln w="57150">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a:t>git reset --hard [hash]</a:t>
            </a:r>
          </a:p>
        </p:txBody>
      </p:sp>
      <p:sp>
        <p:nvSpPr>
          <p:cNvPr id="15" name="Rounded Rectangle 14"/>
          <p:cNvSpPr/>
          <p:nvPr/>
        </p:nvSpPr>
        <p:spPr>
          <a:xfrm>
            <a:off x="8342154" y="2237974"/>
            <a:ext cx="2521790" cy="2880306"/>
          </a:xfrm>
          <a:prstGeom prst="roundRect">
            <a:avLst>
              <a:gd name="adj" fmla="val 5129"/>
            </a:avLst>
          </a:prstGeom>
        </p:spPr>
        <p:style>
          <a:lnRef idx="1">
            <a:schemeClr val="accent4"/>
          </a:lnRef>
          <a:fillRef idx="3">
            <a:schemeClr val="accent4"/>
          </a:fillRef>
          <a:effectRef idx="2">
            <a:schemeClr val="accent4"/>
          </a:effectRef>
          <a:fontRef idx="minor">
            <a:schemeClr val="lt1"/>
          </a:fontRef>
        </p:style>
        <p:txBody>
          <a:bodyPr rtlCol="0" anchor="t"/>
          <a:lstStyle/>
          <a:p>
            <a:pPr algn="ctr"/>
            <a:r>
              <a:rPr lang="tr-TR" b="1" dirty="0">
                <a:solidFill>
                  <a:schemeClr val="tx1"/>
                </a:solidFill>
              </a:rPr>
              <a:t>Commits</a:t>
            </a:r>
          </a:p>
        </p:txBody>
      </p:sp>
      <p:sp>
        <p:nvSpPr>
          <p:cNvPr id="19" name="Rounded Rectangle 18"/>
          <p:cNvSpPr/>
          <p:nvPr/>
        </p:nvSpPr>
        <p:spPr>
          <a:xfrm>
            <a:off x="8667954" y="2761376"/>
            <a:ext cx="1861686" cy="403865"/>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tr-TR" dirty="0">
                <a:solidFill>
                  <a:schemeClr val="tx1"/>
                </a:solidFill>
              </a:rPr>
              <a:t>Commit 30</a:t>
            </a:r>
          </a:p>
        </p:txBody>
      </p:sp>
      <p:sp>
        <p:nvSpPr>
          <p:cNvPr id="20" name="Rounded Rectangle 19"/>
          <p:cNvSpPr/>
          <p:nvPr/>
        </p:nvSpPr>
        <p:spPr>
          <a:xfrm>
            <a:off x="8667954" y="3326208"/>
            <a:ext cx="1861686" cy="403865"/>
          </a:xfrm>
          <a:prstGeom prst="roundRect">
            <a:avLst/>
          </a:prstGeom>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tr-TR" dirty="0"/>
              <a:t>Commit 29</a:t>
            </a:r>
          </a:p>
        </p:txBody>
      </p:sp>
      <p:sp>
        <p:nvSpPr>
          <p:cNvPr id="21" name="Right Arrow 20"/>
          <p:cNvSpPr/>
          <p:nvPr/>
        </p:nvSpPr>
        <p:spPr>
          <a:xfrm flipH="1">
            <a:off x="10723630" y="2602748"/>
            <a:ext cx="940732" cy="723460"/>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tr-TR" sz="1400" b="1" dirty="0">
                <a:solidFill>
                  <a:schemeClr val="tx1"/>
                </a:solidFill>
              </a:rPr>
              <a:t>HEAD</a:t>
            </a:r>
          </a:p>
        </p:txBody>
      </p:sp>
      <p:sp>
        <p:nvSpPr>
          <p:cNvPr id="8" name="TextBox 7"/>
          <p:cNvSpPr txBox="1"/>
          <p:nvPr/>
        </p:nvSpPr>
        <p:spPr>
          <a:xfrm>
            <a:off x="574108" y="1482833"/>
            <a:ext cx="2977097" cy="523220"/>
          </a:xfrm>
          <a:prstGeom prst="rect">
            <a:avLst/>
          </a:prstGeom>
          <a:noFill/>
        </p:spPr>
        <p:txBody>
          <a:bodyPr wrap="none" rtlCol="0">
            <a:spAutoFit/>
          </a:bodyPr>
          <a:lstStyle/>
          <a:p>
            <a:r>
              <a:rPr lang="tr-TR" sz="28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2.Yöntem: RESET</a:t>
            </a:r>
          </a:p>
        </p:txBody>
      </p:sp>
      <p:sp>
        <p:nvSpPr>
          <p:cNvPr id="9" name="TextBox 8"/>
          <p:cNvSpPr txBox="1"/>
          <p:nvPr/>
        </p:nvSpPr>
        <p:spPr>
          <a:xfrm>
            <a:off x="3317201" y="4865453"/>
            <a:ext cx="4803650" cy="1328023"/>
          </a:xfrm>
          <a:prstGeom prst="round2Diag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tr-TR" dirty="0"/>
              <a:t>İstenilen versiyona geri döner, bu versiyondan daha sonra yapılan tüm commit ler ve içerdiği değişiklikler </a:t>
            </a:r>
            <a:r>
              <a:rPr lang="tr-TR" u="sng" dirty="0">
                <a:solidFill>
                  <a:srgbClr val="FF0000"/>
                </a:solidFill>
              </a:rPr>
              <a:t>geri alınamayacak şekilde</a:t>
            </a:r>
            <a:r>
              <a:rPr lang="tr-TR" dirty="0"/>
              <a:t> iptal edilir.</a:t>
            </a:r>
          </a:p>
        </p:txBody>
      </p:sp>
      <p:pic>
        <p:nvPicPr>
          <p:cNvPr id="18" name="Picture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48908" y="1330657"/>
            <a:ext cx="2492344" cy="622338"/>
          </a:xfrm>
          <a:prstGeom prst="rect">
            <a:avLst/>
          </a:prstGeom>
        </p:spPr>
      </p:pic>
    </p:spTree>
    <p:extLst>
      <p:ext uri="{BB962C8B-B14F-4D97-AF65-F5344CB8AC3E}">
        <p14:creationId xmlns:p14="http://schemas.microsoft.com/office/powerpoint/2010/main" val="25805449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p:cNvCxnSpPr>
            <a:stCxn id="22" idx="2"/>
            <a:endCxn id="24" idx="6"/>
          </p:cNvCxnSpPr>
          <p:nvPr/>
        </p:nvCxnSpPr>
        <p:spPr>
          <a:xfrm flipV="1">
            <a:off x="3378926" y="1773815"/>
            <a:ext cx="2690946" cy="2886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Metin Yer Tutucusu 2">
            <a:extLst>
              <a:ext uri="{FF2B5EF4-FFF2-40B4-BE49-F238E27FC236}">
                <a16:creationId xmlns:a16="http://schemas.microsoft.com/office/drawing/2014/main" id="{BDE263D1-200A-4581-9112-C9159AD9542C}"/>
              </a:ext>
            </a:extLst>
          </p:cNvPr>
          <p:cNvSpPr>
            <a:spLocks noGrp="1"/>
          </p:cNvSpPr>
          <p:nvPr>
            <p:ph type="body" idx="10"/>
          </p:nvPr>
        </p:nvSpPr>
        <p:spPr/>
        <p:txBody>
          <a:bodyPr>
            <a:normAutofit lnSpcReduction="10000"/>
          </a:bodyPr>
          <a:lstStyle/>
          <a:p>
            <a:r>
              <a:rPr lang="tr-TR" dirty="0"/>
              <a:t>Branch (Dal)</a:t>
            </a:r>
          </a:p>
        </p:txBody>
      </p:sp>
      <p:cxnSp>
        <p:nvCxnSpPr>
          <p:cNvPr id="7" name="Straight Connector 6"/>
          <p:cNvCxnSpPr/>
          <p:nvPr/>
        </p:nvCxnSpPr>
        <p:spPr>
          <a:xfrm>
            <a:off x="836023" y="2939143"/>
            <a:ext cx="10202091" cy="0"/>
          </a:xfrm>
          <a:prstGeom prst="line">
            <a:avLst/>
          </a:prstGeom>
          <a:ln w="57150">
            <a:solidFill>
              <a:schemeClr val="tx1"/>
            </a:solidFill>
          </a:ln>
        </p:spPr>
        <p:style>
          <a:lnRef idx="3">
            <a:schemeClr val="accent3"/>
          </a:lnRef>
          <a:fillRef idx="0">
            <a:schemeClr val="accent3"/>
          </a:fillRef>
          <a:effectRef idx="2">
            <a:schemeClr val="accent3"/>
          </a:effectRef>
          <a:fontRef idx="minor">
            <a:schemeClr val="tx1"/>
          </a:fontRef>
        </p:style>
      </p:cxnSp>
      <p:sp>
        <p:nvSpPr>
          <p:cNvPr id="8" name="Oval 7"/>
          <p:cNvSpPr/>
          <p:nvPr/>
        </p:nvSpPr>
        <p:spPr>
          <a:xfrm>
            <a:off x="1815737" y="2625635"/>
            <a:ext cx="666206" cy="666206"/>
          </a:xfrm>
          <a:prstGeom prst="ellipse">
            <a:avLst/>
          </a:prstGeom>
          <a:ln w="28575">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tr-TR"/>
          </a:p>
        </p:txBody>
      </p:sp>
      <p:sp>
        <p:nvSpPr>
          <p:cNvPr id="14" name="Oval 13"/>
          <p:cNvSpPr/>
          <p:nvPr/>
        </p:nvSpPr>
        <p:spPr>
          <a:xfrm>
            <a:off x="3888377" y="2625635"/>
            <a:ext cx="666206" cy="666206"/>
          </a:xfrm>
          <a:prstGeom prst="ellipse">
            <a:avLst/>
          </a:prstGeom>
          <a:ln w="28575">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tr-TR"/>
          </a:p>
        </p:txBody>
      </p:sp>
      <p:sp>
        <p:nvSpPr>
          <p:cNvPr id="16" name="Oval 15"/>
          <p:cNvSpPr/>
          <p:nvPr/>
        </p:nvSpPr>
        <p:spPr>
          <a:xfrm>
            <a:off x="5057502" y="2625635"/>
            <a:ext cx="666206" cy="666206"/>
          </a:xfrm>
          <a:prstGeom prst="ellipse">
            <a:avLst/>
          </a:prstGeom>
          <a:ln w="28575">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tr-TR"/>
          </a:p>
        </p:txBody>
      </p:sp>
      <p:sp>
        <p:nvSpPr>
          <p:cNvPr id="20" name="Oval 19"/>
          <p:cNvSpPr/>
          <p:nvPr/>
        </p:nvSpPr>
        <p:spPr>
          <a:xfrm>
            <a:off x="7714705" y="2606040"/>
            <a:ext cx="666206" cy="666206"/>
          </a:xfrm>
          <a:prstGeom prst="ellipse">
            <a:avLst/>
          </a:prstGeom>
          <a:ln w="28575">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tr-TR"/>
          </a:p>
        </p:txBody>
      </p:sp>
      <p:sp>
        <p:nvSpPr>
          <p:cNvPr id="21" name="Oval 20"/>
          <p:cNvSpPr/>
          <p:nvPr/>
        </p:nvSpPr>
        <p:spPr>
          <a:xfrm>
            <a:off x="9910354" y="2625635"/>
            <a:ext cx="666206" cy="666206"/>
          </a:xfrm>
          <a:prstGeom prst="ellipse">
            <a:avLst/>
          </a:prstGeom>
          <a:ln w="28575">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tr-TR"/>
          </a:p>
        </p:txBody>
      </p:sp>
      <p:sp>
        <p:nvSpPr>
          <p:cNvPr id="22" name="Oval 21"/>
          <p:cNvSpPr/>
          <p:nvPr/>
        </p:nvSpPr>
        <p:spPr>
          <a:xfrm>
            <a:off x="3378926" y="1469572"/>
            <a:ext cx="666206" cy="666206"/>
          </a:xfrm>
          <a:prstGeom prst="ellipse">
            <a:avLst/>
          </a:prstGeom>
          <a:ln w="28575">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tr-TR"/>
          </a:p>
        </p:txBody>
      </p:sp>
      <p:sp>
        <p:nvSpPr>
          <p:cNvPr id="23" name="Oval 22"/>
          <p:cNvSpPr/>
          <p:nvPr/>
        </p:nvSpPr>
        <p:spPr>
          <a:xfrm>
            <a:off x="4391296" y="1469572"/>
            <a:ext cx="666206" cy="666206"/>
          </a:xfrm>
          <a:prstGeom prst="ellipse">
            <a:avLst/>
          </a:prstGeom>
          <a:ln w="28575">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tr-TR"/>
          </a:p>
        </p:txBody>
      </p:sp>
      <p:sp>
        <p:nvSpPr>
          <p:cNvPr id="24" name="Oval 23"/>
          <p:cNvSpPr/>
          <p:nvPr/>
        </p:nvSpPr>
        <p:spPr>
          <a:xfrm>
            <a:off x="5403666" y="1440712"/>
            <a:ext cx="666206" cy="666206"/>
          </a:xfrm>
          <a:prstGeom prst="ellipse">
            <a:avLst/>
          </a:prstGeom>
          <a:ln w="28575">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tr-TR"/>
          </a:p>
        </p:txBody>
      </p:sp>
      <p:cxnSp>
        <p:nvCxnSpPr>
          <p:cNvPr id="11" name="Elbow Connector 10"/>
          <p:cNvCxnSpPr>
            <a:endCxn id="22" idx="2"/>
          </p:cNvCxnSpPr>
          <p:nvPr/>
        </p:nvCxnSpPr>
        <p:spPr>
          <a:xfrm rot="5400000" flipH="1" flipV="1">
            <a:off x="2637610" y="2197827"/>
            <a:ext cx="1136468" cy="346164"/>
          </a:xfrm>
          <a:prstGeom prst="bentConnector2">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24" idx="6"/>
          </p:cNvCxnSpPr>
          <p:nvPr/>
        </p:nvCxnSpPr>
        <p:spPr>
          <a:xfrm>
            <a:off x="6069872" y="1773815"/>
            <a:ext cx="390796" cy="1165328"/>
          </a:xfrm>
          <a:prstGeom prst="bentConnector2">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7174774" y="3742508"/>
            <a:ext cx="666206" cy="666206"/>
          </a:xfrm>
          <a:prstGeom prst="ellipse">
            <a:avLst/>
          </a:prstGeom>
          <a:solidFill>
            <a:srgbClr val="00B0F0"/>
          </a:solidFill>
          <a:ln w="28575">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tr-TR"/>
          </a:p>
        </p:txBody>
      </p:sp>
      <p:cxnSp>
        <p:nvCxnSpPr>
          <p:cNvPr id="31" name="Elbow Connector 30"/>
          <p:cNvCxnSpPr>
            <a:endCxn id="29" idx="2"/>
          </p:cNvCxnSpPr>
          <p:nvPr/>
        </p:nvCxnSpPr>
        <p:spPr>
          <a:xfrm rot="16200000" flipH="1">
            <a:off x="6389370" y="3290207"/>
            <a:ext cx="1136468" cy="434340"/>
          </a:xfrm>
          <a:prstGeom prst="bentConnector2">
            <a:avLst/>
          </a:prstGeom>
          <a:ln w="57150"/>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29" idx="6"/>
          </p:cNvCxnSpPr>
          <p:nvPr/>
        </p:nvCxnSpPr>
        <p:spPr>
          <a:xfrm flipV="1">
            <a:off x="7840980" y="2939143"/>
            <a:ext cx="1433649" cy="1136468"/>
          </a:xfrm>
          <a:prstGeom prst="bentConnector3">
            <a:avLst>
              <a:gd name="adj1" fmla="val 102847"/>
            </a:avLst>
          </a:prstGeom>
          <a:ln w="5715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745552" y="3004685"/>
            <a:ext cx="1035861" cy="369332"/>
          </a:xfrm>
          <a:prstGeom prst="rect">
            <a:avLst/>
          </a:prstGeom>
          <a:noFill/>
        </p:spPr>
        <p:txBody>
          <a:bodyPr wrap="none" rtlCol="0">
            <a:spAutoFit/>
          </a:bodyPr>
          <a:lstStyle/>
          <a:p>
            <a:r>
              <a:rPr lang="tr-TR" b="1" dirty="0">
                <a:solidFill>
                  <a:schemeClr val="accent3">
                    <a:lumMod val="75000"/>
                  </a:schemeClr>
                </a:solidFill>
              </a:rPr>
              <a:t>MASTER</a:t>
            </a:r>
          </a:p>
        </p:txBody>
      </p:sp>
      <p:sp>
        <p:nvSpPr>
          <p:cNvPr id="36" name="TextBox 35"/>
          <p:cNvSpPr txBox="1"/>
          <p:nvPr/>
        </p:nvSpPr>
        <p:spPr>
          <a:xfrm>
            <a:off x="6515420" y="1646147"/>
            <a:ext cx="1133644" cy="369332"/>
          </a:xfrm>
          <a:prstGeom prst="rect">
            <a:avLst/>
          </a:prstGeom>
          <a:noFill/>
        </p:spPr>
        <p:txBody>
          <a:bodyPr wrap="none" rtlCol="0">
            <a:spAutoFit/>
          </a:bodyPr>
          <a:lstStyle/>
          <a:p>
            <a:r>
              <a:rPr lang="tr-TR" b="1" dirty="0">
                <a:solidFill>
                  <a:schemeClr val="accent6">
                    <a:lumMod val="75000"/>
                  </a:schemeClr>
                </a:solidFill>
              </a:rPr>
              <a:t>BRANCH</a:t>
            </a:r>
          </a:p>
        </p:txBody>
      </p:sp>
      <p:sp>
        <p:nvSpPr>
          <p:cNvPr id="37" name="TextBox 36"/>
          <p:cNvSpPr txBox="1"/>
          <p:nvPr/>
        </p:nvSpPr>
        <p:spPr>
          <a:xfrm>
            <a:off x="8043449" y="4083090"/>
            <a:ext cx="1133644" cy="369332"/>
          </a:xfrm>
          <a:prstGeom prst="rect">
            <a:avLst/>
          </a:prstGeom>
          <a:noFill/>
        </p:spPr>
        <p:txBody>
          <a:bodyPr wrap="none" rtlCol="0">
            <a:spAutoFit/>
          </a:bodyPr>
          <a:lstStyle/>
          <a:p>
            <a:r>
              <a:rPr lang="tr-TR" b="1" dirty="0">
                <a:solidFill>
                  <a:srgbClr val="00B0F0"/>
                </a:solidFill>
              </a:rPr>
              <a:t>BRANCH</a:t>
            </a:r>
          </a:p>
        </p:txBody>
      </p:sp>
      <p:sp>
        <p:nvSpPr>
          <p:cNvPr id="38" name="TextBox 37"/>
          <p:cNvSpPr txBox="1"/>
          <p:nvPr/>
        </p:nvSpPr>
        <p:spPr>
          <a:xfrm>
            <a:off x="836023" y="4702629"/>
            <a:ext cx="10202091" cy="1200329"/>
          </a:xfrm>
          <a:prstGeom prst="rect">
            <a:avLst/>
          </a:prstGeom>
          <a:noFill/>
        </p:spPr>
        <p:txBody>
          <a:bodyPr wrap="square" rtlCol="0">
            <a:spAutoFit/>
          </a:bodyPr>
          <a:lstStyle/>
          <a:p>
            <a:r>
              <a:rPr lang="tr-TR" dirty="0"/>
              <a:t>Master branch, projemizin ana yapısıdır. Zaman zaman bu ana yapıyı bozmadan bazı denemeler yapmak ve gerekirse kolaylıkla bu denemeleri iptal etmek ya da master ile birleştirmek için branch ler kullanılır. Branch ler içindeki değişiklikler master dan bağımsız olarak saklanır.</a:t>
            </a:r>
          </a:p>
        </p:txBody>
      </p:sp>
      <p:sp>
        <p:nvSpPr>
          <p:cNvPr id="39" name="TextBox 38"/>
          <p:cNvSpPr txBox="1"/>
          <p:nvPr/>
        </p:nvSpPr>
        <p:spPr>
          <a:xfrm>
            <a:off x="819914" y="4148183"/>
            <a:ext cx="1237839" cy="461665"/>
          </a:xfrm>
          <a:prstGeom prst="rect">
            <a:avLst/>
          </a:prstGeom>
          <a:noFill/>
        </p:spPr>
        <p:txBody>
          <a:bodyPr wrap="none" rtlCol="0">
            <a:spAutoFit/>
          </a:bodyPr>
          <a:lstStyle/>
          <a:p>
            <a:r>
              <a:rPr lang="tr-TR" sz="2400" b="1" dirty="0"/>
              <a:t>Branch</a:t>
            </a:r>
          </a:p>
        </p:txBody>
      </p:sp>
    </p:spTree>
    <p:extLst>
      <p:ext uri="{BB962C8B-B14F-4D97-AF65-F5344CB8AC3E}">
        <p14:creationId xmlns:p14="http://schemas.microsoft.com/office/powerpoint/2010/main" val="26159116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Yer Tutucusu 2">
            <a:extLst>
              <a:ext uri="{FF2B5EF4-FFF2-40B4-BE49-F238E27FC236}">
                <a16:creationId xmlns:a16="http://schemas.microsoft.com/office/drawing/2014/main" id="{40BA11A2-E075-4673-9BE1-B5E0A120E922}"/>
              </a:ext>
            </a:extLst>
          </p:cNvPr>
          <p:cNvSpPr>
            <a:spLocks noGrp="1"/>
          </p:cNvSpPr>
          <p:nvPr>
            <p:ph type="body" idx="10"/>
          </p:nvPr>
        </p:nvSpPr>
        <p:spPr/>
        <p:txBody>
          <a:bodyPr>
            <a:normAutofit lnSpcReduction="10000"/>
          </a:bodyPr>
          <a:lstStyle/>
          <a:p>
            <a:r>
              <a:rPr lang="tr-TR" dirty="0"/>
              <a:t>Branch Komutları</a:t>
            </a:r>
          </a:p>
        </p:txBody>
      </p:sp>
      <p:grpSp>
        <p:nvGrpSpPr>
          <p:cNvPr id="20" name="Group 19"/>
          <p:cNvGrpSpPr/>
          <p:nvPr/>
        </p:nvGrpSpPr>
        <p:grpSpPr>
          <a:xfrm>
            <a:off x="573206" y="2187054"/>
            <a:ext cx="3398293" cy="1050878"/>
            <a:chOff x="614149" y="1791268"/>
            <a:chExt cx="3398293" cy="1050878"/>
          </a:xfrm>
        </p:grpSpPr>
        <p:sp>
          <p:nvSpPr>
            <p:cNvPr id="6" name="Rounded Rectangle 5"/>
            <p:cNvSpPr/>
            <p:nvPr/>
          </p:nvSpPr>
          <p:spPr>
            <a:xfrm>
              <a:off x="614149" y="1791268"/>
              <a:ext cx="3398293" cy="84616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tr-TR" sz="2800" dirty="0"/>
                <a:t>git branch </a:t>
              </a:r>
              <a:r>
                <a:rPr lang="tr-TR" sz="2800" i="1" dirty="0"/>
                <a:t>[isim]</a:t>
              </a:r>
            </a:p>
          </p:txBody>
        </p:sp>
        <p:sp>
          <p:nvSpPr>
            <p:cNvPr id="9" name="Rounded Rectangle 8"/>
            <p:cNvSpPr/>
            <p:nvPr/>
          </p:nvSpPr>
          <p:spPr>
            <a:xfrm>
              <a:off x="614149" y="2473656"/>
              <a:ext cx="3398293" cy="36849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tr-TR" sz="1600" b="1" dirty="0">
                  <a:solidFill>
                    <a:schemeClr val="tx1"/>
                  </a:solidFill>
                </a:rPr>
                <a:t>Yeni branch oluşturur</a:t>
              </a:r>
            </a:p>
          </p:txBody>
        </p:sp>
      </p:grpSp>
      <p:grpSp>
        <p:nvGrpSpPr>
          <p:cNvPr id="23" name="Group 22"/>
          <p:cNvGrpSpPr/>
          <p:nvPr/>
        </p:nvGrpSpPr>
        <p:grpSpPr>
          <a:xfrm>
            <a:off x="573206" y="3710733"/>
            <a:ext cx="3398293" cy="1050878"/>
            <a:chOff x="614149" y="3314947"/>
            <a:chExt cx="3398293" cy="1050878"/>
          </a:xfrm>
        </p:grpSpPr>
        <p:sp>
          <p:nvSpPr>
            <p:cNvPr id="10" name="Rounded Rectangle 9"/>
            <p:cNvSpPr/>
            <p:nvPr/>
          </p:nvSpPr>
          <p:spPr>
            <a:xfrm>
              <a:off x="614149" y="3314947"/>
              <a:ext cx="3398293" cy="84616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tr-TR" sz="2800" dirty="0"/>
                <a:t>git branch</a:t>
              </a:r>
              <a:endParaRPr lang="tr-TR" sz="2800" i="1" dirty="0"/>
            </a:p>
          </p:txBody>
        </p:sp>
        <p:sp>
          <p:nvSpPr>
            <p:cNvPr id="11" name="Rounded Rectangle 10"/>
            <p:cNvSpPr/>
            <p:nvPr/>
          </p:nvSpPr>
          <p:spPr>
            <a:xfrm>
              <a:off x="614149" y="3997335"/>
              <a:ext cx="3398293" cy="36849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tr-TR" sz="1600" b="1" dirty="0">
                  <a:solidFill>
                    <a:schemeClr val="tx1"/>
                  </a:solidFill>
                </a:rPr>
                <a:t>Mevcut branch leri listeler</a:t>
              </a:r>
            </a:p>
          </p:txBody>
        </p:sp>
      </p:grpSp>
      <p:grpSp>
        <p:nvGrpSpPr>
          <p:cNvPr id="25" name="Group 24"/>
          <p:cNvGrpSpPr/>
          <p:nvPr/>
        </p:nvGrpSpPr>
        <p:grpSpPr>
          <a:xfrm>
            <a:off x="4367283" y="3510886"/>
            <a:ext cx="3398294" cy="1250725"/>
            <a:chOff x="1009933" y="4848366"/>
            <a:chExt cx="3398294" cy="1250725"/>
          </a:xfrm>
        </p:grpSpPr>
        <p:sp>
          <p:nvSpPr>
            <p:cNvPr id="12" name="Rounded Rectangle 11"/>
            <p:cNvSpPr/>
            <p:nvPr/>
          </p:nvSpPr>
          <p:spPr>
            <a:xfrm>
              <a:off x="1009933" y="4848366"/>
              <a:ext cx="3398293" cy="84616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tr-TR" sz="2400" dirty="0"/>
                <a:t>git checkout </a:t>
              </a:r>
              <a:r>
                <a:rPr lang="tr-TR" sz="2400" i="1" dirty="0"/>
                <a:t>[isim]</a:t>
              </a:r>
            </a:p>
          </p:txBody>
        </p:sp>
        <p:sp>
          <p:nvSpPr>
            <p:cNvPr id="13" name="Rounded Rectangle 12"/>
            <p:cNvSpPr/>
            <p:nvPr/>
          </p:nvSpPr>
          <p:spPr>
            <a:xfrm>
              <a:off x="1009934" y="5457647"/>
              <a:ext cx="3398293" cy="641444"/>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tr-TR" sz="1600" b="1" dirty="0">
                  <a:solidFill>
                    <a:schemeClr val="tx1"/>
                  </a:solidFill>
                </a:rPr>
                <a:t>Branch aktif hale gelir</a:t>
              </a:r>
            </a:p>
            <a:p>
              <a:pPr algn="ctr"/>
              <a:r>
                <a:rPr lang="tr-TR" sz="1600" b="1" dirty="0">
                  <a:solidFill>
                    <a:schemeClr val="tx1"/>
                  </a:solidFill>
                </a:rPr>
                <a:t>Çalışmak istediğin branch’ı seçersin</a:t>
              </a:r>
            </a:p>
          </p:txBody>
        </p:sp>
      </p:grpSp>
      <p:grpSp>
        <p:nvGrpSpPr>
          <p:cNvPr id="21" name="Group 20"/>
          <p:cNvGrpSpPr/>
          <p:nvPr/>
        </p:nvGrpSpPr>
        <p:grpSpPr>
          <a:xfrm>
            <a:off x="4367284" y="2187054"/>
            <a:ext cx="3398293" cy="1050878"/>
            <a:chOff x="5352196" y="1699146"/>
            <a:chExt cx="3398293" cy="1050878"/>
          </a:xfrm>
        </p:grpSpPr>
        <p:sp>
          <p:nvSpPr>
            <p:cNvPr id="14" name="Rounded Rectangle 13"/>
            <p:cNvSpPr/>
            <p:nvPr/>
          </p:nvSpPr>
          <p:spPr>
            <a:xfrm>
              <a:off x="5352196" y="1699146"/>
              <a:ext cx="3398293" cy="84616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tr-TR" sz="2400" dirty="0"/>
                <a:t>git branch –d </a:t>
              </a:r>
              <a:r>
                <a:rPr lang="tr-TR" sz="2400" i="1" dirty="0"/>
                <a:t>[isim]</a:t>
              </a:r>
            </a:p>
          </p:txBody>
        </p:sp>
        <p:sp>
          <p:nvSpPr>
            <p:cNvPr id="15" name="Rounded Rectangle 14"/>
            <p:cNvSpPr/>
            <p:nvPr/>
          </p:nvSpPr>
          <p:spPr>
            <a:xfrm>
              <a:off x="5352196" y="2381534"/>
              <a:ext cx="3398293" cy="36849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tr-TR" sz="1600" b="1" dirty="0">
                  <a:solidFill>
                    <a:schemeClr val="tx1"/>
                  </a:solidFill>
                </a:rPr>
                <a:t>Branch i siler</a:t>
              </a:r>
            </a:p>
          </p:txBody>
        </p:sp>
      </p:grpSp>
      <p:grpSp>
        <p:nvGrpSpPr>
          <p:cNvPr id="24" name="Group 23"/>
          <p:cNvGrpSpPr/>
          <p:nvPr/>
        </p:nvGrpSpPr>
        <p:grpSpPr>
          <a:xfrm>
            <a:off x="8161362" y="3700100"/>
            <a:ext cx="3398293" cy="1528548"/>
            <a:chOff x="5352196" y="3363443"/>
            <a:chExt cx="3398293" cy="1528548"/>
          </a:xfrm>
        </p:grpSpPr>
        <p:sp>
          <p:nvSpPr>
            <p:cNvPr id="16" name="Rounded Rectangle 15"/>
            <p:cNvSpPr/>
            <p:nvPr/>
          </p:nvSpPr>
          <p:spPr>
            <a:xfrm>
              <a:off x="5352196" y="3363443"/>
              <a:ext cx="3398293" cy="84616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tr-TR" sz="2400" dirty="0"/>
                <a:t>git merge </a:t>
              </a:r>
              <a:r>
                <a:rPr lang="tr-TR" sz="2400" i="1" dirty="0"/>
                <a:t>[isim]</a:t>
              </a:r>
            </a:p>
          </p:txBody>
        </p:sp>
        <p:sp>
          <p:nvSpPr>
            <p:cNvPr id="17" name="Rounded Rectangle 16"/>
            <p:cNvSpPr/>
            <p:nvPr/>
          </p:nvSpPr>
          <p:spPr>
            <a:xfrm>
              <a:off x="5352196" y="4045830"/>
              <a:ext cx="3398293" cy="846161"/>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tr-TR" sz="1600" b="1" dirty="0">
                  <a:solidFill>
                    <a:schemeClr val="tx1"/>
                  </a:solidFill>
                </a:rPr>
                <a:t>İki branch i birleştirir</a:t>
              </a:r>
            </a:p>
            <a:p>
              <a:pPr algn="ctr"/>
              <a:r>
                <a:rPr lang="tr-TR" sz="1600" b="1" dirty="0" err="1">
                  <a:solidFill>
                    <a:schemeClr val="tx1"/>
                  </a:solidFill>
                </a:rPr>
                <a:t>Syntax’İ</a:t>
              </a:r>
              <a:r>
                <a:rPr lang="tr-TR" sz="1600" b="1" dirty="0">
                  <a:solidFill>
                    <a:schemeClr val="tx1"/>
                  </a:solidFill>
                </a:rPr>
                <a:t> : </a:t>
              </a:r>
              <a:r>
                <a:rPr lang="en-US" sz="1600" b="0" i="0" dirty="0">
                  <a:solidFill>
                    <a:srgbClr val="000000"/>
                  </a:solidFill>
                  <a:effectLst/>
                  <a:latin typeface="Consolas" panose="020B0609020204030204" pitchFamily="49" charset="0"/>
                </a:rPr>
                <a:t>git merge &lt;other-branch&gt;</a:t>
              </a:r>
              <a:endParaRPr lang="tr-TR" sz="1600" b="1" dirty="0">
                <a:solidFill>
                  <a:schemeClr val="tx1"/>
                </a:solidFill>
              </a:endParaRPr>
            </a:p>
          </p:txBody>
        </p:sp>
      </p:grpSp>
      <p:grpSp>
        <p:nvGrpSpPr>
          <p:cNvPr id="22" name="Group 21"/>
          <p:cNvGrpSpPr/>
          <p:nvPr/>
        </p:nvGrpSpPr>
        <p:grpSpPr>
          <a:xfrm>
            <a:off x="8161361" y="2018282"/>
            <a:ext cx="3398294" cy="1219650"/>
            <a:chOff x="5352195" y="4858969"/>
            <a:chExt cx="3398294" cy="1219650"/>
          </a:xfrm>
        </p:grpSpPr>
        <p:sp>
          <p:nvSpPr>
            <p:cNvPr id="18" name="Rounded Rectangle 17"/>
            <p:cNvSpPr/>
            <p:nvPr/>
          </p:nvSpPr>
          <p:spPr>
            <a:xfrm>
              <a:off x="5352195" y="4858969"/>
              <a:ext cx="3398293" cy="84616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tr-TR" sz="2400" dirty="0"/>
                <a:t>git branch -m </a:t>
              </a:r>
              <a:r>
                <a:rPr lang="tr-TR" sz="2400" i="1" dirty="0"/>
                <a:t>[isim]</a:t>
              </a:r>
            </a:p>
          </p:txBody>
        </p:sp>
        <p:sp>
          <p:nvSpPr>
            <p:cNvPr id="19" name="Rounded Rectangle 18"/>
            <p:cNvSpPr/>
            <p:nvPr/>
          </p:nvSpPr>
          <p:spPr>
            <a:xfrm>
              <a:off x="5352196" y="5418386"/>
              <a:ext cx="3398293" cy="660233"/>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tr-TR" sz="1600" b="1" dirty="0">
                  <a:solidFill>
                    <a:schemeClr val="tx1"/>
                  </a:solidFill>
                </a:rPr>
                <a:t>Branch ismini değiştirir</a:t>
              </a:r>
            </a:p>
            <a:p>
              <a:pPr algn="ctr"/>
              <a:r>
                <a:rPr lang="tr-TR" sz="1600" b="1" dirty="0">
                  <a:solidFill>
                    <a:schemeClr val="tx1"/>
                  </a:solidFill>
                </a:rPr>
                <a:t>Hangi branch’taysanız onun ismini değiştirir.</a:t>
              </a:r>
            </a:p>
          </p:txBody>
        </p:sp>
      </p:grpSp>
    </p:spTree>
    <p:extLst>
      <p:ext uri="{BB962C8B-B14F-4D97-AF65-F5344CB8AC3E}">
        <p14:creationId xmlns:p14="http://schemas.microsoft.com/office/powerpoint/2010/main" val="2843154887"/>
      </p:ext>
    </p:extLst>
  </p:cSld>
  <p:clrMapOvr>
    <a:masterClrMapping/>
  </p:clrMapOvr>
  <p:extLst>
    <p:ext uri="{6950BFC3-D8DA-4A85-94F7-54DA5524770B}">
      <p188:commentRel xmlns:p188="http://schemas.microsoft.com/office/powerpoint/2018/8/main" r:id="rId2"/>
    </p:ext>
  </p:extLs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Yer Tutucusu 2">
            <a:extLst>
              <a:ext uri="{FF2B5EF4-FFF2-40B4-BE49-F238E27FC236}">
                <a16:creationId xmlns:a16="http://schemas.microsoft.com/office/drawing/2014/main" id="{40BA11A2-E075-4673-9BE1-B5E0A120E922}"/>
              </a:ext>
            </a:extLst>
          </p:cNvPr>
          <p:cNvSpPr>
            <a:spLocks noGrp="1"/>
          </p:cNvSpPr>
          <p:nvPr>
            <p:ph type="body" idx="10"/>
          </p:nvPr>
        </p:nvSpPr>
        <p:spPr/>
        <p:txBody>
          <a:bodyPr>
            <a:normAutofit lnSpcReduction="10000"/>
          </a:bodyPr>
          <a:lstStyle/>
          <a:p>
            <a:r>
              <a:rPr lang="tr-TR" dirty="0"/>
              <a:t>Git </a:t>
            </a:r>
            <a:r>
              <a:rPr lang="tr-TR" dirty="0" err="1"/>
              <a:t>Stash</a:t>
            </a:r>
            <a:endParaRPr lang="tr-TR" dirty="0"/>
          </a:p>
        </p:txBody>
      </p:sp>
      <p:grpSp>
        <p:nvGrpSpPr>
          <p:cNvPr id="20" name="Group 19"/>
          <p:cNvGrpSpPr/>
          <p:nvPr/>
        </p:nvGrpSpPr>
        <p:grpSpPr>
          <a:xfrm>
            <a:off x="573206" y="2187054"/>
            <a:ext cx="3398293" cy="1050878"/>
            <a:chOff x="614149" y="1791268"/>
            <a:chExt cx="3398293" cy="1050878"/>
          </a:xfrm>
        </p:grpSpPr>
        <p:sp>
          <p:nvSpPr>
            <p:cNvPr id="6" name="Rounded Rectangle 5"/>
            <p:cNvSpPr/>
            <p:nvPr/>
          </p:nvSpPr>
          <p:spPr>
            <a:xfrm>
              <a:off x="614149" y="1791268"/>
              <a:ext cx="3398293" cy="84616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tr-TR" sz="2800" dirty="0"/>
                <a:t>git </a:t>
              </a:r>
              <a:r>
                <a:rPr lang="tr-TR" sz="2800" dirty="0" err="1"/>
                <a:t>stash</a:t>
              </a:r>
              <a:endParaRPr lang="tr-TR" sz="2800" i="1" dirty="0"/>
            </a:p>
          </p:txBody>
        </p:sp>
        <p:sp>
          <p:nvSpPr>
            <p:cNvPr id="9" name="Rounded Rectangle 8"/>
            <p:cNvSpPr/>
            <p:nvPr/>
          </p:nvSpPr>
          <p:spPr>
            <a:xfrm>
              <a:off x="614149" y="2473656"/>
              <a:ext cx="3398293" cy="36849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tr-TR" sz="1600" b="1" dirty="0" err="1">
                  <a:solidFill>
                    <a:schemeClr val="tx1"/>
                  </a:solidFill>
                </a:rPr>
                <a:t>Commit’teki</a:t>
              </a:r>
              <a:r>
                <a:rPr lang="tr-TR" sz="1600" b="1" dirty="0">
                  <a:solidFill>
                    <a:schemeClr val="tx1"/>
                  </a:solidFill>
                </a:rPr>
                <a:t> bilgileri zulalar</a:t>
              </a:r>
            </a:p>
          </p:txBody>
        </p:sp>
      </p:grpSp>
      <p:grpSp>
        <p:nvGrpSpPr>
          <p:cNvPr id="23" name="Group 22"/>
          <p:cNvGrpSpPr/>
          <p:nvPr/>
        </p:nvGrpSpPr>
        <p:grpSpPr>
          <a:xfrm>
            <a:off x="573206" y="3710733"/>
            <a:ext cx="3398293" cy="1050878"/>
            <a:chOff x="614149" y="3314947"/>
            <a:chExt cx="3398293" cy="1050878"/>
          </a:xfrm>
        </p:grpSpPr>
        <p:sp>
          <p:nvSpPr>
            <p:cNvPr id="10" name="Rounded Rectangle 9"/>
            <p:cNvSpPr/>
            <p:nvPr/>
          </p:nvSpPr>
          <p:spPr>
            <a:xfrm>
              <a:off x="614149" y="3314947"/>
              <a:ext cx="3398293" cy="84616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tr-TR" sz="2800" i="1" dirty="0"/>
                <a:t>git </a:t>
              </a:r>
              <a:r>
                <a:rPr lang="tr-TR" sz="2800" i="1" dirty="0" err="1"/>
                <a:t>stash</a:t>
              </a:r>
              <a:r>
                <a:rPr lang="tr-TR" sz="2800" i="1" dirty="0"/>
                <a:t> pop</a:t>
              </a:r>
            </a:p>
          </p:txBody>
        </p:sp>
        <p:sp>
          <p:nvSpPr>
            <p:cNvPr id="11" name="Rounded Rectangle 10"/>
            <p:cNvSpPr/>
            <p:nvPr/>
          </p:nvSpPr>
          <p:spPr>
            <a:xfrm>
              <a:off x="614149" y="3997335"/>
              <a:ext cx="3398293" cy="36849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tr-TR" sz="1600" b="1" dirty="0">
                  <a:solidFill>
                    <a:schemeClr val="tx1"/>
                  </a:solidFill>
                </a:rPr>
                <a:t>Zulalanmış bilgileri açığa çıkarır.</a:t>
              </a:r>
            </a:p>
          </p:txBody>
        </p:sp>
      </p:grpSp>
      <p:grpSp>
        <p:nvGrpSpPr>
          <p:cNvPr id="21" name="Group 20"/>
          <p:cNvGrpSpPr/>
          <p:nvPr/>
        </p:nvGrpSpPr>
        <p:grpSpPr>
          <a:xfrm>
            <a:off x="4367284" y="2187054"/>
            <a:ext cx="3398293" cy="1050878"/>
            <a:chOff x="5352196" y="1699146"/>
            <a:chExt cx="3398293" cy="1050878"/>
          </a:xfrm>
        </p:grpSpPr>
        <p:sp>
          <p:nvSpPr>
            <p:cNvPr id="14" name="Rounded Rectangle 13"/>
            <p:cNvSpPr/>
            <p:nvPr/>
          </p:nvSpPr>
          <p:spPr>
            <a:xfrm>
              <a:off x="5352196" y="1699146"/>
              <a:ext cx="3398293" cy="84616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tr-TR" sz="2400" dirty="0"/>
                <a:t>git </a:t>
              </a:r>
              <a:r>
                <a:rPr lang="tr-TR" sz="2400" dirty="0" err="1"/>
                <a:t>stash</a:t>
              </a:r>
              <a:r>
                <a:rPr lang="tr-TR" sz="2400" dirty="0"/>
                <a:t> </a:t>
              </a:r>
              <a:r>
                <a:rPr lang="tr-TR" sz="2400" dirty="0" err="1"/>
                <a:t>list</a:t>
              </a:r>
              <a:endParaRPr lang="tr-TR" sz="2400" i="1" dirty="0"/>
            </a:p>
          </p:txBody>
        </p:sp>
        <p:sp>
          <p:nvSpPr>
            <p:cNvPr id="15" name="Rounded Rectangle 14"/>
            <p:cNvSpPr/>
            <p:nvPr/>
          </p:nvSpPr>
          <p:spPr>
            <a:xfrm>
              <a:off x="5352196" y="2381534"/>
              <a:ext cx="3398293" cy="36849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tr-TR" sz="1600" b="1" dirty="0">
                  <a:solidFill>
                    <a:schemeClr val="tx1"/>
                  </a:solidFill>
                </a:rPr>
                <a:t>Elindeki bütün </a:t>
              </a:r>
              <a:r>
                <a:rPr lang="tr-TR" sz="1600" b="1" dirty="0" err="1">
                  <a:solidFill>
                    <a:schemeClr val="tx1"/>
                  </a:solidFill>
                </a:rPr>
                <a:t>stash’leri</a:t>
              </a:r>
              <a:r>
                <a:rPr lang="tr-TR" sz="1600" b="1" dirty="0">
                  <a:solidFill>
                    <a:schemeClr val="tx1"/>
                  </a:solidFill>
                </a:rPr>
                <a:t> görmek için kullanırsın</a:t>
              </a:r>
            </a:p>
          </p:txBody>
        </p:sp>
      </p:grpSp>
    </p:spTree>
    <p:extLst>
      <p:ext uri="{BB962C8B-B14F-4D97-AF65-F5344CB8AC3E}">
        <p14:creationId xmlns:p14="http://schemas.microsoft.com/office/powerpoint/2010/main" val="1195426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4918" y="1756228"/>
            <a:ext cx="5582850" cy="3140353"/>
          </a:xfrm>
          <a:prstGeom prst="rect">
            <a:avLst/>
          </a:prstGeom>
        </p:spPr>
      </p:pic>
    </p:spTree>
    <p:extLst>
      <p:ext uri="{BB962C8B-B14F-4D97-AF65-F5344CB8AC3E}">
        <p14:creationId xmlns:p14="http://schemas.microsoft.com/office/powerpoint/2010/main" val="27066894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stretch>
            <a:fillRect/>
          </a:stretch>
        </p:blipFill>
        <p:spPr>
          <a:xfrm>
            <a:off x="819426" y="2944229"/>
            <a:ext cx="10307488" cy="1619476"/>
          </a:xfrm>
          <a:prstGeom prst="rect">
            <a:avLst/>
          </a:prstGeom>
        </p:spPr>
      </p:pic>
      <p:sp>
        <p:nvSpPr>
          <p:cNvPr id="4" name="Metin Yer Tutucusu 3">
            <a:extLst>
              <a:ext uri="{FF2B5EF4-FFF2-40B4-BE49-F238E27FC236}">
                <a16:creationId xmlns:a16="http://schemas.microsoft.com/office/drawing/2014/main" id="{D2D41238-5369-4277-94BE-815729F29462}"/>
              </a:ext>
            </a:extLst>
          </p:cNvPr>
          <p:cNvSpPr>
            <a:spLocks noGrp="1"/>
          </p:cNvSpPr>
          <p:nvPr>
            <p:ph type="body" idx="10"/>
          </p:nvPr>
        </p:nvSpPr>
        <p:spPr/>
        <p:txBody>
          <a:bodyPr>
            <a:normAutofit lnSpcReduction="10000"/>
          </a:bodyPr>
          <a:lstStyle/>
          <a:p>
            <a:r>
              <a:rPr lang="tr-TR" dirty="0"/>
              <a:t>Github hesabı oluşturma</a:t>
            </a:r>
          </a:p>
        </p:txBody>
      </p:sp>
      <p:sp>
        <p:nvSpPr>
          <p:cNvPr id="5" name="İçerik Yer Tutucusu 4">
            <a:extLst>
              <a:ext uri="{FF2B5EF4-FFF2-40B4-BE49-F238E27FC236}">
                <a16:creationId xmlns:a16="http://schemas.microsoft.com/office/drawing/2014/main" id="{0CAD940B-360C-475C-B940-FE50E56B5312}"/>
              </a:ext>
            </a:extLst>
          </p:cNvPr>
          <p:cNvSpPr>
            <a:spLocks noGrp="1"/>
          </p:cNvSpPr>
          <p:nvPr>
            <p:ph sz="quarter" idx="11"/>
          </p:nvPr>
        </p:nvSpPr>
        <p:spPr/>
        <p:txBody>
          <a:bodyPr/>
          <a:lstStyle/>
          <a:p>
            <a:endParaRPr lang="tr-TR"/>
          </a:p>
        </p:txBody>
      </p:sp>
      <p:grpSp>
        <p:nvGrpSpPr>
          <p:cNvPr id="9" name="Group 8"/>
          <p:cNvGrpSpPr/>
          <p:nvPr/>
        </p:nvGrpSpPr>
        <p:grpSpPr>
          <a:xfrm>
            <a:off x="10754686" y="485225"/>
            <a:ext cx="1226128" cy="1160420"/>
            <a:chOff x="7343108" y="4141404"/>
            <a:chExt cx="1226128" cy="1160420"/>
          </a:xfrm>
        </p:grpSpPr>
        <p:sp>
          <p:nvSpPr>
            <p:cNvPr id="3" name="Oval 2"/>
            <p:cNvSpPr/>
            <p:nvPr/>
          </p:nvSpPr>
          <p:spPr>
            <a:xfrm>
              <a:off x="7382690" y="4141404"/>
              <a:ext cx="1160420" cy="116042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tr-T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43108" y="4333069"/>
              <a:ext cx="1226128" cy="689697"/>
            </a:xfrm>
            <a:prstGeom prst="rect">
              <a:avLst/>
            </a:prstGeom>
          </p:spPr>
        </p:pic>
      </p:grpSp>
      <p:sp>
        <p:nvSpPr>
          <p:cNvPr id="15" name="TextBox 14"/>
          <p:cNvSpPr txBox="1"/>
          <p:nvPr/>
        </p:nvSpPr>
        <p:spPr>
          <a:xfrm>
            <a:off x="819426" y="2269034"/>
            <a:ext cx="1654620" cy="400110"/>
          </a:xfrm>
          <a:prstGeom prst="rect">
            <a:avLst/>
          </a:prstGeom>
          <a:noFill/>
        </p:spPr>
        <p:txBody>
          <a:bodyPr wrap="none" rtlCol="0">
            <a:spAutoFit/>
          </a:bodyPr>
          <a:lstStyle/>
          <a:p>
            <a:r>
              <a:rPr lang="tr-TR" sz="2000" b="1" dirty="0"/>
              <a:t>Github.com</a:t>
            </a:r>
          </a:p>
        </p:txBody>
      </p:sp>
      <p:sp>
        <p:nvSpPr>
          <p:cNvPr id="16" name="Right Arrow 15"/>
          <p:cNvSpPr/>
          <p:nvPr/>
        </p:nvSpPr>
        <p:spPr>
          <a:xfrm rot="16200000">
            <a:off x="10087690" y="3771543"/>
            <a:ext cx="1191344" cy="887105"/>
          </a:xfrm>
          <a:prstGeom prst="right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3201652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Yer Tutucusu 3">
            <a:extLst>
              <a:ext uri="{FF2B5EF4-FFF2-40B4-BE49-F238E27FC236}">
                <a16:creationId xmlns:a16="http://schemas.microsoft.com/office/drawing/2014/main" id="{325A9231-BF93-4CDF-BA8C-FE1F2BF02DDB}"/>
              </a:ext>
            </a:extLst>
          </p:cNvPr>
          <p:cNvSpPr>
            <a:spLocks noGrp="1"/>
          </p:cNvSpPr>
          <p:nvPr>
            <p:ph type="body" idx="10"/>
          </p:nvPr>
        </p:nvSpPr>
        <p:spPr/>
        <p:txBody>
          <a:bodyPr>
            <a:normAutofit lnSpcReduction="10000"/>
          </a:bodyPr>
          <a:lstStyle/>
          <a:p>
            <a:r>
              <a:rPr lang="tr-TR" dirty="0"/>
              <a:t>Github hesabı oluşturma</a:t>
            </a:r>
          </a:p>
        </p:txBody>
      </p:sp>
      <p:grpSp>
        <p:nvGrpSpPr>
          <p:cNvPr id="9" name="Group 8"/>
          <p:cNvGrpSpPr/>
          <p:nvPr/>
        </p:nvGrpSpPr>
        <p:grpSpPr>
          <a:xfrm>
            <a:off x="10754686" y="485225"/>
            <a:ext cx="1226128" cy="1160420"/>
            <a:chOff x="7343108" y="4141404"/>
            <a:chExt cx="1226128" cy="1160420"/>
          </a:xfrm>
        </p:grpSpPr>
        <p:sp>
          <p:nvSpPr>
            <p:cNvPr id="3" name="Oval 2"/>
            <p:cNvSpPr/>
            <p:nvPr/>
          </p:nvSpPr>
          <p:spPr>
            <a:xfrm>
              <a:off x="7382690" y="4141404"/>
              <a:ext cx="1160420" cy="116042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tr-T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43108" y="4333069"/>
              <a:ext cx="1226128" cy="689697"/>
            </a:xfrm>
            <a:prstGeom prst="rect">
              <a:avLst/>
            </a:prstGeom>
          </p:spPr>
        </p:pic>
      </p:grpSp>
      <p:pic>
        <p:nvPicPr>
          <p:cNvPr id="13" name="Picture 12"/>
          <p:cNvPicPr>
            <a:picLocks noChangeAspect="1"/>
          </p:cNvPicPr>
          <p:nvPr/>
        </p:nvPicPr>
        <p:blipFill>
          <a:blip r:embed="rId3"/>
          <a:stretch>
            <a:fillRect/>
          </a:stretch>
        </p:blipFill>
        <p:spPr>
          <a:xfrm>
            <a:off x="993460" y="1645645"/>
            <a:ext cx="5877745" cy="4620270"/>
          </a:xfrm>
          <a:prstGeom prst="rect">
            <a:avLst/>
          </a:prstGeom>
        </p:spPr>
      </p:pic>
      <p:sp>
        <p:nvSpPr>
          <p:cNvPr id="5" name="Line Callout 2 4"/>
          <p:cNvSpPr/>
          <p:nvPr/>
        </p:nvSpPr>
        <p:spPr>
          <a:xfrm>
            <a:off x="7956645" y="1645645"/>
            <a:ext cx="3630304" cy="941695"/>
          </a:xfrm>
          <a:prstGeom prst="borderCallout2">
            <a:avLst>
              <a:gd name="adj1" fmla="val 57881"/>
              <a:gd name="adj2" fmla="val -438"/>
              <a:gd name="adj3" fmla="val 149185"/>
              <a:gd name="adj4" fmla="val -19298"/>
              <a:gd name="adj5" fmla="val 151630"/>
              <a:gd name="adj6" fmla="val -124111"/>
            </a:avLst>
          </a:prstGeom>
          <a:ln w="57150"/>
        </p:spPr>
        <p:style>
          <a:lnRef idx="1">
            <a:schemeClr val="accent4"/>
          </a:lnRef>
          <a:fillRef idx="3">
            <a:schemeClr val="accent4"/>
          </a:fillRef>
          <a:effectRef idx="2">
            <a:schemeClr val="accent4"/>
          </a:effectRef>
          <a:fontRef idx="minor">
            <a:schemeClr val="lt1"/>
          </a:fontRef>
        </p:style>
        <p:txBody>
          <a:bodyPr rtlCol="0" anchor="ctr"/>
          <a:lstStyle/>
          <a:p>
            <a:pPr algn="ctr"/>
            <a:r>
              <a:rPr lang="tr-TR" dirty="0">
                <a:solidFill>
                  <a:schemeClr val="tx1"/>
                </a:solidFill>
              </a:rPr>
              <a:t>Eposta adresinizi giriniz</a:t>
            </a:r>
          </a:p>
        </p:txBody>
      </p:sp>
      <p:sp>
        <p:nvSpPr>
          <p:cNvPr id="10" name="Line Callout 2 9"/>
          <p:cNvSpPr/>
          <p:nvPr/>
        </p:nvSpPr>
        <p:spPr>
          <a:xfrm>
            <a:off x="7956645" y="2791687"/>
            <a:ext cx="3630304" cy="941695"/>
          </a:xfrm>
          <a:prstGeom prst="borderCallout2">
            <a:avLst>
              <a:gd name="adj1" fmla="val 52083"/>
              <a:gd name="adj2" fmla="val 314"/>
              <a:gd name="adj3" fmla="val 104257"/>
              <a:gd name="adj4" fmla="val -16667"/>
              <a:gd name="adj5" fmla="val 106702"/>
              <a:gd name="adj6" fmla="val -139900"/>
            </a:avLst>
          </a:prstGeom>
          <a:ln w="57150"/>
        </p:spPr>
        <p:style>
          <a:lnRef idx="1">
            <a:schemeClr val="accent4"/>
          </a:lnRef>
          <a:fillRef idx="3">
            <a:schemeClr val="accent4"/>
          </a:fillRef>
          <a:effectRef idx="2">
            <a:schemeClr val="accent4"/>
          </a:effectRef>
          <a:fontRef idx="minor">
            <a:schemeClr val="lt1"/>
          </a:fontRef>
        </p:style>
        <p:txBody>
          <a:bodyPr rtlCol="0" anchor="ctr"/>
          <a:lstStyle/>
          <a:p>
            <a:pPr algn="ctr"/>
            <a:r>
              <a:rPr lang="tr-TR" dirty="0">
                <a:solidFill>
                  <a:schemeClr val="tx1"/>
                </a:solidFill>
              </a:rPr>
              <a:t>Şifre belirleyiniz</a:t>
            </a:r>
          </a:p>
        </p:txBody>
      </p:sp>
      <p:sp>
        <p:nvSpPr>
          <p:cNvPr id="11" name="Line Callout 2 10"/>
          <p:cNvSpPr/>
          <p:nvPr/>
        </p:nvSpPr>
        <p:spPr>
          <a:xfrm>
            <a:off x="7956645" y="3931624"/>
            <a:ext cx="3630304" cy="941695"/>
          </a:xfrm>
          <a:prstGeom prst="borderCallout2">
            <a:avLst>
              <a:gd name="adj1" fmla="val 54982"/>
              <a:gd name="adj2" fmla="val -438"/>
              <a:gd name="adj3" fmla="val 66576"/>
              <a:gd name="adj4" fmla="val -15163"/>
              <a:gd name="adj5" fmla="val 67572"/>
              <a:gd name="adj6" fmla="val -141028"/>
            </a:avLst>
          </a:prstGeom>
          <a:ln w="57150"/>
        </p:spPr>
        <p:style>
          <a:lnRef idx="1">
            <a:schemeClr val="accent4"/>
          </a:lnRef>
          <a:fillRef idx="3">
            <a:schemeClr val="accent4"/>
          </a:fillRef>
          <a:effectRef idx="2">
            <a:schemeClr val="accent4"/>
          </a:effectRef>
          <a:fontRef idx="minor">
            <a:schemeClr val="lt1"/>
          </a:fontRef>
        </p:style>
        <p:txBody>
          <a:bodyPr rtlCol="0" anchor="ctr"/>
          <a:lstStyle/>
          <a:p>
            <a:pPr algn="ctr"/>
            <a:r>
              <a:rPr lang="tr-TR" dirty="0">
                <a:solidFill>
                  <a:schemeClr val="tx1"/>
                </a:solidFill>
              </a:rPr>
              <a:t>Bir kullanıcı adı belirliyoruz</a:t>
            </a:r>
          </a:p>
        </p:txBody>
      </p:sp>
      <p:sp>
        <p:nvSpPr>
          <p:cNvPr id="12" name="Line Callout 2 11"/>
          <p:cNvSpPr/>
          <p:nvPr/>
        </p:nvSpPr>
        <p:spPr>
          <a:xfrm>
            <a:off x="7956645" y="5071561"/>
            <a:ext cx="3630304" cy="1194354"/>
          </a:xfrm>
          <a:prstGeom prst="borderCallout2">
            <a:avLst>
              <a:gd name="adj1" fmla="val 47317"/>
              <a:gd name="adj2" fmla="val -1190"/>
              <a:gd name="adj3" fmla="val 72456"/>
              <a:gd name="adj4" fmla="val -18547"/>
              <a:gd name="adj5" fmla="val 70805"/>
              <a:gd name="adj6" fmla="val -170351"/>
            </a:avLst>
          </a:prstGeom>
          <a:ln w="57150"/>
        </p:spPr>
        <p:style>
          <a:lnRef idx="1">
            <a:schemeClr val="accent4"/>
          </a:lnRef>
          <a:fillRef idx="3">
            <a:schemeClr val="accent4"/>
          </a:fillRef>
          <a:effectRef idx="2">
            <a:schemeClr val="accent4"/>
          </a:effectRef>
          <a:fontRef idx="minor">
            <a:schemeClr val="lt1"/>
          </a:fontRef>
        </p:style>
        <p:txBody>
          <a:bodyPr rtlCol="0" anchor="ctr"/>
          <a:lstStyle/>
          <a:p>
            <a:pPr algn="ctr"/>
            <a:r>
              <a:rPr lang="tr-TR" dirty="0">
                <a:solidFill>
                  <a:schemeClr val="tx1"/>
                </a:solidFill>
              </a:rPr>
              <a:t>Ürün güncelleştirmeleri ve tanıtımlardan email yoluyla haberdar olmak istemiyorsak n yazıyoruz</a:t>
            </a:r>
          </a:p>
        </p:txBody>
      </p:sp>
    </p:spTree>
    <p:extLst>
      <p:ext uri="{BB962C8B-B14F-4D97-AF65-F5344CB8AC3E}">
        <p14:creationId xmlns:p14="http://schemas.microsoft.com/office/powerpoint/2010/main" val="3330518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Yer Tutucusu 1">
            <a:extLst>
              <a:ext uri="{FF2B5EF4-FFF2-40B4-BE49-F238E27FC236}">
                <a16:creationId xmlns:a16="http://schemas.microsoft.com/office/drawing/2014/main" id="{A06B6914-A6CF-41FC-9241-85D42FD56C63}"/>
              </a:ext>
            </a:extLst>
          </p:cNvPr>
          <p:cNvSpPr>
            <a:spLocks noGrp="1"/>
          </p:cNvSpPr>
          <p:nvPr>
            <p:ph type="body" idx="10"/>
          </p:nvPr>
        </p:nvSpPr>
        <p:spPr/>
        <p:txBody>
          <a:bodyPr>
            <a:normAutofit lnSpcReduction="10000"/>
          </a:bodyPr>
          <a:lstStyle/>
          <a:p>
            <a:r>
              <a:rPr lang="tr-TR" dirty="0"/>
              <a:t>Komutlar</a:t>
            </a:r>
          </a:p>
        </p:txBody>
      </p:sp>
      <p:graphicFrame>
        <p:nvGraphicFramePr>
          <p:cNvPr id="6" name="Content Placeholder 5"/>
          <p:cNvGraphicFramePr>
            <a:graphicFrameLocks noGrp="1"/>
          </p:cNvGraphicFramePr>
          <p:nvPr>
            <p:ph sz="quarter" idx="11"/>
            <p:extLst>
              <p:ext uri="{D42A27DB-BD31-4B8C-83A1-F6EECF244321}">
                <p14:modId xmlns:p14="http://schemas.microsoft.com/office/powerpoint/2010/main" val="1336614572"/>
              </p:ext>
            </p:extLst>
          </p:nvPr>
        </p:nvGraphicFramePr>
        <p:xfrm>
          <a:off x="661988" y="1743075"/>
          <a:ext cx="10985498" cy="4646917"/>
        </p:xfrm>
        <a:graphic>
          <a:graphicData uri="http://schemas.openxmlformats.org/drawingml/2006/table">
            <a:tbl>
              <a:tblPr firstRow="1" bandRow="1">
                <a:tableStyleId>{5C22544A-7EE6-4342-B048-85BDC9FD1C3A}</a:tableStyleId>
              </a:tblPr>
              <a:tblGrid>
                <a:gridCol w="4423094">
                  <a:extLst>
                    <a:ext uri="{9D8B030D-6E8A-4147-A177-3AD203B41FA5}">
                      <a16:colId xmlns:a16="http://schemas.microsoft.com/office/drawing/2014/main" val="1948593976"/>
                    </a:ext>
                  </a:extLst>
                </a:gridCol>
                <a:gridCol w="3494510">
                  <a:extLst>
                    <a:ext uri="{9D8B030D-6E8A-4147-A177-3AD203B41FA5}">
                      <a16:colId xmlns:a16="http://schemas.microsoft.com/office/drawing/2014/main" val="2866406332"/>
                    </a:ext>
                  </a:extLst>
                </a:gridCol>
                <a:gridCol w="3067894">
                  <a:extLst>
                    <a:ext uri="{9D8B030D-6E8A-4147-A177-3AD203B41FA5}">
                      <a16:colId xmlns:a16="http://schemas.microsoft.com/office/drawing/2014/main" val="3211406966"/>
                    </a:ext>
                  </a:extLst>
                </a:gridCol>
              </a:tblGrid>
              <a:tr h="422447">
                <a:tc>
                  <a:txBody>
                    <a:bodyPr/>
                    <a:lstStyle/>
                    <a:p>
                      <a:pPr algn="ctr"/>
                      <a:endParaRPr lang="tr-TR" b="1" dirty="0"/>
                    </a:p>
                  </a:txBody>
                  <a:tcPr/>
                </a:tc>
                <a:tc>
                  <a:txBody>
                    <a:bodyPr/>
                    <a:lstStyle/>
                    <a:p>
                      <a:pPr algn="ctr"/>
                      <a:r>
                        <a:rPr lang="tr-TR" b="1" dirty="0"/>
                        <a:t>Windows</a:t>
                      </a:r>
                    </a:p>
                  </a:txBody>
                  <a:tcPr/>
                </a:tc>
                <a:tc>
                  <a:txBody>
                    <a:bodyPr/>
                    <a:lstStyle/>
                    <a:p>
                      <a:pPr algn="ctr"/>
                      <a:r>
                        <a:rPr lang="tr-TR" b="1" dirty="0" err="1"/>
                        <a:t>Lİnux</a:t>
                      </a:r>
                      <a:r>
                        <a:rPr lang="tr-TR" b="1" dirty="0"/>
                        <a:t>/Mac</a:t>
                      </a:r>
                    </a:p>
                  </a:txBody>
                  <a:tcPr/>
                </a:tc>
                <a:extLst>
                  <a:ext uri="{0D108BD9-81ED-4DB2-BD59-A6C34878D82A}">
                    <a16:rowId xmlns:a16="http://schemas.microsoft.com/office/drawing/2014/main" val="2168099385"/>
                  </a:ext>
                </a:extLst>
              </a:tr>
              <a:tr h="422447">
                <a:tc>
                  <a:txBody>
                    <a:bodyPr/>
                    <a:lstStyle/>
                    <a:p>
                      <a:pPr algn="l"/>
                      <a:r>
                        <a:rPr lang="tr-TR" b="1" dirty="0"/>
                        <a:t>Uygulama</a:t>
                      </a:r>
                      <a:r>
                        <a:rPr lang="tr-TR" b="1" baseline="0" dirty="0"/>
                        <a:t> adı</a:t>
                      </a:r>
                      <a:endParaRPr lang="tr-TR" b="1" dirty="0"/>
                    </a:p>
                  </a:txBody>
                  <a:tcPr>
                    <a:solidFill>
                      <a:schemeClr val="bg1">
                        <a:lumMod val="50000"/>
                      </a:schemeClr>
                    </a:solidFill>
                  </a:tcPr>
                </a:tc>
                <a:tc>
                  <a:txBody>
                    <a:bodyPr/>
                    <a:lstStyle/>
                    <a:p>
                      <a:pPr algn="ctr"/>
                      <a:r>
                        <a:rPr lang="tr-TR" b="1" dirty="0"/>
                        <a:t>Komut İstemi</a:t>
                      </a:r>
                    </a:p>
                  </a:txBody>
                  <a:tcPr>
                    <a:solidFill>
                      <a:schemeClr val="bg1">
                        <a:lumMod val="50000"/>
                      </a:schemeClr>
                    </a:solidFill>
                  </a:tcPr>
                </a:tc>
                <a:tc>
                  <a:txBody>
                    <a:bodyPr/>
                    <a:lstStyle/>
                    <a:p>
                      <a:pPr algn="ctr"/>
                      <a:r>
                        <a:rPr lang="tr-TR" b="1" dirty="0" err="1"/>
                        <a:t>Bash</a:t>
                      </a:r>
                      <a:r>
                        <a:rPr lang="tr-TR" b="1" dirty="0"/>
                        <a:t>/Terminal</a:t>
                      </a:r>
                    </a:p>
                  </a:txBody>
                  <a:tcPr>
                    <a:solidFill>
                      <a:schemeClr val="bg1">
                        <a:lumMod val="50000"/>
                      </a:schemeClr>
                    </a:solidFill>
                  </a:tcPr>
                </a:tc>
                <a:extLst>
                  <a:ext uri="{0D108BD9-81ED-4DB2-BD59-A6C34878D82A}">
                    <a16:rowId xmlns:a16="http://schemas.microsoft.com/office/drawing/2014/main" val="2693090512"/>
                  </a:ext>
                </a:extLst>
              </a:tr>
              <a:tr h="422447">
                <a:tc>
                  <a:txBody>
                    <a:bodyPr/>
                    <a:lstStyle/>
                    <a:p>
                      <a:pPr algn="l"/>
                      <a:r>
                        <a:rPr lang="tr-TR" dirty="0">
                          <a:solidFill>
                            <a:srgbClr val="FF0000"/>
                          </a:solidFill>
                        </a:rPr>
                        <a:t>Konum değiştirme</a:t>
                      </a:r>
                    </a:p>
                  </a:txBody>
                  <a:tcPr/>
                </a:tc>
                <a:tc gridSpan="2">
                  <a:txBody>
                    <a:bodyPr/>
                    <a:lstStyle/>
                    <a:p>
                      <a:pPr algn="ctr"/>
                      <a:r>
                        <a:rPr lang="tr-TR" dirty="0"/>
                        <a:t>cd | cd.. | cd/</a:t>
                      </a:r>
                    </a:p>
                  </a:txBody>
                  <a:tcPr/>
                </a:tc>
                <a:tc hMerge="1">
                  <a:txBody>
                    <a:bodyPr/>
                    <a:lstStyle/>
                    <a:p>
                      <a:pPr algn="ctr"/>
                      <a:endParaRPr lang="tr-TR" dirty="0"/>
                    </a:p>
                  </a:txBody>
                  <a:tcPr/>
                </a:tc>
                <a:extLst>
                  <a:ext uri="{0D108BD9-81ED-4DB2-BD59-A6C34878D82A}">
                    <a16:rowId xmlns:a16="http://schemas.microsoft.com/office/drawing/2014/main" val="681384215"/>
                  </a:ext>
                </a:extLst>
              </a:tr>
              <a:tr h="422447">
                <a:tc>
                  <a:txBody>
                    <a:bodyPr/>
                    <a:lstStyle/>
                    <a:p>
                      <a:pPr algn="l"/>
                      <a:r>
                        <a:rPr lang="tr-TR" dirty="0">
                          <a:solidFill>
                            <a:srgbClr val="FF0000"/>
                          </a:solidFill>
                        </a:rPr>
                        <a:t>Listeleme</a:t>
                      </a:r>
                    </a:p>
                  </a:txBody>
                  <a:tcPr/>
                </a:tc>
                <a:tc>
                  <a:txBody>
                    <a:bodyPr/>
                    <a:lstStyle/>
                    <a:p>
                      <a:pPr algn="ctr"/>
                      <a:r>
                        <a:rPr lang="tr-TR" dirty="0"/>
                        <a:t>dir</a:t>
                      </a:r>
                    </a:p>
                  </a:txBody>
                  <a:tcPr/>
                </a:tc>
                <a:tc>
                  <a:txBody>
                    <a:bodyPr/>
                    <a:lstStyle/>
                    <a:p>
                      <a:pPr algn="ctr"/>
                      <a:r>
                        <a:rPr lang="tr-TR" dirty="0" err="1"/>
                        <a:t>ls</a:t>
                      </a:r>
                      <a:endParaRPr lang="tr-TR" dirty="0"/>
                    </a:p>
                  </a:txBody>
                  <a:tcPr/>
                </a:tc>
                <a:extLst>
                  <a:ext uri="{0D108BD9-81ED-4DB2-BD59-A6C34878D82A}">
                    <a16:rowId xmlns:a16="http://schemas.microsoft.com/office/drawing/2014/main" val="2815363134"/>
                  </a:ext>
                </a:extLst>
              </a:tr>
              <a:tr h="422447">
                <a:tc>
                  <a:txBody>
                    <a:bodyPr/>
                    <a:lstStyle/>
                    <a:p>
                      <a:pPr algn="l"/>
                      <a:r>
                        <a:rPr lang="tr-TR" dirty="0"/>
                        <a:t>Klasör oluşturma</a:t>
                      </a:r>
                    </a:p>
                  </a:txBody>
                  <a:tcPr/>
                </a:tc>
                <a:tc gridSpan="2">
                  <a:txBody>
                    <a:bodyPr/>
                    <a:lstStyle/>
                    <a:p>
                      <a:pPr algn="ctr"/>
                      <a:r>
                        <a:rPr lang="tr-TR" dirty="0" err="1"/>
                        <a:t>mkdir</a:t>
                      </a:r>
                      <a:endParaRPr lang="tr-TR" dirty="0"/>
                    </a:p>
                  </a:txBody>
                  <a:tcPr/>
                </a:tc>
                <a:tc hMerge="1">
                  <a:txBody>
                    <a:bodyPr/>
                    <a:lstStyle/>
                    <a:p>
                      <a:pPr algn="ctr"/>
                      <a:endParaRPr lang="tr-TR" dirty="0"/>
                    </a:p>
                  </a:txBody>
                  <a:tcPr/>
                </a:tc>
                <a:extLst>
                  <a:ext uri="{0D108BD9-81ED-4DB2-BD59-A6C34878D82A}">
                    <a16:rowId xmlns:a16="http://schemas.microsoft.com/office/drawing/2014/main" val="3581149153"/>
                  </a:ext>
                </a:extLst>
              </a:tr>
              <a:tr h="422447">
                <a:tc>
                  <a:txBody>
                    <a:bodyPr/>
                    <a:lstStyle/>
                    <a:p>
                      <a:pPr algn="l"/>
                      <a:r>
                        <a:rPr lang="tr-TR" dirty="0"/>
                        <a:t>Klasör silme</a:t>
                      </a:r>
                    </a:p>
                  </a:txBody>
                  <a:tcPr/>
                </a:tc>
                <a:tc gridSpan="2">
                  <a:txBody>
                    <a:bodyPr/>
                    <a:lstStyle/>
                    <a:p>
                      <a:pPr algn="ctr"/>
                      <a:r>
                        <a:rPr lang="tr-TR" dirty="0" err="1"/>
                        <a:t>rmdir</a:t>
                      </a:r>
                      <a:endParaRPr lang="tr-TR" dirty="0"/>
                    </a:p>
                  </a:txBody>
                  <a:tcPr/>
                </a:tc>
                <a:tc hMerge="1">
                  <a:txBody>
                    <a:bodyPr/>
                    <a:lstStyle/>
                    <a:p>
                      <a:pPr algn="ctr"/>
                      <a:endParaRPr lang="tr-TR" dirty="0"/>
                    </a:p>
                  </a:txBody>
                  <a:tcPr/>
                </a:tc>
                <a:extLst>
                  <a:ext uri="{0D108BD9-81ED-4DB2-BD59-A6C34878D82A}">
                    <a16:rowId xmlns:a16="http://schemas.microsoft.com/office/drawing/2014/main" val="3447320423"/>
                  </a:ext>
                </a:extLst>
              </a:tr>
              <a:tr h="422447">
                <a:tc>
                  <a:txBody>
                    <a:bodyPr/>
                    <a:lstStyle/>
                    <a:p>
                      <a:pPr algn="l"/>
                      <a:r>
                        <a:rPr lang="tr-TR" dirty="0"/>
                        <a:t>Dosya oluşturma</a:t>
                      </a:r>
                    </a:p>
                  </a:txBody>
                  <a:tcPr/>
                </a:tc>
                <a:tc gridSpan="2">
                  <a:txBody>
                    <a:bodyPr/>
                    <a:lstStyle/>
                    <a:p>
                      <a:pPr algn="ctr"/>
                      <a:r>
                        <a:rPr lang="tr-TR" dirty="0" err="1"/>
                        <a:t>echo</a:t>
                      </a:r>
                      <a:r>
                        <a:rPr lang="tr-TR" dirty="0"/>
                        <a:t> merhaba &gt; dosya.txt          </a:t>
                      </a:r>
                      <a:r>
                        <a:rPr lang="tr-TR" dirty="0" err="1"/>
                        <a:t>cat</a:t>
                      </a:r>
                      <a:r>
                        <a:rPr lang="tr-TR" dirty="0"/>
                        <a:t> &gt; merhaba.txt</a:t>
                      </a:r>
                    </a:p>
                  </a:txBody>
                  <a:tcPr/>
                </a:tc>
                <a:tc hMerge="1">
                  <a:txBody>
                    <a:bodyPr/>
                    <a:lstStyle/>
                    <a:p>
                      <a:pPr algn="ctr"/>
                      <a:endParaRPr lang="tr-TR" dirty="0"/>
                    </a:p>
                  </a:txBody>
                  <a:tcPr/>
                </a:tc>
                <a:extLst>
                  <a:ext uri="{0D108BD9-81ED-4DB2-BD59-A6C34878D82A}">
                    <a16:rowId xmlns:a16="http://schemas.microsoft.com/office/drawing/2014/main" val="1473167616"/>
                  </a:ext>
                </a:extLst>
              </a:tr>
              <a:tr h="422447">
                <a:tc>
                  <a:txBody>
                    <a:bodyPr/>
                    <a:lstStyle/>
                    <a:p>
                      <a:pPr algn="l"/>
                      <a:r>
                        <a:rPr lang="tr-TR" dirty="0"/>
                        <a:t>Dosyanın</a:t>
                      </a:r>
                      <a:r>
                        <a:rPr lang="tr-TR" baseline="0" dirty="0"/>
                        <a:t> içini görme</a:t>
                      </a:r>
                      <a:endParaRPr lang="tr-TR" dirty="0"/>
                    </a:p>
                  </a:txBody>
                  <a:tcPr/>
                </a:tc>
                <a:tc>
                  <a:txBody>
                    <a:bodyPr/>
                    <a:lstStyle/>
                    <a:p>
                      <a:pPr algn="ctr"/>
                      <a:r>
                        <a:rPr lang="tr-TR" dirty="0"/>
                        <a:t>more</a:t>
                      </a:r>
                    </a:p>
                  </a:txBody>
                  <a:tcPr/>
                </a:tc>
                <a:tc>
                  <a:txBody>
                    <a:bodyPr/>
                    <a:lstStyle/>
                    <a:p>
                      <a:pPr algn="ctr"/>
                      <a:r>
                        <a:rPr lang="tr-TR" dirty="0"/>
                        <a:t>cat</a:t>
                      </a:r>
                    </a:p>
                  </a:txBody>
                  <a:tcPr/>
                </a:tc>
                <a:extLst>
                  <a:ext uri="{0D108BD9-81ED-4DB2-BD59-A6C34878D82A}">
                    <a16:rowId xmlns:a16="http://schemas.microsoft.com/office/drawing/2014/main" val="3655797587"/>
                  </a:ext>
                </a:extLst>
              </a:tr>
              <a:tr h="422447">
                <a:tc>
                  <a:txBody>
                    <a:bodyPr/>
                    <a:lstStyle/>
                    <a:p>
                      <a:pPr algn="l"/>
                      <a:r>
                        <a:rPr lang="tr-TR" dirty="0"/>
                        <a:t>Dosya silme</a:t>
                      </a:r>
                    </a:p>
                  </a:txBody>
                  <a:tcPr/>
                </a:tc>
                <a:tc>
                  <a:txBody>
                    <a:bodyPr/>
                    <a:lstStyle/>
                    <a:p>
                      <a:pPr algn="ctr"/>
                      <a:r>
                        <a:rPr lang="tr-TR" dirty="0"/>
                        <a:t>del</a:t>
                      </a:r>
                    </a:p>
                  </a:txBody>
                  <a:tcPr/>
                </a:tc>
                <a:tc>
                  <a:txBody>
                    <a:bodyPr/>
                    <a:lstStyle/>
                    <a:p>
                      <a:pPr algn="ctr"/>
                      <a:r>
                        <a:rPr lang="tr-TR" dirty="0"/>
                        <a:t>rm</a:t>
                      </a:r>
                    </a:p>
                  </a:txBody>
                  <a:tcPr/>
                </a:tc>
                <a:extLst>
                  <a:ext uri="{0D108BD9-81ED-4DB2-BD59-A6C34878D82A}">
                    <a16:rowId xmlns:a16="http://schemas.microsoft.com/office/drawing/2014/main" val="1202043649"/>
                  </a:ext>
                </a:extLst>
              </a:tr>
              <a:tr h="422447">
                <a:tc>
                  <a:txBody>
                    <a:bodyPr/>
                    <a:lstStyle/>
                    <a:p>
                      <a:pPr algn="l"/>
                      <a:r>
                        <a:rPr lang="tr-TR" dirty="0"/>
                        <a:t>Klasör ve dosya ismi değiştirme</a:t>
                      </a:r>
                    </a:p>
                  </a:txBody>
                  <a:tcPr/>
                </a:tc>
                <a:tc>
                  <a:txBody>
                    <a:bodyPr/>
                    <a:lstStyle/>
                    <a:p>
                      <a:pPr algn="ctr"/>
                      <a:r>
                        <a:rPr lang="tr-TR" dirty="0"/>
                        <a:t>ren</a:t>
                      </a:r>
                    </a:p>
                  </a:txBody>
                  <a:tcPr/>
                </a:tc>
                <a:tc>
                  <a:txBody>
                    <a:bodyPr/>
                    <a:lstStyle/>
                    <a:p>
                      <a:pPr algn="ctr"/>
                      <a:r>
                        <a:rPr lang="tr-TR" dirty="0"/>
                        <a:t>mv</a:t>
                      </a:r>
                    </a:p>
                  </a:txBody>
                  <a:tcPr/>
                </a:tc>
                <a:extLst>
                  <a:ext uri="{0D108BD9-81ED-4DB2-BD59-A6C34878D82A}">
                    <a16:rowId xmlns:a16="http://schemas.microsoft.com/office/drawing/2014/main" val="2425203737"/>
                  </a:ext>
                </a:extLst>
              </a:tr>
              <a:tr h="422447">
                <a:tc>
                  <a:txBody>
                    <a:bodyPr/>
                    <a:lstStyle/>
                    <a:p>
                      <a:pPr algn="l"/>
                      <a:r>
                        <a:rPr lang="tr-TR" dirty="0"/>
                        <a:t>Ekran temizleme</a:t>
                      </a:r>
                    </a:p>
                  </a:txBody>
                  <a:tcPr/>
                </a:tc>
                <a:tc>
                  <a:txBody>
                    <a:bodyPr/>
                    <a:lstStyle/>
                    <a:p>
                      <a:pPr algn="ctr"/>
                      <a:r>
                        <a:rPr lang="tr-TR" dirty="0"/>
                        <a:t>cls</a:t>
                      </a:r>
                    </a:p>
                  </a:txBody>
                  <a:tcPr/>
                </a:tc>
                <a:tc>
                  <a:txBody>
                    <a:bodyPr/>
                    <a:lstStyle/>
                    <a:p>
                      <a:pPr algn="ctr"/>
                      <a:r>
                        <a:rPr lang="tr-TR" dirty="0"/>
                        <a:t>clear</a:t>
                      </a:r>
                    </a:p>
                  </a:txBody>
                  <a:tcPr/>
                </a:tc>
                <a:extLst>
                  <a:ext uri="{0D108BD9-81ED-4DB2-BD59-A6C34878D82A}">
                    <a16:rowId xmlns:a16="http://schemas.microsoft.com/office/drawing/2014/main" val="2509247176"/>
                  </a:ext>
                </a:extLst>
              </a:tr>
            </a:tbl>
          </a:graphicData>
        </a:graphic>
      </p:graphicFrame>
    </p:spTree>
    <p:extLst>
      <p:ext uri="{BB962C8B-B14F-4D97-AF65-F5344CB8AC3E}">
        <p14:creationId xmlns:p14="http://schemas.microsoft.com/office/powerpoint/2010/main" val="29799591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496324" y="1554120"/>
            <a:ext cx="5057053" cy="1861800"/>
          </a:xfrm>
          <a:prstGeom prst="rect">
            <a:avLst/>
          </a:prstGeom>
        </p:spPr>
      </p:pic>
      <p:pic>
        <p:nvPicPr>
          <p:cNvPr id="7" name="Picture 6"/>
          <p:cNvPicPr>
            <a:picLocks noChangeAspect="1"/>
          </p:cNvPicPr>
          <p:nvPr/>
        </p:nvPicPr>
        <p:blipFill>
          <a:blip r:embed="rId3"/>
          <a:stretch>
            <a:fillRect/>
          </a:stretch>
        </p:blipFill>
        <p:spPr>
          <a:xfrm>
            <a:off x="496324" y="3535686"/>
            <a:ext cx="5062910" cy="2026805"/>
          </a:xfrm>
          <a:prstGeom prst="rect">
            <a:avLst/>
          </a:prstGeom>
        </p:spPr>
      </p:pic>
      <p:pic>
        <p:nvPicPr>
          <p:cNvPr id="14" name="Picture 13"/>
          <p:cNvPicPr>
            <a:picLocks noChangeAspect="1"/>
          </p:cNvPicPr>
          <p:nvPr/>
        </p:nvPicPr>
        <p:blipFill>
          <a:blip r:embed="rId4"/>
          <a:stretch>
            <a:fillRect/>
          </a:stretch>
        </p:blipFill>
        <p:spPr>
          <a:xfrm>
            <a:off x="496324" y="5747951"/>
            <a:ext cx="5062910" cy="871549"/>
          </a:xfrm>
          <a:prstGeom prst="rect">
            <a:avLst/>
          </a:prstGeom>
        </p:spPr>
      </p:pic>
      <p:sp>
        <p:nvSpPr>
          <p:cNvPr id="4" name="Metin Yer Tutucusu 3">
            <a:extLst>
              <a:ext uri="{FF2B5EF4-FFF2-40B4-BE49-F238E27FC236}">
                <a16:creationId xmlns:a16="http://schemas.microsoft.com/office/drawing/2014/main" id="{731A2D12-CC8F-49C3-8850-1A645C8634B1}"/>
              </a:ext>
            </a:extLst>
          </p:cNvPr>
          <p:cNvSpPr>
            <a:spLocks noGrp="1"/>
          </p:cNvSpPr>
          <p:nvPr>
            <p:ph type="body" idx="10"/>
          </p:nvPr>
        </p:nvSpPr>
        <p:spPr/>
        <p:txBody>
          <a:bodyPr>
            <a:normAutofit lnSpcReduction="10000"/>
          </a:bodyPr>
          <a:lstStyle/>
          <a:p>
            <a:r>
              <a:rPr lang="tr-TR" dirty="0"/>
              <a:t>Github hesabı oluşturma</a:t>
            </a:r>
          </a:p>
        </p:txBody>
      </p:sp>
      <p:grpSp>
        <p:nvGrpSpPr>
          <p:cNvPr id="9" name="Group 8"/>
          <p:cNvGrpSpPr/>
          <p:nvPr/>
        </p:nvGrpSpPr>
        <p:grpSpPr>
          <a:xfrm>
            <a:off x="10754686" y="485225"/>
            <a:ext cx="1226128" cy="1160420"/>
            <a:chOff x="7343108" y="4141404"/>
            <a:chExt cx="1226128" cy="1160420"/>
          </a:xfrm>
        </p:grpSpPr>
        <p:sp>
          <p:nvSpPr>
            <p:cNvPr id="3" name="Oval 2"/>
            <p:cNvSpPr/>
            <p:nvPr/>
          </p:nvSpPr>
          <p:spPr>
            <a:xfrm>
              <a:off x="7382690" y="4141404"/>
              <a:ext cx="1160420" cy="116042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tr-TR"/>
            </a:p>
          </p:txBody>
        </p:sp>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43108" y="4333069"/>
              <a:ext cx="1226128" cy="689697"/>
            </a:xfrm>
            <a:prstGeom prst="rect">
              <a:avLst/>
            </a:prstGeom>
          </p:spPr>
        </p:pic>
      </p:grpSp>
      <p:sp>
        <p:nvSpPr>
          <p:cNvPr id="5" name="Line Callout 2 4"/>
          <p:cNvSpPr/>
          <p:nvPr/>
        </p:nvSpPr>
        <p:spPr>
          <a:xfrm>
            <a:off x="7929349" y="2012482"/>
            <a:ext cx="3630304" cy="941695"/>
          </a:xfrm>
          <a:prstGeom prst="borderCallout2">
            <a:avLst>
              <a:gd name="adj1" fmla="val 57881"/>
              <a:gd name="adj2" fmla="val -438"/>
              <a:gd name="adj3" fmla="val 83968"/>
              <a:gd name="adj4" fmla="val -21177"/>
              <a:gd name="adj5" fmla="val 87862"/>
              <a:gd name="adj6" fmla="val -87645"/>
            </a:avLst>
          </a:prstGeom>
          <a:ln w="57150"/>
        </p:spPr>
        <p:style>
          <a:lnRef idx="1">
            <a:schemeClr val="accent4"/>
          </a:lnRef>
          <a:fillRef idx="3">
            <a:schemeClr val="accent4"/>
          </a:fillRef>
          <a:effectRef idx="2">
            <a:schemeClr val="accent4"/>
          </a:effectRef>
          <a:fontRef idx="minor">
            <a:schemeClr val="lt1"/>
          </a:fontRef>
        </p:style>
        <p:txBody>
          <a:bodyPr rtlCol="0" anchor="ctr"/>
          <a:lstStyle/>
          <a:p>
            <a:pPr algn="ctr"/>
            <a:r>
              <a:rPr lang="tr-TR" dirty="0">
                <a:solidFill>
                  <a:schemeClr val="tx1"/>
                </a:solidFill>
              </a:rPr>
              <a:t>Doğrula butonuna basıyoruz</a:t>
            </a:r>
          </a:p>
        </p:txBody>
      </p:sp>
      <p:sp>
        <p:nvSpPr>
          <p:cNvPr id="10" name="Line Callout 2 9"/>
          <p:cNvSpPr/>
          <p:nvPr/>
        </p:nvSpPr>
        <p:spPr>
          <a:xfrm>
            <a:off x="7929349" y="3158524"/>
            <a:ext cx="3630304" cy="941695"/>
          </a:xfrm>
          <a:prstGeom prst="borderCallout2">
            <a:avLst>
              <a:gd name="adj1" fmla="val 52083"/>
              <a:gd name="adj2" fmla="val 314"/>
              <a:gd name="adj3" fmla="val 144837"/>
              <a:gd name="adj4" fmla="val -32456"/>
              <a:gd name="adj5" fmla="val 144383"/>
              <a:gd name="adj6" fmla="val -91780"/>
            </a:avLst>
          </a:prstGeom>
          <a:ln w="57150"/>
        </p:spPr>
        <p:style>
          <a:lnRef idx="1">
            <a:schemeClr val="accent4"/>
          </a:lnRef>
          <a:fillRef idx="3">
            <a:schemeClr val="accent4"/>
          </a:fillRef>
          <a:effectRef idx="2">
            <a:schemeClr val="accent4"/>
          </a:effectRef>
          <a:fontRef idx="minor">
            <a:schemeClr val="lt1"/>
          </a:fontRef>
        </p:style>
        <p:txBody>
          <a:bodyPr rtlCol="0" anchor="ctr"/>
          <a:lstStyle/>
          <a:p>
            <a:pPr algn="ctr"/>
            <a:r>
              <a:rPr lang="tr-TR" dirty="0">
                <a:solidFill>
                  <a:schemeClr val="tx1"/>
                </a:solidFill>
              </a:rPr>
              <a:t>Doğrulama adımlarını geçiyoruz</a:t>
            </a:r>
          </a:p>
        </p:txBody>
      </p:sp>
      <p:sp>
        <p:nvSpPr>
          <p:cNvPr id="12" name="Line Callout 2 11"/>
          <p:cNvSpPr/>
          <p:nvPr/>
        </p:nvSpPr>
        <p:spPr>
          <a:xfrm>
            <a:off x="7929349" y="4304566"/>
            <a:ext cx="3630304" cy="1194354"/>
          </a:xfrm>
          <a:prstGeom prst="borderCallout2">
            <a:avLst>
              <a:gd name="adj1" fmla="val 47317"/>
              <a:gd name="adj2" fmla="val -1190"/>
              <a:gd name="adj3" fmla="val 138732"/>
              <a:gd name="adj4" fmla="val -37344"/>
              <a:gd name="adj5" fmla="val 140509"/>
              <a:gd name="adj6" fmla="val -82005"/>
            </a:avLst>
          </a:prstGeom>
          <a:ln w="57150"/>
        </p:spPr>
        <p:style>
          <a:lnRef idx="1">
            <a:schemeClr val="accent4"/>
          </a:lnRef>
          <a:fillRef idx="3">
            <a:schemeClr val="accent4"/>
          </a:fillRef>
          <a:effectRef idx="2">
            <a:schemeClr val="accent4"/>
          </a:effectRef>
          <a:fontRef idx="minor">
            <a:schemeClr val="lt1"/>
          </a:fontRef>
        </p:style>
        <p:txBody>
          <a:bodyPr rtlCol="0" anchor="ctr"/>
          <a:lstStyle/>
          <a:p>
            <a:pPr algn="ctr"/>
            <a:r>
              <a:rPr lang="tr-TR" dirty="0">
                <a:solidFill>
                  <a:schemeClr val="tx1"/>
                </a:solidFill>
              </a:rPr>
              <a:t>Create Account butonuna basıyoruz</a:t>
            </a:r>
          </a:p>
        </p:txBody>
      </p:sp>
    </p:spTree>
    <p:extLst>
      <p:ext uri="{BB962C8B-B14F-4D97-AF65-F5344CB8AC3E}">
        <p14:creationId xmlns:p14="http://schemas.microsoft.com/office/powerpoint/2010/main" val="19647742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2"/>
          <a:stretch>
            <a:fillRect/>
          </a:stretch>
        </p:blipFill>
        <p:spPr>
          <a:xfrm>
            <a:off x="868497" y="1928216"/>
            <a:ext cx="4972744" cy="2172003"/>
          </a:xfrm>
          <a:prstGeom prst="rect">
            <a:avLst/>
          </a:prstGeom>
        </p:spPr>
      </p:pic>
      <p:sp>
        <p:nvSpPr>
          <p:cNvPr id="4" name="Metin Yer Tutucusu 3">
            <a:extLst>
              <a:ext uri="{FF2B5EF4-FFF2-40B4-BE49-F238E27FC236}">
                <a16:creationId xmlns:a16="http://schemas.microsoft.com/office/drawing/2014/main" id="{3DF04FEC-9154-44FC-9606-55A6AD1F1F19}"/>
              </a:ext>
            </a:extLst>
          </p:cNvPr>
          <p:cNvSpPr>
            <a:spLocks noGrp="1"/>
          </p:cNvSpPr>
          <p:nvPr>
            <p:ph type="body" idx="10"/>
          </p:nvPr>
        </p:nvSpPr>
        <p:spPr/>
        <p:txBody>
          <a:bodyPr>
            <a:normAutofit lnSpcReduction="10000"/>
          </a:bodyPr>
          <a:lstStyle/>
          <a:p>
            <a:r>
              <a:rPr lang="tr-TR" dirty="0"/>
              <a:t>Github hesabı oluşturma</a:t>
            </a:r>
          </a:p>
        </p:txBody>
      </p:sp>
      <p:grpSp>
        <p:nvGrpSpPr>
          <p:cNvPr id="9" name="Group 8"/>
          <p:cNvGrpSpPr/>
          <p:nvPr/>
        </p:nvGrpSpPr>
        <p:grpSpPr>
          <a:xfrm>
            <a:off x="10754686" y="485225"/>
            <a:ext cx="1226128" cy="1160420"/>
            <a:chOff x="7343108" y="4141404"/>
            <a:chExt cx="1226128" cy="1160420"/>
          </a:xfrm>
        </p:grpSpPr>
        <p:sp>
          <p:nvSpPr>
            <p:cNvPr id="3" name="Oval 2"/>
            <p:cNvSpPr/>
            <p:nvPr/>
          </p:nvSpPr>
          <p:spPr>
            <a:xfrm>
              <a:off x="7382690" y="4141404"/>
              <a:ext cx="1160420" cy="116042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tr-T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43108" y="4333069"/>
              <a:ext cx="1226128" cy="689697"/>
            </a:xfrm>
            <a:prstGeom prst="rect">
              <a:avLst/>
            </a:prstGeom>
          </p:spPr>
        </p:pic>
      </p:grpSp>
      <p:sp>
        <p:nvSpPr>
          <p:cNvPr id="5" name="Line Callout 2 4"/>
          <p:cNvSpPr/>
          <p:nvPr/>
        </p:nvSpPr>
        <p:spPr>
          <a:xfrm>
            <a:off x="7997588" y="2543369"/>
            <a:ext cx="3630304" cy="941695"/>
          </a:xfrm>
          <a:prstGeom prst="borderCallout2">
            <a:avLst>
              <a:gd name="adj1" fmla="val 57881"/>
              <a:gd name="adj2" fmla="val -438"/>
              <a:gd name="adj3" fmla="val 83968"/>
              <a:gd name="adj4" fmla="val -21177"/>
              <a:gd name="adj5" fmla="val 87862"/>
              <a:gd name="adj6" fmla="val -87645"/>
            </a:avLst>
          </a:prstGeom>
          <a:ln w="57150"/>
        </p:spPr>
        <p:style>
          <a:lnRef idx="1">
            <a:schemeClr val="accent4"/>
          </a:lnRef>
          <a:fillRef idx="3">
            <a:schemeClr val="accent4"/>
          </a:fillRef>
          <a:effectRef idx="2">
            <a:schemeClr val="accent4"/>
          </a:effectRef>
          <a:fontRef idx="minor">
            <a:schemeClr val="lt1"/>
          </a:fontRef>
        </p:style>
        <p:txBody>
          <a:bodyPr rtlCol="0" anchor="ctr"/>
          <a:lstStyle/>
          <a:p>
            <a:pPr algn="ctr"/>
            <a:r>
              <a:rPr lang="tr-TR" dirty="0">
                <a:solidFill>
                  <a:schemeClr val="tx1"/>
                </a:solidFill>
              </a:rPr>
              <a:t>Eposta adresine gönderilen kodu girerek işlemi tamamlıyoruz</a:t>
            </a:r>
          </a:p>
        </p:txBody>
      </p:sp>
    </p:spTree>
    <p:extLst>
      <p:ext uri="{BB962C8B-B14F-4D97-AF65-F5344CB8AC3E}">
        <p14:creationId xmlns:p14="http://schemas.microsoft.com/office/powerpoint/2010/main" val="801828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269965" y="1549820"/>
            <a:ext cx="6143722" cy="1354024"/>
          </a:xfrm>
          <a:prstGeom prst="rect">
            <a:avLst/>
          </a:prstGeom>
        </p:spPr>
      </p:pic>
      <p:sp>
        <p:nvSpPr>
          <p:cNvPr id="17" name="Line Callout 2 16"/>
          <p:cNvSpPr/>
          <p:nvPr/>
        </p:nvSpPr>
        <p:spPr>
          <a:xfrm>
            <a:off x="8297839" y="2086286"/>
            <a:ext cx="3050417" cy="723332"/>
          </a:xfrm>
          <a:prstGeom prst="borderCallout2">
            <a:avLst>
              <a:gd name="adj1" fmla="val 18750"/>
              <a:gd name="adj2" fmla="val -8333"/>
              <a:gd name="adj3" fmla="val 18750"/>
              <a:gd name="adj4" fmla="val -16667"/>
              <a:gd name="adj5" fmla="val 63948"/>
              <a:gd name="adj6" fmla="val -743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tr-TR" dirty="0"/>
              <a:t>New butonuna basılır</a:t>
            </a:r>
          </a:p>
        </p:txBody>
      </p:sp>
      <p:sp>
        <p:nvSpPr>
          <p:cNvPr id="4" name="Metin Yer Tutucusu 3">
            <a:extLst>
              <a:ext uri="{FF2B5EF4-FFF2-40B4-BE49-F238E27FC236}">
                <a16:creationId xmlns:a16="http://schemas.microsoft.com/office/drawing/2014/main" id="{CB735636-66CC-4B76-A958-279E8D935135}"/>
              </a:ext>
            </a:extLst>
          </p:cNvPr>
          <p:cNvSpPr>
            <a:spLocks noGrp="1"/>
          </p:cNvSpPr>
          <p:nvPr>
            <p:ph type="body" idx="10"/>
          </p:nvPr>
        </p:nvSpPr>
        <p:spPr/>
        <p:txBody>
          <a:bodyPr>
            <a:normAutofit lnSpcReduction="10000"/>
          </a:bodyPr>
          <a:lstStyle/>
          <a:p>
            <a:r>
              <a:rPr lang="tr-TR" dirty="0"/>
              <a:t>Github repo oluşturma</a:t>
            </a:r>
          </a:p>
        </p:txBody>
      </p:sp>
      <p:grpSp>
        <p:nvGrpSpPr>
          <p:cNvPr id="9" name="Group 8"/>
          <p:cNvGrpSpPr/>
          <p:nvPr/>
        </p:nvGrpSpPr>
        <p:grpSpPr>
          <a:xfrm>
            <a:off x="10754686" y="485225"/>
            <a:ext cx="1226128" cy="1160420"/>
            <a:chOff x="7343108" y="4141404"/>
            <a:chExt cx="1226128" cy="1160420"/>
          </a:xfrm>
        </p:grpSpPr>
        <p:sp>
          <p:nvSpPr>
            <p:cNvPr id="3" name="Oval 2"/>
            <p:cNvSpPr/>
            <p:nvPr/>
          </p:nvSpPr>
          <p:spPr>
            <a:xfrm>
              <a:off x="7382690" y="4141404"/>
              <a:ext cx="1160420" cy="116042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tr-T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43108" y="4333069"/>
              <a:ext cx="1226128" cy="689697"/>
            </a:xfrm>
            <a:prstGeom prst="rect">
              <a:avLst/>
            </a:prstGeom>
          </p:spPr>
        </p:pic>
      </p:grpSp>
      <p:pic>
        <p:nvPicPr>
          <p:cNvPr id="11" name="Picture 10"/>
          <p:cNvPicPr>
            <a:picLocks noChangeAspect="1"/>
          </p:cNvPicPr>
          <p:nvPr/>
        </p:nvPicPr>
        <p:blipFill>
          <a:blip r:embed="rId4"/>
          <a:stretch>
            <a:fillRect/>
          </a:stretch>
        </p:blipFill>
        <p:spPr>
          <a:xfrm>
            <a:off x="269964" y="3027261"/>
            <a:ext cx="5243732" cy="3298476"/>
          </a:xfrm>
          <a:prstGeom prst="rect">
            <a:avLst/>
          </a:prstGeom>
        </p:spPr>
      </p:pic>
      <p:sp>
        <p:nvSpPr>
          <p:cNvPr id="12" name="Oval 11"/>
          <p:cNvSpPr/>
          <p:nvPr/>
        </p:nvSpPr>
        <p:spPr>
          <a:xfrm>
            <a:off x="7732435" y="2019142"/>
            <a:ext cx="900752" cy="900752"/>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tr-TR" sz="4400" dirty="0">
                <a:solidFill>
                  <a:schemeClr val="tx1"/>
                </a:solidFill>
                <a:latin typeface="Arial Rounded MT Bold" panose="020F0704030504030204" pitchFamily="34" charset="0"/>
              </a:rPr>
              <a:t>1</a:t>
            </a:r>
          </a:p>
        </p:txBody>
      </p:sp>
      <p:sp>
        <p:nvSpPr>
          <p:cNvPr id="14" name="Line Callout 2 13"/>
          <p:cNvSpPr/>
          <p:nvPr/>
        </p:nvSpPr>
        <p:spPr>
          <a:xfrm>
            <a:off x="6796584" y="3287760"/>
            <a:ext cx="4571166" cy="723332"/>
          </a:xfrm>
          <a:prstGeom prst="borderCallout2">
            <a:avLst>
              <a:gd name="adj1" fmla="val 18750"/>
              <a:gd name="adj2" fmla="val -8333"/>
              <a:gd name="adj3" fmla="val 18750"/>
              <a:gd name="adj4" fmla="val -16667"/>
              <a:gd name="adj5" fmla="val 155896"/>
              <a:gd name="adj6" fmla="val -8189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tr-TR" dirty="0"/>
              <a:t>Repository için bir isim veriyoruz</a:t>
            </a:r>
          </a:p>
        </p:txBody>
      </p:sp>
      <p:sp>
        <p:nvSpPr>
          <p:cNvPr id="15" name="Line Callout 2 14"/>
          <p:cNvSpPr/>
          <p:nvPr/>
        </p:nvSpPr>
        <p:spPr>
          <a:xfrm>
            <a:off x="6777090" y="4513872"/>
            <a:ext cx="4571166" cy="986176"/>
          </a:xfrm>
          <a:prstGeom prst="borderCallout2">
            <a:avLst>
              <a:gd name="adj1" fmla="val 18750"/>
              <a:gd name="adj2" fmla="val -8333"/>
              <a:gd name="adj3" fmla="val 18750"/>
              <a:gd name="adj4" fmla="val -16667"/>
              <a:gd name="adj5" fmla="val 111229"/>
              <a:gd name="adj6" fmla="val -11145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tr-TR" dirty="0"/>
              <a:t>Herkes tarafından ulaşılabilir mi olsun, yoksa sadece bizim belirlediğimiz kullanıcılar mı ulaşabilsin</a:t>
            </a:r>
          </a:p>
        </p:txBody>
      </p:sp>
      <p:pic>
        <p:nvPicPr>
          <p:cNvPr id="16" name="Picture 15"/>
          <p:cNvPicPr>
            <a:picLocks noChangeAspect="1"/>
          </p:cNvPicPr>
          <p:nvPr/>
        </p:nvPicPr>
        <p:blipFill>
          <a:blip r:embed="rId5"/>
          <a:stretch>
            <a:fillRect/>
          </a:stretch>
        </p:blipFill>
        <p:spPr>
          <a:xfrm>
            <a:off x="426104" y="6325737"/>
            <a:ext cx="1486107" cy="371527"/>
          </a:xfrm>
          <a:prstGeom prst="rect">
            <a:avLst/>
          </a:prstGeom>
        </p:spPr>
      </p:pic>
      <p:sp>
        <p:nvSpPr>
          <p:cNvPr id="18" name="Oval 17"/>
          <p:cNvSpPr/>
          <p:nvPr/>
        </p:nvSpPr>
        <p:spPr>
          <a:xfrm>
            <a:off x="6456801" y="3184571"/>
            <a:ext cx="900752" cy="900752"/>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tr-TR" sz="4400" dirty="0">
                <a:solidFill>
                  <a:schemeClr val="tx1"/>
                </a:solidFill>
                <a:latin typeface="Arial Rounded MT Bold" panose="020F0704030504030204" pitchFamily="34" charset="0"/>
              </a:rPr>
              <a:t>2</a:t>
            </a:r>
          </a:p>
        </p:txBody>
      </p:sp>
      <p:sp>
        <p:nvSpPr>
          <p:cNvPr id="19" name="Oval 18"/>
          <p:cNvSpPr/>
          <p:nvPr/>
        </p:nvSpPr>
        <p:spPr>
          <a:xfrm>
            <a:off x="6326714" y="4556584"/>
            <a:ext cx="900752" cy="900752"/>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tr-TR" sz="4400" dirty="0">
                <a:solidFill>
                  <a:schemeClr val="tx1"/>
                </a:solidFill>
                <a:latin typeface="Arial Rounded MT Bold" panose="020F0704030504030204" pitchFamily="34" charset="0"/>
              </a:rPr>
              <a:t>3</a:t>
            </a:r>
          </a:p>
        </p:txBody>
      </p:sp>
      <p:sp>
        <p:nvSpPr>
          <p:cNvPr id="22" name="Line Callout 2 21"/>
          <p:cNvSpPr/>
          <p:nvPr/>
        </p:nvSpPr>
        <p:spPr>
          <a:xfrm>
            <a:off x="6796585" y="5851841"/>
            <a:ext cx="4551672" cy="723332"/>
          </a:xfrm>
          <a:prstGeom prst="borderCallout2">
            <a:avLst>
              <a:gd name="adj1" fmla="val 18750"/>
              <a:gd name="adj2" fmla="val -8333"/>
              <a:gd name="adj3" fmla="val 18750"/>
              <a:gd name="adj4" fmla="val -16667"/>
              <a:gd name="adj5" fmla="val 83932"/>
              <a:gd name="adj6" fmla="val -1121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tr-TR" dirty="0"/>
              <a:t>Create repository butonuna basılır</a:t>
            </a:r>
          </a:p>
        </p:txBody>
      </p:sp>
      <p:sp>
        <p:nvSpPr>
          <p:cNvPr id="23" name="Oval 22"/>
          <p:cNvSpPr/>
          <p:nvPr/>
        </p:nvSpPr>
        <p:spPr>
          <a:xfrm>
            <a:off x="6413686" y="5771646"/>
            <a:ext cx="900752" cy="900752"/>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tr-TR" sz="4400" dirty="0">
                <a:solidFill>
                  <a:schemeClr val="tx1"/>
                </a:solidFill>
                <a:latin typeface="Arial Rounded MT Bold" panose="020F0704030504030204" pitchFamily="34" charset="0"/>
              </a:rPr>
              <a:t>4</a:t>
            </a:r>
          </a:p>
        </p:txBody>
      </p:sp>
    </p:spTree>
    <p:extLst>
      <p:ext uri="{BB962C8B-B14F-4D97-AF65-F5344CB8AC3E}">
        <p14:creationId xmlns:p14="http://schemas.microsoft.com/office/powerpoint/2010/main" val="14883963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Yer Tutucusu 2">
            <a:extLst>
              <a:ext uri="{FF2B5EF4-FFF2-40B4-BE49-F238E27FC236}">
                <a16:creationId xmlns:a16="http://schemas.microsoft.com/office/drawing/2014/main" id="{17B886C3-CE85-49A6-B767-058351FFD53D}"/>
              </a:ext>
            </a:extLst>
          </p:cNvPr>
          <p:cNvSpPr>
            <a:spLocks noGrp="1"/>
          </p:cNvSpPr>
          <p:nvPr>
            <p:ph type="body" idx="10"/>
          </p:nvPr>
        </p:nvSpPr>
        <p:spPr/>
        <p:txBody>
          <a:bodyPr>
            <a:normAutofit lnSpcReduction="10000"/>
          </a:bodyPr>
          <a:lstStyle/>
          <a:p>
            <a:r>
              <a:rPr lang="tr-TR" dirty="0"/>
              <a:t>Kavramlar</a:t>
            </a:r>
          </a:p>
        </p:txBody>
      </p:sp>
      <p:sp>
        <p:nvSpPr>
          <p:cNvPr id="4" name="Pentagon 3"/>
          <p:cNvSpPr/>
          <p:nvPr/>
        </p:nvSpPr>
        <p:spPr>
          <a:xfrm>
            <a:off x="800321" y="2455668"/>
            <a:ext cx="2442754" cy="600891"/>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Push</a:t>
            </a:r>
          </a:p>
        </p:txBody>
      </p:sp>
      <p:sp>
        <p:nvSpPr>
          <p:cNvPr id="5" name="TextBox 4"/>
          <p:cNvSpPr txBox="1"/>
          <p:nvPr/>
        </p:nvSpPr>
        <p:spPr>
          <a:xfrm>
            <a:off x="3491270" y="2455668"/>
            <a:ext cx="7328263" cy="369332"/>
          </a:xfrm>
          <a:prstGeom prst="rect">
            <a:avLst/>
          </a:prstGeom>
          <a:noFill/>
        </p:spPr>
        <p:txBody>
          <a:bodyPr wrap="square" rtlCol="0">
            <a:spAutoFit/>
          </a:bodyPr>
          <a:lstStyle/>
          <a:p>
            <a:r>
              <a:rPr lang="tr-TR" dirty="0"/>
              <a:t>Lokalde oluşturulan commit lerin </a:t>
            </a:r>
            <a:r>
              <a:rPr lang="tr-TR" dirty="0" err="1"/>
              <a:t>github</a:t>
            </a:r>
            <a:r>
              <a:rPr lang="tr-TR" dirty="0"/>
              <a:t> a gönderilmesi işlemidir.</a:t>
            </a:r>
          </a:p>
        </p:txBody>
      </p:sp>
      <p:sp>
        <p:nvSpPr>
          <p:cNvPr id="6" name="Pentagon 5"/>
          <p:cNvSpPr/>
          <p:nvPr/>
        </p:nvSpPr>
        <p:spPr>
          <a:xfrm>
            <a:off x="800321" y="3272598"/>
            <a:ext cx="2442754" cy="600891"/>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Fetch</a:t>
            </a:r>
          </a:p>
        </p:txBody>
      </p:sp>
      <p:sp>
        <p:nvSpPr>
          <p:cNvPr id="7" name="TextBox 6"/>
          <p:cNvSpPr txBox="1"/>
          <p:nvPr/>
        </p:nvSpPr>
        <p:spPr>
          <a:xfrm>
            <a:off x="3491269" y="3272598"/>
            <a:ext cx="7328263" cy="646331"/>
          </a:xfrm>
          <a:prstGeom prst="rect">
            <a:avLst/>
          </a:prstGeom>
          <a:noFill/>
        </p:spPr>
        <p:txBody>
          <a:bodyPr wrap="square" rtlCol="0">
            <a:spAutoFit/>
          </a:bodyPr>
          <a:lstStyle/>
          <a:p>
            <a:r>
              <a:rPr lang="tr-TR" dirty="0"/>
              <a:t>Github daki en son versiyonun, lokal ile karşılaştırılarak –varsa- değişikliklerin </a:t>
            </a:r>
            <a:r>
              <a:rPr lang="tr-TR" u="sng" dirty="0"/>
              <a:t>indirilmesi</a:t>
            </a:r>
            <a:r>
              <a:rPr lang="tr-TR" dirty="0"/>
              <a:t> işlemidir.</a:t>
            </a:r>
          </a:p>
        </p:txBody>
      </p:sp>
      <p:sp>
        <p:nvSpPr>
          <p:cNvPr id="8" name="Pentagon 7"/>
          <p:cNvSpPr/>
          <p:nvPr/>
        </p:nvSpPr>
        <p:spPr>
          <a:xfrm>
            <a:off x="800320" y="4089528"/>
            <a:ext cx="2442754" cy="600891"/>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Merge</a:t>
            </a:r>
          </a:p>
        </p:txBody>
      </p:sp>
      <p:sp>
        <p:nvSpPr>
          <p:cNvPr id="9" name="TextBox 8"/>
          <p:cNvSpPr txBox="1"/>
          <p:nvPr/>
        </p:nvSpPr>
        <p:spPr>
          <a:xfrm>
            <a:off x="3491269" y="4205307"/>
            <a:ext cx="7328263" cy="369332"/>
          </a:xfrm>
          <a:prstGeom prst="rect">
            <a:avLst/>
          </a:prstGeom>
          <a:noFill/>
        </p:spPr>
        <p:txBody>
          <a:bodyPr wrap="square" rtlCol="0">
            <a:spAutoFit/>
          </a:bodyPr>
          <a:lstStyle/>
          <a:p>
            <a:r>
              <a:rPr lang="tr-TR" dirty="0"/>
              <a:t>İndirilen değişikliklerin lokale uygulanması işlemidir</a:t>
            </a:r>
          </a:p>
        </p:txBody>
      </p:sp>
      <p:sp>
        <p:nvSpPr>
          <p:cNvPr id="10" name="Pentagon 9"/>
          <p:cNvSpPr/>
          <p:nvPr/>
        </p:nvSpPr>
        <p:spPr>
          <a:xfrm>
            <a:off x="800320" y="4906458"/>
            <a:ext cx="2442754" cy="600891"/>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Pull</a:t>
            </a:r>
          </a:p>
        </p:txBody>
      </p:sp>
      <p:sp>
        <p:nvSpPr>
          <p:cNvPr id="11" name="TextBox 10"/>
          <p:cNvSpPr txBox="1"/>
          <p:nvPr/>
        </p:nvSpPr>
        <p:spPr>
          <a:xfrm>
            <a:off x="3491267" y="5022237"/>
            <a:ext cx="7328263" cy="369332"/>
          </a:xfrm>
          <a:prstGeom prst="rect">
            <a:avLst/>
          </a:prstGeom>
          <a:noFill/>
        </p:spPr>
        <p:txBody>
          <a:bodyPr wrap="square" rtlCol="0">
            <a:spAutoFit/>
          </a:bodyPr>
          <a:lstStyle/>
          <a:p>
            <a:r>
              <a:rPr lang="tr-TR" dirty="0"/>
              <a:t>Fetch ve Merge işlemini tek başına yapar</a:t>
            </a:r>
          </a:p>
        </p:txBody>
      </p:sp>
      <p:sp>
        <p:nvSpPr>
          <p:cNvPr id="12" name="Pentagon 11"/>
          <p:cNvSpPr/>
          <p:nvPr/>
        </p:nvSpPr>
        <p:spPr>
          <a:xfrm>
            <a:off x="800320" y="1638738"/>
            <a:ext cx="2442754" cy="600891"/>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Clone</a:t>
            </a:r>
          </a:p>
        </p:txBody>
      </p:sp>
      <p:sp>
        <p:nvSpPr>
          <p:cNvPr id="13" name="TextBox 12"/>
          <p:cNvSpPr txBox="1"/>
          <p:nvPr/>
        </p:nvSpPr>
        <p:spPr>
          <a:xfrm>
            <a:off x="3491267" y="1754517"/>
            <a:ext cx="7328263" cy="369332"/>
          </a:xfrm>
          <a:prstGeom prst="rect">
            <a:avLst/>
          </a:prstGeom>
          <a:noFill/>
        </p:spPr>
        <p:txBody>
          <a:bodyPr wrap="square" rtlCol="0">
            <a:spAutoFit/>
          </a:bodyPr>
          <a:lstStyle/>
          <a:p>
            <a:r>
              <a:rPr lang="tr-TR" dirty="0"/>
              <a:t>Github daki bir repoyu lokale indirme işlemidir</a:t>
            </a:r>
          </a:p>
        </p:txBody>
      </p:sp>
    </p:spTree>
    <p:extLst>
      <p:ext uri="{BB962C8B-B14F-4D97-AF65-F5344CB8AC3E}">
        <p14:creationId xmlns:p14="http://schemas.microsoft.com/office/powerpoint/2010/main" val="24164379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Yer Tutucusu 4">
            <a:extLst>
              <a:ext uri="{FF2B5EF4-FFF2-40B4-BE49-F238E27FC236}">
                <a16:creationId xmlns:a16="http://schemas.microsoft.com/office/drawing/2014/main" id="{60F06BF2-CE74-4B57-B001-903C57C045C0}"/>
              </a:ext>
            </a:extLst>
          </p:cNvPr>
          <p:cNvSpPr>
            <a:spLocks noGrp="1"/>
          </p:cNvSpPr>
          <p:nvPr>
            <p:ph type="body" idx="10"/>
          </p:nvPr>
        </p:nvSpPr>
        <p:spPr/>
        <p:txBody>
          <a:bodyPr>
            <a:normAutofit lnSpcReduction="10000"/>
          </a:bodyPr>
          <a:lstStyle/>
          <a:p>
            <a:r>
              <a:rPr lang="tr-TR" dirty="0" err="1"/>
              <a:t>Cloning</a:t>
            </a:r>
            <a:endParaRPr lang="tr-TR" dirty="0"/>
          </a:p>
        </p:txBody>
      </p:sp>
      <p:sp>
        <p:nvSpPr>
          <p:cNvPr id="3" name="Content Placeholder 2"/>
          <p:cNvSpPr>
            <a:spLocks noGrp="1"/>
          </p:cNvSpPr>
          <p:nvPr>
            <p:ph sz="quarter" idx="11"/>
          </p:nvPr>
        </p:nvSpPr>
        <p:spPr/>
        <p:txBody>
          <a:bodyPr anchor="t">
            <a:normAutofit/>
          </a:bodyPr>
          <a:lstStyle/>
          <a:p>
            <a:pPr marL="0" indent="0">
              <a:buNone/>
            </a:pPr>
            <a:r>
              <a:rPr lang="tr-TR" sz="2000" dirty="0"/>
              <a:t>Github daki bir reponun lokale indirilerek geliştirilmesi için öncelikle klonlanmalıdır. Bunun için aşağıdaki komut kullanılır. Yani burada </a:t>
            </a:r>
            <a:r>
              <a:rPr lang="tr-TR" sz="2000" dirty="0" err="1"/>
              <a:t>remote’daki</a:t>
            </a:r>
            <a:r>
              <a:rPr lang="tr-TR" sz="2000" dirty="0"/>
              <a:t> </a:t>
            </a:r>
            <a:r>
              <a:rPr lang="tr-TR" sz="2000" dirty="0" err="1"/>
              <a:t>repo’yu</a:t>
            </a:r>
            <a:r>
              <a:rPr lang="tr-TR" sz="2000" dirty="0"/>
              <a:t> </a:t>
            </a:r>
            <a:r>
              <a:rPr lang="tr-TR" sz="2000" dirty="0" err="1"/>
              <a:t>local’e</a:t>
            </a:r>
            <a:r>
              <a:rPr lang="tr-TR" sz="2000" dirty="0"/>
              <a:t> indiririz. </a:t>
            </a:r>
          </a:p>
        </p:txBody>
      </p:sp>
      <p:sp>
        <p:nvSpPr>
          <p:cNvPr id="4" name="Rounded Rectangle 3"/>
          <p:cNvSpPr/>
          <p:nvPr/>
        </p:nvSpPr>
        <p:spPr>
          <a:xfrm>
            <a:off x="818712" y="2804056"/>
            <a:ext cx="10549038" cy="1419367"/>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tr-TR" sz="7200" b="1" dirty="0">
                <a:solidFill>
                  <a:schemeClr val="tx1"/>
                </a:solidFill>
              </a:rPr>
              <a:t>git clone </a:t>
            </a:r>
            <a:r>
              <a:rPr lang="tr-TR" sz="7200" b="1" i="1" dirty="0">
                <a:solidFill>
                  <a:srgbClr val="FFFF00"/>
                </a:solidFill>
              </a:rPr>
              <a:t>[git url]</a:t>
            </a:r>
          </a:p>
        </p:txBody>
      </p:sp>
    </p:spTree>
    <p:extLst>
      <p:ext uri="{BB962C8B-B14F-4D97-AF65-F5344CB8AC3E}">
        <p14:creationId xmlns:p14="http://schemas.microsoft.com/office/powerpoint/2010/main" val="17492824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H="1">
            <a:off x="6135222" y="970450"/>
            <a:ext cx="13063" cy="5887550"/>
          </a:xfrm>
          <a:prstGeom prst="line">
            <a:avLst/>
          </a:prstGeom>
          <a:ln w="57150"/>
        </p:spPr>
        <p:style>
          <a:lnRef idx="3">
            <a:schemeClr val="accent1"/>
          </a:lnRef>
          <a:fillRef idx="0">
            <a:schemeClr val="accent1"/>
          </a:fillRef>
          <a:effectRef idx="2">
            <a:schemeClr val="accent1"/>
          </a:effectRef>
          <a:fontRef idx="minor">
            <a:schemeClr val="tx1"/>
          </a:fontRef>
        </p:style>
      </p:cxnSp>
      <p:sp>
        <p:nvSpPr>
          <p:cNvPr id="8" name="Rectangle 7"/>
          <p:cNvSpPr/>
          <p:nvPr/>
        </p:nvSpPr>
        <p:spPr>
          <a:xfrm>
            <a:off x="7953849" y="2069413"/>
            <a:ext cx="2991394" cy="4417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tr-TR" dirty="0"/>
          </a:p>
        </p:txBody>
      </p:sp>
      <p:sp>
        <p:nvSpPr>
          <p:cNvPr id="10" name="Rectangle 9"/>
          <p:cNvSpPr/>
          <p:nvPr/>
        </p:nvSpPr>
        <p:spPr>
          <a:xfrm>
            <a:off x="1219932" y="2123450"/>
            <a:ext cx="3044414" cy="43634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tr-TR" dirty="0"/>
          </a:p>
        </p:txBody>
      </p:sp>
      <p:sp>
        <p:nvSpPr>
          <p:cNvPr id="3" name="Metin Yer Tutucusu 2">
            <a:extLst>
              <a:ext uri="{FF2B5EF4-FFF2-40B4-BE49-F238E27FC236}">
                <a16:creationId xmlns:a16="http://schemas.microsoft.com/office/drawing/2014/main" id="{5820AE10-7EC6-494E-B1F0-9B4169078EA6}"/>
              </a:ext>
            </a:extLst>
          </p:cNvPr>
          <p:cNvSpPr>
            <a:spLocks noGrp="1"/>
          </p:cNvSpPr>
          <p:nvPr>
            <p:ph type="body" idx="10"/>
          </p:nvPr>
        </p:nvSpPr>
        <p:spPr/>
        <p:txBody>
          <a:bodyPr>
            <a:normAutofit lnSpcReduction="10000"/>
          </a:bodyPr>
          <a:lstStyle/>
          <a:p>
            <a:r>
              <a:rPr lang="tr-TR" dirty="0"/>
              <a:t>Github Çalışma Prensibi</a:t>
            </a:r>
          </a:p>
        </p:txBody>
      </p:sp>
      <p:grpSp>
        <p:nvGrpSpPr>
          <p:cNvPr id="28" name="Group 27"/>
          <p:cNvGrpSpPr/>
          <p:nvPr/>
        </p:nvGrpSpPr>
        <p:grpSpPr>
          <a:xfrm>
            <a:off x="6257272" y="3870194"/>
            <a:ext cx="1628938" cy="940526"/>
            <a:chOff x="4365525" y="4914168"/>
            <a:chExt cx="2542902" cy="940526"/>
          </a:xfrm>
        </p:grpSpPr>
        <p:sp>
          <p:nvSpPr>
            <p:cNvPr id="13" name="Down Arrow 12"/>
            <p:cNvSpPr/>
            <p:nvPr/>
          </p:nvSpPr>
          <p:spPr>
            <a:xfrm rot="5400000">
              <a:off x="5166713" y="4112980"/>
              <a:ext cx="940526" cy="2542902"/>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tr-TR" dirty="0"/>
            </a:p>
          </p:txBody>
        </p:sp>
        <p:sp>
          <p:nvSpPr>
            <p:cNvPr id="14" name="TextBox 13"/>
            <p:cNvSpPr txBox="1"/>
            <p:nvPr/>
          </p:nvSpPr>
          <p:spPr>
            <a:xfrm>
              <a:off x="5535082" y="5169515"/>
              <a:ext cx="862737" cy="369332"/>
            </a:xfrm>
            <a:prstGeom prst="rect">
              <a:avLst/>
            </a:prstGeom>
            <a:noFill/>
          </p:spPr>
          <p:txBody>
            <a:bodyPr wrap="none" rtlCol="0">
              <a:spAutoFit/>
            </a:bodyPr>
            <a:lstStyle/>
            <a:p>
              <a:r>
                <a:rPr lang="tr-TR" dirty="0"/>
                <a:t>FETCH</a:t>
              </a:r>
            </a:p>
          </p:txBody>
        </p:sp>
      </p:grpSp>
      <p:grpSp>
        <p:nvGrpSpPr>
          <p:cNvPr id="29" name="Group 28"/>
          <p:cNvGrpSpPr/>
          <p:nvPr/>
        </p:nvGrpSpPr>
        <p:grpSpPr>
          <a:xfrm>
            <a:off x="4264345" y="2817865"/>
            <a:ext cx="3689503" cy="940526"/>
            <a:chOff x="4463910" y="3019947"/>
            <a:chExt cx="2542902" cy="940526"/>
          </a:xfrm>
        </p:grpSpPr>
        <p:sp>
          <p:nvSpPr>
            <p:cNvPr id="20" name="Down Arrow 19"/>
            <p:cNvSpPr/>
            <p:nvPr/>
          </p:nvSpPr>
          <p:spPr>
            <a:xfrm rot="16200000">
              <a:off x="5265098" y="2218759"/>
              <a:ext cx="940526" cy="2542902"/>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tr-TR"/>
            </a:p>
          </p:txBody>
        </p:sp>
        <p:sp>
          <p:nvSpPr>
            <p:cNvPr id="21" name="TextBox 20"/>
            <p:cNvSpPr txBox="1"/>
            <p:nvPr/>
          </p:nvSpPr>
          <p:spPr>
            <a:xfrm>
              <a:off x="4754964" y="3305543"/>
              <a:ext cx="1960793" cy="369332"/>
            </a:xfrm>
            <a:prstGeom prst="rect">
              <a:avLst/>
            </a:prstGeom>
            <a:noFill/>
          </p:spPr>
          <p:txBody>
            <a:bodyPr wrap="none" rtlCol="0">
              <a:spAutoFit/>
            </a:bodyPr>
            <a:lstStyle/>
            <a:p>
              <a:r>
                <a:rPr lang="tr-TR" dirty="0"/>
                <a:t>PUSH Commit32</a:t>
              </a:r>
            </a:p>
          </p:txBody>
        </p:sp>
      </p:grpSp>
      <p:sp>
        <p:nvSpPr>
          <p:cNvPr id="17" name="Rounded Rectangle 16"/>
          <p:cNvSpPr/>
          <p:nvPr/>
        </p:nvSpPr>
        <p:spPr>
          <a:xfrm>
            <a:off x="1557811" y="3377247"/>
            <a:ext cx="2286000" cy="495914"/>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tr-TR" dirty="0">
                <a:solidFill>
                  <a:schemeClr val="tx1"/>
                </a:solidFill>
              </a:rPr>
              <a:t>Commit v32</a:t>
            </a:r>
          </a:p>
        </p:txBody>
      </p:sp>
      <p:sp>
        <p:nvSpPr>
          <p:cNvPr id="22" name="Rounded Rectangle 21"/>
          <p:cNvSpPr/>
          <p:nvPr/>
        </p:nvSpPr>
        <p:spPr>
          <a:xfrm>
            <a:off x="1576747" y="4036265"/>
            <a:ext cx="2286000" cy="495914"/>
          </a:xfrm>
          <a:prstGeom prst="roundRect">
            <a:avLst/>
          </a:prstGeom>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tr-TR" dirty="0"/>
              <a:t>Commit v31</a:t>
            </a:r>
          </a:p>
        </p:txBody>
      </p:sp>
      <p:sp>
        <p:nvSpPr>
          <p:cNvPr id="23" name="Rounded Rectangle 22"/>
          <p:cNvSpPr/>
          <p:nvPr/>
        </p:nvSpPr>
        <p:spPr>
          <a:xfrm>
            <a:off x="1576747" y="4695283"/>
            <a:ext cx="2286000" cy="495914"/>
          </a:xfrm>
          <a:prstGeom prst="roundRect">
            <a:avLst/>
          </a:prstGeom>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tr-TR" dirty="0"/>
              <a:t>Commit v30</a:t>
            </a:r>
          </a:p>
        </p:txBody>
      </p:sp>
      <p:sp>
        <p:nvSpPr>
          <p:cNvPr id="24" name="TextBox 23"/>
          <p:cNvSpPr txBox="1"/>
          <p:nvPr/>
        </p:nvSpPr>
        <p:spPr>
          <a:xfrm>
            <a:off x="2502641" y="5053339"/>
            <a:ext cx="510485" cy="1200329"/>
          </a:xfrm>
          <a:prstGeom prst="rect">
            <a:avLst/>
          </a:prstGeom>
          <a:noFill/>
        </p:spPr>
        <p:txBody>
          <a:bodyPr wrap="square" rtlCol="0">
            <a:spAutoFit/>
          </a:bodyPr>
          <a:lstStyle/>
          <a:p>
            <a:r>
              <a:rPr lang="tr-TR" sz="2400" dirty="0">
                <a:solidFill>
                  <a:schemeClr val="bg1"/>
                </a:solidFill>
              </a:rPr>
              <a:t>.</a:t>
            </a:r>
          </a:p>
          <a:p>
            <a:r>
              <a:rPr lang="tr-TR" sz="2400" dirty="0">
                <a:solidFill>
                  <a:schemeClr val="bg1"/>
                </a:solidFill>
              </a:rPr>
              <a:t>.</a:t>
            </a:r>
          </a:p>
          <a:p>
            <a:r>
              <a:rPr lang="tr-TR" sz="2400" dirty="0">
                <a:solidFill>
                  <a:schemeClr val="bg1"/>
                </a:solidFill>
              </a:rPr>
              <a:t>.</a:t>
            </a:r>
          </a:p>
        </p:txBody>
      </p:sp>
      <p:sp>
        <p:nvSpPr>
          <p:cNvPr id="26" name="Rounded Rectangle 25"/>
          <p:cNvSpPr/>
          <p:nvPr/>
        </p:nvSpPr>
        <p:spPr>
          <a:xfrm>
            <a:off x="8316079" y="3288128"/>
            <a:ext cx="2286000" cy="495914"/>
          </a:xfrm>
          <a:prstGeom prst="roundRect">
            <a:avLst/>
          </a:prstGeom>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tr-TR" dirty="0"/>
              <a:t>Commit v31</a:t>
            </a:r>
          </a:p>
        </p:txBody>
      </p:sp>
      <p:sp>
        <p:nvSpPr>
          <p:cNvPr id="27" name="Rounded Rectangle 26"/>
          <p:cNvSpPr/>
          <p:nvPr/>
        </p:nvSpPr>
        <p:spPr>
          <a:xfrm>
            <a:off x="8316079" y="3947146"/>
            <a:ext cx="2286000" cy="495914"/>
          </a:xfrm>
          <a:prstGeom prst="roundRect">
            <a:avLst/>
          </a:prstGeom>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tr-TR" dirty="0"/>
              <a:t>Commit v30</a:t>
            </a:r>
          </a:p>
        </p:txBody>
      </p:sp>
      <p:sp>
        <p:nvSpPr>
          <p:cNvPr id="30" name="TextBox 29"/>
          <p:cNvSpPr txBox="1"/>
          <p:nvPr/>
        </p:nvSpPr>
        <p:spPr>
          <a:xfrm>
            <a:off x="9327544" y="4504364"/>
            <a:ext cx="510485" cy="1200329"/>
          </a:xfrm>
          <a:prstGeom prst="rect">
            <a:avLst/>
          </a:prstGeom>
          <a:noFill/>
        </p:spPr>
        <p:txBody>
          <a:bodyPr wrap="square" rtlCol="0">
            <a:spAutoFit/>
          </a:bodyPr>
          <a:lstStyle/>
          <a:p>
            <a:r>
              <a:rPr lang="tr-TR" sz="2400" dirty="0">
                <a:solidFill>
                  <a:schemeClr val="bg1"/>
                </a:solidFill>
              </a:rPr>
              <a:t>.</a:t>
            </a:r>
          </a:p>
          <a:p>
            <a:r>
              <a:rPr lang="tr-TR" sz="2400" dirty="0">
                <a:solidFill>
                  <a:schemeClr val="bg1"/>
                </a:solidFill>
              </a:rPr>
              <a:t>.</a:t>
            </a:r>
          </a:p>
          <a:p>
            <a:r>
              <a:rPr lang="tr-TR" sz="2400" dirty="0">
                <a:solidFill>
                  <a:schemeClr val="bg1"/>
                </a:solidFill>
              </a:rPr>
              <a:t>.</a:t>
            </a:r>
          </a:p>
        </p:txBody>
      </p:sp>
      <p:sp>
        <p:nvSpPr>
          <p:cNvPr id="31" name="TextBox 30"/>
          <p:cNvSpPr txBox="1"/>
          <p:nvPr/>
        </p:nvSpPr>
        <p:spPr>
          <a:xfrm>
            <a:off x="1978949" y="1372918"/>
            <a:ext cx="1526380" cy="923330"/>
          </a:xfrm>
          <a:prstGeom prst="rect">
            <a:avLst/>
          </a:prstGeom>
          <a:noFill/>
        </p:spPr>
        <p:txBody>
          <a:bodyPr wrap="none" rtlCol="0">
            <a:spAutoFit/>
          </a:bodyPr>
          <a:lstStyle/>
          <a:p>
            <a:pPr algn="ctr"/>
            <a:r>
              <a:rPr lang="tr-TR" dirty="0"/>
              <a:t>LOCALE </a:t>
            </a:r>
          </a:p>
          <a:p>
            <a:pPr algn="ctr"/>
            <a:r>
              <a:rPr lang="tr-TR" dirty="0"/>
              <a:t>REPOSITORY</a:t>
            </a:r>
          </a:p>
          <a:p>
            <a:endParaRPr lang="tr-TR" dirty="0"/>
          </a:p>
        </p:txBody>
      </p:sp>
      <p:sp>
        <p:nvSpPr>
          <p:cNvPr id="32" name="Rounded Rectangle 31"/>
          <p:cNvSpPr/>
          <p:nvPr/>
        </p:nvSpPr>
        <p:spPr>
          <a:xfrm>
            <a:off x="1557811" y="2350999"/>
            <a:ext cx="2286000" cy="659018"/>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tr-TR" dirty="0">
                <a:solidFill>
                  <a:schemeClr val="tx1"/>
                </a:solidFill>
              </a:rPr>
              <a:t>MAIN BRANCH</a:t>
            </a:r>
          </a:p>
        </p:txBody>
      </p:sp>
      <p:sp>
        <p:nvSpPr>
          <p:cNvPr id="33" name="TextBox 32"/>
          <p:cNvSpPr txBox="1"/>
          <p:nvPr/>
        </p:nvSpPr>
        <p:spPr>
          <a:xfrm>
            <a:off x="8819596" y="1341530"/>
            <a:ext cx="1526380" cy="646331"/>
          </a:xfrm>
          <a:prstGeom prst="rect">
            <a:avLst/>
          </a:prstGeom>
          <a:noFill/>
        </p:spPr>
        <p:txBody>
          <a:bodyPr wrap="none" rtlCol="0">
            <a:spAutoFit/>
          </a:bodyPr>
          <a:lstStyle/>
          <a:p>
            <a:pPr algn="ctr"/>
            <a:r>
              <a:rPr lang="tr-TR" dirty="0"/>
              <a:t>REMOTE </a:t>
            </a:r>
          </a:p>
          <a:p>
            <a:pPr algn="ctr"/>
            <a:r>
              <a:rPr lang="tr-TR" dirty="0"/>
              <a:t>REPOSITORY</a:t>
            </a:r>
          </a:p>
        </p:txBody>
      </p:sp>
      <p:sp>
        <p:nvSpPr>
          <p:cNvPr id="34" name="Rounded Rectangle 33"/>
          <p:cNvSpPr/>
          <p:nvPr/>
        </p:nvSpPr>
        <p:spPr>
          <a:xfrm>
            <a:off x="8316079" y="2296248"/>
            <a:ext cx="2286000" cy="659018"/>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tr-TR" dirty="0">
                <a:solidFill>
                  <a:schemeClr val="tx1"/>
                </a:solidFill>
              </a:rPr>
              <a:t>MAIN BRANCH</a:t>
            </a:r>
          </a:p>
        </p:txBody>
      </p:sp>
      <p:grpSp>
        <p:nvGrpSpPr>
          <p:cNvPr id="36" name="Group 35"/>
          <p:cNvGrpSpPr/>
          <p:nvPr/>
        </p:nvGrpSpPr>
        <p:grpSpPr>
          <a:xfrm>
            <a:off x="4266105" y="3873161"/>
            <a:ext cx="1670739" cy="1208927"/>
            <a:chOff x="4463910" y="4883918"/>
            <a:chExt cx="2608156" cy="1208927"/>
          </a:xfrm>
        </p:grpSpPr>
        <p:sp>
          <p:nvSpPr>
            <p:cNvPr id="37" name="Down Arrow 36"/>
            <p:cNvSpPr/>
            <p:nvPr/>
          </p:nvSpPr>
          <p:spPr>
            <a:xfrm rot="5400000">
              <a:off x="5265098" y="4082730"/>
              <a:ext cx="940526" cy="2542902"/>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tr-TR" dirty="0"/>
            </a:p>
          </p:txBody>
        </p:sp>
        <p:sp>
          <p:nvSpPr>
            <p:cNvPr id="38" name="TextBox 37"/>
            <p:cNvSpPr txBox="1"/>
            <p:nvPr/>
          </p:nvSpPr>
          <p:spPr>
            <a:xfrm>
              <a:off x="5535082" y="5169515"/>
              <a:ext cx="1536984" cy="923330"/>
            </a:xfrm>
            <a:prstGeom prst="rect">
              <a:avLst/>
            </a:prstGeom>
            <a:noFill/>
          </p:spPr>
          <p:txBody>
            <a:bodyPr wrap="none" rtlCol="0">
              <a:spAutoFit/>
            </a:bodyPr>
            <a:lstStyle/>
            <a:p>
              <a:r>
                <a:rPr lang="tr-TR" dirty="0"/>
                <a:t>MERGE</a:t>
              </a:r>
            </a:p>
            <a:p>
              <a:endParaRPr lang="tr-TR" dirty="0"/>
            </a:p>
            <a:p>
              <a:endParaRPr lang="tr-TR" dirty="0"/>
            </a:p>
          </p:txBody>
        </p:sp>
      </p:grpSp>
    </p:spTree>
    <p:extLst>
      <p:ext uri="{BB962C8B-B14F-4D97-AF65-F5344CB8AC3E}">
        <p14:creationId xmlns:p14="http://schemas.microsoft.com/office/powerpoint/2010/main" val="3693816527"/>
      </p:ext>
    </p:extLst>
  </p:cSld>
  <p:clrMapOvr>
    <a:masterClrMapping/>
  </p:clrMapOvr>
  <p:extLst>
    <p:ext uri="{6950BFC3-D8DA-4A85-94F7-54DA5524770B}">
      <p188:commentRel xmlns:p188="http://schemas.microsoft.com/office/powerpoint/2018/8/main" r:id="rId3"/>
    </p:ext>
  </p:extLs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Yer Tutucusu 2">
            <a:extLst>
              <a:ext uri="{FF2B5EF4-FFF2-40B4-BE49-F238E27FC236}">
                <a16:creationId xmlns:a16="http://schemas.microsoft.com/office/drawing/2014/main" id="{311FC48A-8D92-4022-9FD5-BCB676EDFA33}"/>
              </a:ext>
            </a:extLst>
          </p:cNvPr>
          <p:cNvSpPr>
            <a:spLocks noGrp="1"/>
          </p:cNvSpPr>
          <p:nvPr>
            <p:ph type="body" idx="10"/>
          </p:nvPr>
        </p:nvSpPr>
        <p:spPr/>
        <p:txBody>
          <a:bodyPr>
            <a:normAutofit lnSpcReduction="10000"/>
          </a:bodyPr>
          <a:lstStyle/>
          <a:p>
            <a:r>
              <a:rPr lang="tr-TR" dirty="0"/>
              <a:t>Local Repo’nun Github’a Yüklenmesi</a:t>
            </a:r>
          </a:p>
        </p:txBody>
      </p:sp>
      <p:sp>
        <p:nvSpPr>
          <p:cNvPr id="7" name="İçerik Yer Tutucusu 6">
            <a:extLst>
              <a:ext uri="{FF2B5EF4-FFF2-40B4-BE49-F238E27FC236}">
                <a16:creationId xmlns:a16="http://schemas.microsoft.com/office/drawing/2014/main" id="{C3F6ED80-DCF3-4EBB-B135-DA95EF5A3F67}"/>
              </a:ext>
            </a:extLst>
          </p:cNvPr>
          <p:cNvSpPr>
            <a:spLocks noGrp="1"/>
          </p:cNvSpPr>
          <p:nvPr>
            <p:ph sz="quarter" idx="11"/>
          </p:nvPr>
        </p:nvSpPr>
        <p:spPr>
          <a:xfrm>
            <a:off x="661669" y="1743836"/>
            <a:ext cx="10986046" cy="1209618"/>
          </a:xfrm>
        </p:spPr>
        <p:txBody>
          <a:bodyPr anchor="t">
            <a:normAutofit/>
          </a:bodyPr>
          <a:lstStyle/>
          <a:p>
            <a:r>
              <a:rPr lang="tr-TR" sz="2000" dirty="0"/>
              <a:t>Local ’de en az 1 commit oluşturduktan sonra, </a:t>
            </a:r>
            <a:r>
              <a:rPr lang="tr-TR" sz="2000" b="1" dirty="0"/>
              <a:t>her proje için bir kereye mahsus olmak üzere </a:t>
            </a:r>
            <a:r>
              <a:rPr lang="tr-TR" sz="2000" dirty="0"/>
              <a:t>aşağıdaki komutlar kullanılır. Böylece local repo ile Github </a:t>
            </a:r>
            <a:br>
              <a:rPr lang="tr-TR" sz="2000" dirty="0"/>
            </a:br>
            <a:r>
              <a:rPr lang="tr-TR" sz="2000" dirty="0"/>
              <a:t>ilişkilendirilmiş olur.</a:t>
            </a:r>
          </a:p>
        </p:txBody>
      </p:sp>
      <p:grpSp>
        <p:nvGrpSpPr>
          <p:cNvPr id="4" name="Group 3"/>
          <p:cNvGrpSpPr/>
          <p:nvPr/>
        </p:nvGrpSpPr>
        <p:grpSpPr>
          <a:xfrm>
            <a:off x="10754686" y="485225"/>
            <a:ext cx="1226128" cy="1160420"/>
            <a:chOff x="7343108" y="4141404"/>
            <a:chExt cx="1226128" cy="1160420"/>
          </a:xfrm>
        </p:grpSpPr>
        <p:sp>
          <p:nvSpPr>
            <p:cNvPr id="5" name="Oval 4"/>
            <p:cNvSpPr/>
            <p:nvPr/>
          </p:nvSpPr>
          <p:spPr>
            <a:xfrm>
              <a:off x="7382690" y="4141404"/>
              <a:ext cx="1160420" cy="116042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tr-T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43108" y="4333069"/>
              <a:ext cx="1226128" cy="689697"/>
            </a:xfrm>
            <a:prstGeom prst="rect">
              <a:avLst/>
            </a:prstGeom>
          </p:spPr>
        </p:pic>
      </p:grpSp>
      <p:sp>
        <p:nvSpPr>
          <p:cNvPr id="11" name="Rounded Rectangle 10"/>
          <p:cNvSpPr/>
          <p:nvPr/>
        </p:nvSpPr>
        <p:spPr>
          <a:xfrm>
            <a:off x="989061" y="3107005"/>
            <a:ext cx="7540985" cy="8734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2800" dirty="0"/>
              <a:t>git remote add origin </a:t>
            </a:r>
            <a:r>
              <a:rPr lang="tr-TR" sz="2800" i="1" dirty="0"/>
              <a:t>[REMOTE_URL]</a:t>
            </a:r>
          </a:p>
        </p:txBody>
      </p:sp>
      <p:sp>
        <p:nvSpPr>
          <p:cNvPr id="13" name="Rounded Rectangle 12"/>
          <p:cNvSpPr/>
          <p:nvPr/>
        </p:nvSpPr>
        <p:spPr>
          <a:xfrm>
            <a:off x="989061" y="3762098"/>
            <a:ext cx="7540985" cy="395785"/>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tr-TR" sz="1400" dirty="0">
                <a:solidFill>
                  <a:schemeClr val="tx1"/>
                </a:solidFill>
              </a:rPr>
              <a:t>Remote url, Github sitesi üzerinden ilgili repo sayfasında code bölümünden elde edilir</a:t>
            </a:r>
          </a:p>
        </p:txBody>
      </p:sp>
      <p:sp>
        <p:nvSpPr>
          <p:cNvPr id="28" name="Rounded Rectangle 27"/>
          <p:cNvSpPr/>
          <p:nvPr/>
        </p:nvSpPr>
        <p:spPr>
          <a:xfrm>
            <a:off x="989061" y="4731090"/>
            <a:ext cx="7540985" cy="8734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2800" dirty="0"/>
              <a:t>git push --set-upstream origin master</a:t>
            </a:r>
            <a:endParaRPr lang="tr-TR" sz="2800" i="1" dirty="0"/>
          </a:p>
        </p:txBody>
      </p:sp>
      <p:sp>
        <p:nvSpPr>
          <p:cNvPr id="29" name="Rounded Rectangle 28"/>
          <p:cNvSpPr/>
          <p:nvPr/>
        </p:nvSpPr>
        <p:spPr>
          <a:xfrm>
            <a:off x="989061" y="5386183"/>
            <a:ext cx="7540985" cy="395785"/>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tr-TR" sz="1400" dirty="0">
                <a:solidFill>
                  <a:schemeClr val="tx1"/>
                </a:solidFill>
              </a:rPr>
              <a:t>Local master branch, remote repo ya gönderilmiş olur.</a:t>
            </a:r>
          </a:p>
        </p:txBody>
      </p:sp>
      <p:sp>
        <p:nvSpPr>
          <p:cNvPr id="30" name="Oval 29"/>
          <p:cNvSpPr/>
          <p:nvPr/>
        </p:nvSpPr>
        <p:spPr>
          <a:xfrm>
            <a:off x="729754" y="3100181"/>
            <a:ext cx="723331" cy="750627"/>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tr-TR" sz="4400" dirty="0">
                <a:solidFill>
                  <a:schemeClr val="tx1"/>
                </a:solidFill>
                <a:latin typeface="Arial Rounded MT Bold" panose="020F0704030504030204" pitchFamily="34" charset="0"/>
              </a:rPr>
              <a:t>1</a:t>
            </a:r>
          </a:p>
        </p:txBody>
      </p:sp>
      <p:sp>
        <p:nvSpPr>
          <p:cNvPr id="31" name="Oval 30"/>
          <p:cNvSpPr/>
          <p:nvPr/>
        </p:nvSpPr>
        <p:spPr>
          <a:xfrm>
            <a:off x="729754" y="4683323"/>
            <a:ext cx="723331" cy="750627"/>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tr-TR" sz="4400" dirty="0">
                <a:solidFill>
                  <a:schemeClr val="tx1"/>
                </a:solidFill>
                <a:latin typeface="Arial Rounded MT Bold" panose="020F0704030504030204" pitchFamily="34" charset="0"/>
              </a:rPr>
              <a:t>2</a:t>
            </a:r>
          </a:p>
        </p:txBody>
      </p:sp>
      <p:sp>
        <p:nvSpPr>
          <p:cNvPr id="14" name="Rounded Rectangle 13"/>
          <p:cNvSpPr/>
          <p:nvPr/>
        </p:nvSpPr>
        <p:spPr>
          <a:xfrm>
            <a:off x="8789353" y="2953454"/>
            <a:ext cx="3191461" cy="3612238"/>
          </a:xfrm>
          <a:prstGeom prst="roundRect">
            <a:avLst>
              <a:gd name="adj" fmla="val 6483"/>
            </a:avLst>
          </a:prstGeom>
        </p:spPr>
        <p:style>
          <a:lnRef idx="3">
            <a:schemeClr val="lt1"/>
          </a:lnRef>
          <a:fillRef idx="1">
            <a:schemeClr val="accent6"/>
          </a:fillRef>
          <a:effectRef idx="1">
            <a:schemeClr val="accent6"/>
          </a:effectRef>
          <a:fontRef idx="minor">
            <a:schemeClr val="lt1"/>
          </a:fontRef>
        </p:style>
        <p:txBody>
          <a:bodyPr lIns="108000" tIns="108000" rIns="108000" bIns="108000" rtlCol="0" anchor="b"/>
          <a:lstStyle/>
          <a:p>
            <a:pPr algn="ctr"/>
            <a:r>
              <a:rPr lang="tr-TR" sz="1600" b="1" i="1" dirty="0">
                <a:solidFill>
                  <a:schemeClr val="tx1"/>
                </a:solidFill>
              </a:rPr>
              <a:t>Git push origin master</a:t>
            </a:r>
            <a:r>
              <a:rPr lang="tr-TR" sz="1600" i="1" dirty="0">
                <a:solidFill>
                  <a:schemeClr val="tx1"/>
                </a:solidFill>
              </a:rPr>
              <a:t> </a:t>
            </a:r>
            <a:r>
              <a:rPr lang="tr-TR" sz="1600" dirty="0">
                <a:solidFill>
                  <a:schemeClr val="tx1"/>
                </a:solidFill>
              </a:rPr>
              <a:t>komutu kullnaıldığında eğer daha önceden Github hesabına login olunmamışsa login ekranı açılabilir veya kullanıcı adı şifre/ssh key istenebilir.</a:t>
            </a:r>
          </a:p>
          <a:p>
            <a:pPr algn="ctr"/>
            <a:r>
              <a:rPr lang="tr-TR" sz="1600" dirty="0">
                <a:solidFill>
                  <a:schemeClr val="tx1"/>
                </a:solidFill>
              </a:rPr>
              <a:t>Ssh key şuradan oluşturulabilir: https://github.com/settings/keys</a:t>
            </a:r>
            <a:br>
              <a:rPr lang="tr-TR" sz="1600" dirty="0">
                <a:solidFill>
                  <a:schemeClr val="tx1"/>
                </a:solidFill>
              </a:rPr>
            </a:br>
            <a:r>
              <a:rPr lang="tr-TR" sz="1600" dirty="0">
                <a:solidFill>
                  <a:schemeClr val="tx1"/>
                </a:solidFill>
              </a:rPr>
              <a:t>Key oluşturulduktan sonra bir yere kaydedilmelidir!!</a:t>
            </a:r>
          </a:p>
        </p:txBody>
      </p:sp>
      <p:sp>
        <p:nvSpPr>
          <p:cNvPr id="15" name="Oval 14"/>
          <p:cNvSpPr/>
          <p:nvPr/>
        </p:nvSpPr>
        <p:spPr>
          <a:xfrm>
            <a:off x="10958503" y="1854088"/>
            <a:ext cx="1378424" cy="1378424"/>
          </a:xfrm>
          <a:prstGeom prst="ellipse">
            <a:avLst/>
          </a:prstGeom>
          <a:ln>
            <a:solidFill>
              <a:schemeClr val="accent6">
                <a:lumMod val="60000"/>
                <a:lumOff val="40000"/>
              </a:schemeClr>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tr-TR" sz="9600" dirty="0">
                <a:latin typeface="Cooper Black" panose="0208090404030B020404" pitchFamily="18" charset="0"/>
              </a:rPr>
              <a:t>!</a:t>
            </a:r>
          </a:p>
        </p:txBody>
      </p:sp>
    </p:spTree>
    <p:extLst>
      <p:ext uri="{BB962C8B-B14F-4D97-AF65-F5344CB8AC3E}">
        <p14:creationId xmlns:p14="http://schemas.microsoft.com/office/powerpoint/2010/main" val="659235308"/>
      </p:ext>
    </p:extLst>
  </p:cSld>
  <p:clrMapOvr>
    <a:masterClrMapping/>
  </p:clrMapOvr>
  <p:extLst>
    <p:ext uri="{6950BFC3-D8DA-4A85-94F7-54DA5524770B}">
      <p188:commentRel xmlns:p188="http://schemas.microsoft.com/office/powerpoint/2018/8/main" r:id="rId2"/>
    </p:ext>
  </p:extLs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Yer Tutucusu 2">
            <a:extLst>
              <a:ext uri="{FF2B5EF4-FFF2-40B4-BE49-F238E27FC236}">
                <a16:creationId xmlns:a16="http://schemas.microsoft.com/office/drawing/2014/main" id="{F6DEE922-41A7-4762-BD16-791FEAAB6869}"/>
              </a:ext>
            </a:extLst>
          </p:cNvPr>
          <p:cNvSpPr>
            <a:spLocks noGrp="1"/>
          </p:cNvSpPr>
          <p:nvPr>
            <p:ph type="body" idx="10"/>
          </p:nvPr>
        </p:nvSpPr>
        <p:spPr/>
        <p:txBody>
          <a:bodyPr>
            <a:normAutofit lnSpcReduction="10000"/>
          </a:bodyPr>
          <a:lstStyle/>
          <a:p>
            <a:r>
              <a:rPr lang="tr-TR" dirty="0"/>
              <a:t>Local Repo </a:t>
            </a:r>
            <a:r>
              <a:rPr lang="tr-TR" dirty="0" err="1"/>
              <a:t>nun</a:t>
            </a:r>
            <a:r>
              <a:rPr lang="tr-TR" dirty="0"/>
              <a:t> Github a Yüklenmesi</a:t>
            </a:r>
          </a:p>
        </p:txBody>
      </p:sp>
      <p:sp>
        <p:nvSpPr>
          <p:cNvPr id="7" name="İçerik Yer Tutucusu 6">
            <a:extLst>
              <a:ext uri="{FF2B5EF4-FFF2-40B4-BE49-F238E27FC236}">
                <a16:creationId xmlns:a16="http://schemas.microsoft.com/office/drawing/2014/main" id="{C26BBC66-113E-439F-B64E-7619192DF0DD}"/>
              </a:ext>
            </a:extLst>
          </p:cNvPr>
          <p:cNvSpPr>
            <a:spLocks noGrp="1"/>
          </p:cNvSpPr>
          <p:nvPr>
            <p:ph sz="quarter" idx="11"/>
          </p:nvPr>
        </p:nvSpPr>
        <p:spPr>
          <a:xfrm>
            <a:off x="661669" y="1743836"/>
            <a:ext cx="10986046" cy="873457"/>
          </a:xfrm>
        </p:spPr>
        <p:txBody>
          <a:bodyPr anchor="t">
            <a:normAutofit/>
          </a:bodyPr>
          <a:lstStyle/>
          <a:p>
            <a:r>
              <a:rPr lang="tr-TR" sz="2000" u="sng" dirty="0">
                <a:solidFill>
                  <a:srgbClr val="FF0000"/>
                </a:solidFill>
              </a:rPr>
              <a:t>İlk yüklemeden sonra </a:t>
            </a:r>
            <a:r>
              <a:rPr lang="tr-TR" sz="2000" dirty="0"/>
              <a:t>yapılacak yeni local commit’leri Github a göndermek için aşağıdaki komutun kullanılması yeterlidir.</a:t>
            </a:r>
          </a:p>
        </p:txBody>
      </p:sp>
      <p:grpSp>
        <p:nvGrpSpPr>
          <p:cNvPr id="4" name="Group 3"/>
          <p:cNvGrpSpPr/>
          <p:nvPr/>
        </p:nvGrpSpPr>
        <p:grpSpPr>
          <a:xfrm>
            <a:off x="10754686" y="485225"/>
            <a:ext cx="1226128" cy="1160420"/>
            <a:chOff x="7343108" y="4141404"/>
            <a:chExt cx="1226128" cy="1160420"/>
          </a:xfrm>
        </p:grpSpPr>
        <p:sp>
          <p:nvSpPr>
            <p:cNvPr id="5" name="Oval 4"/>
            <p:cNvSpPr/>
            <p:nvPr/>
          </p:nvSpPr>
          <p:spPr>
            <a:xfrm>
              <a:off x="7382690" y="4141404"/>
              <a:ext cx="1160420" cy="116042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tr-T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43108" y="4333069"/>
              <a:ext cx="1226128" cy="689697"/>
            </a:xfrm>
            <a:prstGeom prst="rect">
              <a:avLst/>
            </a:prstGeom>
          </p:spPr>
        </p:pic>
      </p:grpSp>
      <p:sp>
        <p:nvSpPr>
          <p:cNvPr id="11" name="Rounded Rectangle 10"/>
          <p:cNvSpPr/>
          <p:nvPr/>
        </p:nvSpPr>
        <p:spPr>
          <a:xfrm>
            <a:off x="2094528" y="2838759"/>
            <a:ext cx="7868336" cy="8734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3600" dirty="0"/>
              <a:t>git push</a:t>
            </a:r>
            <a:endParaRPr lang="tr-TR" sz="3600" i="1" dirty="0"/>
          </a:p>
        </p:txBody>
      </p:sp>
    </p:spTree>
    <p:extLst>
      <p:ext uri="{BB962C8B-B14F-4D97-AF65-F5344CB8AC3E}">
        <p14:creationId xmlns:p14="http://schemas.microsoft.com/office/powerpoint/2010/main" val="40269609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Yer Tutucusu 4">
            <a:extLst>
              <a:ext uri="{FF2B5EF4-FFF2-40B4-BE49-F238E27FC236}">
                <a16:creationId xmlns:a16="http://schemas.microsoft.com/office/drawing/2014/main" id="{37BBB967-8A8E-4D81-A620-EFD8BD1B0D38}"/>
              </a:ext>
            </a:extLst>
          </p:cNvPr>
          <p:cNvSpPr>
            <a:spLocks noGrp="1"/>
          </p:cNvSpPr>
          <p:nvPr>
            <p:ph type="body" idx="10"/>
          </p:nvPr>
        </p:nvSpPr>
        <p:spPr/>
        <p:txBody>
          <a:bodyPr>
            <a:normAutofit lnSpcReduction="10000"/>
          </a:bodyPr>
          <a:lstStyle/>
          <a:p>
            <a:r>
              <a:rPr lang="tr-TR" dirty="0"/>
              <a:t>.gitignore</a:t>
            </a:r>
          </a:p>
        </p:txBody>
      </p:sp>
      <p:sp>
        <p:nvSpPr>
          <p:cNvPr id="3" name="Content Placeholder 2"/>
          <p:cNvSpPr>
            <a:spLocks noGrp="1"/>
          </p:cNvSpPr>
          <p:nvPr>
            <p:ph sz="quarter" idx="11"/>
          </p:nvPr>
        </p:nvSpPr>
        <p:spPr>
          <a:xfrm>
            <a:off x="661669" y="1743836"/>
            <a:ext cx="6481515" cy="4770438"/>
          </a:xfrm>
        </p:spPr>
        <p:txBody>
          <a:bodyPr anchor="t">
            <a:normAutofit/>
          </a:bodyPr>
          <a:lstStyle/>
          <a:p>
            <a:pPr marL="0" indent="0">
              <a:buNone/>
            </a:pPr>
            <a:r>
              <a:rPr lang="tr-TR" sz="2400" dirty="0"/>
              <a:t>Staging area’ ya gitmesini istemediğimiz, yani versiyon kontrol sistemine dahil etmek istemediğimiz dosya ve klasörlerimizi tanımladığımız özel bir dosyadır. Bu dosya .git klasörünün bulunduğu dizinde olmalıdır.</a:t>
            </a:r>
          </a:p>
        </p:txBody>
      </p:sp>
      <p:sp>
        <p:nvSpPr>
          <p:cNvPr id="4" name="Rectangle 3"/>
          <p:cNvSpPr/>
          <p:nvPr/>
        </p:nvSpPr>
        <p:spPr>
          <a:xfrm>
            <a:off x="7859083" y="1669205"/>
            <a:ext cx="3671248" cy="2821178"/>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en-US" sz="2800">
                <a:latin typeface="Courier New" panose="02070309020205020404" pitchFamily="49" charset="0"/>
                <a:cs typeface="Courier New" panose="02070309020205020404" pitchFamily="49" charset="0"/>
              </a:rPr>
              <a:t>out/</a:t>
            </a:r>
          </a:p>
          <a:p>
            <a:r>
              <a:rPr lang="en-US" sz="2800">
                <a:latin typeface="Courier New" panose="02070309020205020404" pitchFamily="49" charset="0"/>
                <a:cs typeface="Courier New" panose="02070309020205020404" pitchFamily="49" charset="0"/>
              </a:rPr>
              <a:t>.idea/</a:t>
            </a:r>
          </a:p>
          <a:p>
            <a:r>
              <a:rPr lang="en-US" sz="2800">
                <a:latin typeface="Courier New" panose="02070309020205020404" pitchFamily="49" charset="0"/>
                <a:cs typeface="Courier New" panose="02070309020205020404" pitchFamily="49" charset="0"/>
              </a:rPr>
              <a:t>.idea_modules/</a:t>
            </a:r>
          </a:p>
          <a:p>
            <a:r>
              <a:rPr lang="en-US" sz="2800">
                <a:latin typeface="Courier New" panose="02070309020205020404" pitchFamily="49" charset="0"/>
                <a:cs typeface="Courier New" panose="02070309020205020404" pitchFamily="49" charset="0"/>
              </a:rPr>
              <a:t>*.iml</a:t>
            </a:r>
          </a:p>
          <a:p>
            <a:r>
              <a:rPr lang="en-US" sz="2800">
                <a:latin typeface="Courier New" panose="02070309020205020404" pitchFamily="49" charset="0"/>
                <a:cs typeface="Courier New" panose="02070309020205020404" pitchFamily="49" charset="0"/>
              </a:rPr>
              <a:t>*.ipr</a:t>
            </a:r>
          </a:p>
          <a:p>
            <a:r>
              <a:rPr lang="en-US" sz="2800">
                <a:latin typeface="Courier New" panose="02070309020205020404" pitchFamily="49" charset="0"/>
                <a:cs typeface="Courier New" panose="02070309020205020404" pitchFamily="49" charset="0"/>
              </a:rPr>
              <a:t>*.iws</a:t>
            </a:r>
            <a:endParaRPr lang="tr-TR" sz="2800">
              <a:latin typeface="Courier New" panose="02070309020205020404" pitchFamily="49" charset="0"/>
              <a:cs typeface="Courier New" panose="02070309020205020404" pitchFamily="49" charset="0"/>
            </a:endParaRPr>
          </a:p>
        </p:txBody>
      </p:sp>
      <p:sp>
        <p:nvSpPr>
          <p:cNvPr id="6" name="TextBox 5"/>
          <p:cNvSpPr txBox="1"/>
          <p:nvPr/>
        </p:nvSpPr>
        <p:spPr>
          <a:xfrm>
            <a:off x="7859083" y="4599566"/>
            <a:ext cx="1242648" cy="369332"/>
          </a:xfrm>
          <a:prstGeom prst="rect">
            <a:avLst/>
          </a:prstGeom>
          <a:noFill/>
        </p:spPr>
        <p:txBody>
          <a:bodyPr wrap="none" rtlCol="0">
            <a:spAutoFit/>
          </a:bodyPr>
          <a:lstStyle/>
          <a:p>
            <a:r>
              <a:rPr lang="tr-TR" dirty="0"/>
              <a:t>.gitignore</a:t>
            </a:r>
          </a:p>
        </p:txBody>
      </p:sp>
    </p:spTree>
    <p:extLst>
      <p:ext uri="{BB962C8B-B14F-4D97-AF65-F5344CB8AC3E}">
        <p14:creationId xmlns:p14="http://schemas.microsoft.com/office/powerpoint/2010/main" val="704202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etin Yer Tutucusu 6">
            <a:extLst>
              <a:ext uri="{FF2B5EF4-FFF2-40B4-BE49-F238E27FC236}">
                <a16:creationId xmlns:a16="http://schemas.microsoft.com/office/drawing/2014/main" id="{56272024-B7F5-44A8-A6F7-BEBD62A8FC12}"/>
              </a:ext>
            </a:extLst>
          </p:cNvPr>
          <p:cNvSpPr>
            <a:spLocks noGrp="1"/>
          </p:cNvSpPr>
          <p:nvPr>
            <p:ph type="body" idx="10"/>
          </p:nvPr>
        </p:nvSpPr>
        <p:spPr/>
        <p:txBody>
          <a:bodyPr>
            <a:normAutofit lnSpcReduction="10000"/>
          </a:bodyPr>
          <a:lstStyle/>
          <a:p>
            <a:r>
              <a:rPr lang="tr-TR" dirty="0"/>
              <a:t>Github dan commit çekme</a:t>
            </a:r>
          </a:p>
        </p:txBody>
      </p:sp>
      <p:sp>
        <p:nvSpPr>
          <p:cNvPr id="8" name="İçerik Yer Tutucusu 7">
            <a:extLst>
              <a:ext uri="{FF2B5EF4-FFF2-40B4-BE49-F238E27FC236}">
                <a16:creationId xmlns:a16="http://schemas.microsoft.com/office/drawing/2014/main" id="{FD7A5B56-5F3C-484F-81FD-5264D62E0D3A}"/>
              </a:ext>
            </a:extLst>
          </p:cNvPr>
          <p:cNvSpPr>
            <a:spLocks noGrp="1"/>
          </p:cNvSpPr>
          <p:nvPr>
            <p:ph sz="quarter" idx="11"/>
          </p:nvPr>
        </p:nvSpPr>
        <p:spPr>
          <a:xfrm>
            <a:off x="661669" y="1743836"/>
            <a:ext cx="10986046" cy="1084778"/>
          </a:xfrm>
        </p:spPr>
        <p:txBody>
          <a:bodyPr anchor="t">
            <a:normAutofit/>
          </a:bodyPr>
          <a:lstStyle/>
          <a:p>
            <a:r>
              <a:rPr lang="tr-TR" sz="2400" dirty="0"/>
              <a:t>Github üzerinden bir commit ile local repo güncellenmek istenirse aşağıdaki komutlar kullanılır</a:t>
            </a:r>
          </a:p>
        </p:txBody>
      </p:sp>
      <p:grpSp>
        <p:nvGrpSpPr>
          <p:cNvPr id="4" name="Group 3"/>
          <p:cNvGrpSpPr/>
          <p:nvPr/>
        </p:nvGrpSpPr>
        <p:grpSpPr>
          <a:xfrm>
            <a:off x="10754686" y="485225"/>
            <a:ext cx="1226128" cy="1160420"/>
            <a:chOff x="7343108" y="4141404"/>
            <a:chExt cx="1226128" cy="1160420"/>
          </a:xfrm>
        </p:grpSpPr>
        <p:sp>
          <p:nvSpPr>
            <p:cNvPr id="5" name="Oval 4"/>
            <p:cNvSpPr/>
            <p:nvPr/>
          </p:nvSpPr>
          <p:spPr>
            <a:xfrm>
              <a:off x="7382690" y="4141404"/>
              <a:ext cx="1160420" cy="116042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tr-T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43108" y="4333069"/>
              <a:ext cx="1226128" cy="689697"/>
            </a:xfrm>
            <a:prstGeom prst="rect">
              <a:avLst/>
            </a:prstGeom>
          </p:spPr>
        </p:pic>
      </p:grpSp>
      <p:sp>
        <p:nvSpPr>
          <p:cNvPr id="10" name="Rounded Rectangle 9"/>
          <p:cNvSpPr/>
          <p:nvPr/>
        </p:nvSpPr>
        <p:spPr>
          <a:xfrm>
            <a:off x="777922" y="3316405"/>
            <a:ext cx="4544704" cy="8598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2800" dirty="0"/>
              <a:t>git fetch</a:t>
            </a:r>
          </a:p>
        </p:txBody>
      </p:sp>
      <p:sp>
        <p:nvSpPr>
          <p:cNvPr id="17" name="Rounded Rectangle 16"/>
          <p:cNvSpPr/>
          <p:nvPr/>
        </p:nvSpPr>
        <p:spPr>
          <a:xfrm>
            <a:off x="777922" y="4793393"/>
            <a:ext cx="4544704" cy="8598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2800" dirty="0"/>
              <a:t>git merge</a:t>
            </a:r>
          </a:p>
        </p:txBody>
      </p:sp>
      <p:sp>
        <p:nvSpPr>
          <p:cNvPr id="18" name="Rounded Rectangle 17"/>
          <p:cNvSpPr/>
          <p:nvPr/>
        </p:nvSpPr>
        <p:spPr>
          <a:xfrm>
            <a:off x="7116377" y="3951027"/>
            <a:ext cx="4544704" cy="8598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2800" dirty="0"/>
              <a:t>git pull</a:t>
            </a:r>
          </a:p>
        </p:txBody>
      </p:sp>
      <p:sp>
        <p:nvSpPr>
          <p:cNvPr id="13" name="TextBox 12"/>
          <p:cNvSpPr txBox="1"/>
          <p:nvPr/>
        </p:nvSpPr>
        <p:spPr>
          <a:xfrm>
            <a:off x="5830613" y="4421452"/>
            <a:ext cx="777777" cy="369332"/>
          </a:xfrm>
          <a:prstGeom prst="rect">
            <a:avLst/>
          </a:prstGeom>
          <a:noFill/>
        </p:spPr>
        <p:txBody>
          <a:bodyPr wrap="none" rtlCol="0">
            <a:spAutoFit/>
          </a:bodyPr>
          <a:lstStyle/>
          <a:p>
            <a:r>
              <a:rPr lang="tr-TR" b="1" dirty="0"/>
              <a:t>VEYA</a:t>
            </a:r>
          </a:p>
        </p:txBody>
      </p:sp>
      <p:sp>
        <p:nvSpPr>
          <p:cNvPr id="14" name="Rounded Rectangle 13"/>
          <p:cNvSpPr/>
          <p:nvPr/>
        </p:nvSpPr>
        <p:spPr>
          <a:xfrm>
            <a:off x="777922" y="4012443"/>
            <a:ext cx="4544704" cy="305193"/>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tr-TR" sz="1600" b="1" dirty="0">
                <a:solidFill>
                  <a:schemeClr val="tx1"/>
                </a:solidFill>
              </a:rPr>
              <a:t>Değişiklikleri remote’dan local’e indirir</a:t>
            </a:r>
          </a:p>
        </p:txBody>
      </p:sp>
      <p:sp>
        <p:nvSpPr>
          <p:cNvPr id="21" name="Rounded Rectangle 20"/>
          <p:cNvSpPr/>
          <p:nvPr/>
        </p:nvSpPr>
        <p:spPr>
          <a:xfrm>
            <a:off x="771133" y="5500605"/>
            <a:ext cx="4544704" cy="305193"/>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tr-TR" sz="1600" b="1" dirty="0">
                <a:solidFill>
                  <a:schemeClr val="tx1"/>
                </a:solidFill>
              </a:rPr>
              <a:t>İndirilen değişiklikleri local repoya uygular</a:t>
            </a:r>
          </a:p>
        </p:txBody>
      </p:sp>
      <p:sp>
        <p:nvSpPr>
          <p:cNvPr id="22" name="Rounded Rectangle 21"/>
          <p:cNvSpPr/>
          <p:nvPr/>
        </p:nvSpPr>
        <p:spPr>
          <a:xfrm>
            <a:off x="7116377" y="4722124"/>
            <a:ext cx="4544704" cy="305193"/>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tr-TR" sz="1600" b="1" dirty="0">
                <a:solidFill>
                  <a:schemeClr val="tx1"/>
                </a:solidFill>
              </a:rPr>
              <a:t>fetch &amp; merge</a:t>
            </a:r>
          </a:p>
        </p:txBody>
      </p:sp>
    </p:spTree>
    <p:extLst>
      <p:ext uri="{BB962C8B-B14F-4D97-AF65-F5344CB8AC3E}">
        <p14:creationId xmlns:p14="http://schemas.microsoft.com/office/powerpoint/2010/main" val="3260614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522515" y="4088675"/>
            <a:ext cx="11142617" cy="232518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tr-TR"/>
          </a:p>
        </p:txBody>
      </p:sp>
      <p:sp>
        <p:nvSpPr>
          <p:cNvPr id="7" name="Rounded Rectangle 6"/>
          <p:cNvSpPr/>
          <p:nvPr/>
        </p:nvSpPr>
        <p:spPr>
          <a:xfrm>
            <a:off x="522515" y="1684726"/>
            <a:ext cx="11142617" cy="21035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tr-TR" dirty="0"/>
          </a:p>
        </p:txBody>
      </p:sp>
      <p:sp>
        <p:nvSpPr>
          <p:cNvPr id="5" name="Metin Yer Tutucusu 4">
            <a:extLst>
              <a:ext uri="{FF2B5EF4-FFF2-40B4-BE49-F238E27FC236}">
                <a16:creationId xmlns:a16="http://schemas.microsoft.com/office/drawing/2014/main" id="{AF924B9E-A261-4900-B1A6-0DA91FC5CBF6}"/>
              </a:ext>
            </a:extLst>
          </p:cNvPr>
          <p:cNvSpPr>
            <a:spLocks noGrp="1"/>
          </p:cNvSpPr>
          <p:nvPr>
            <p:ph type="body" idx="10"/>
          </p:nvPr>
        </p:nvSpPr>
        <p:spPr/>
        <p:txBody>
          <a:bodyPr>
            <a:normAutofit lnSpcReduction="10000"/>
          </a:bodyPr>
          <a:lstStyle/>
          <a:p>
            <a:r>
              <a:rPr lang="tr-TR" dirty="0"/>
              <a:t>Giriş</a:t>
            </a:r>
          </a:p>
        </p:txBody>
      </p:sp>
      <p:pic>
        <p:nvPicPr>
          <p:cNvPr id="1028" name="Picture 4" descr="https://upload.wikimedia.org/wikipedia/commons/thumb/e/e0/Git-logo.svg/1280px-Git-logo.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45205" y="2163021"/>
            <a:ext cx="3213574" cy="134317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933939" y="1840804"/>
            <a:ext cx="5969726" cy="461665"/>
          </a:xfrm>
          <a:prstGeom prst="rect">
            <a:avLst/>
          </a:prstGeom>
          <a:noFill/>
        </p:spPr>
        <p:txBody>
          <a:bodyPr wrap="square" rtlCol="0">
            <a:spAutoFit/>
          </a:bodyPr>
          <a:lstStyle/>
          <a:p>
            <a:pPr marL="285750" indent="-285750">
              <a:buFont typeface="Arial" panose="020B0604020202020204" pitchFamily="34" charset="0"/>
              <a:buChar char="•"/>
            </a:pPr>
            <a:r>
              <a:rPr lang="tr-TR" sz="2400" dirty="0"/>
              <a:t>Versiyon kontrol sistemi</a:t>
            </a: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9155" y="4271555"/>
            <a:ext cx="3407641" cy="1916798"/>
          </a:xfrm>
          <a:prstGeom prst="rect">
            <a:avLst/>
          </a:prstGeom>
        </p:spPr>
      </p:pic>
      <p:sp>
        <p:nvSpPr>
          <p:cNvPr id="12" name="TextBox 11"/>
          <p:cNvSpPr txBox="1"/>
          <p:nvPr/>
        </p:nvSpPr>
        <p:spPr>
          <a:xfrm>
            <a:off x="933939" y="4281773"/>
            <a:ext cx="5969726" cy="1938992"/>
          </a:xfrm>
          <a:prstGeom prst="rect">
            <a:avLst/>
          </a:prstGeom>
          <a:noFill/>
        </p:spPr>
        <p:txBody>
          <a:bodyPr wrap="square" rtlCol="0">
            <a:spAutoFit/>
          </a:bodyPr>
          <a:lstStyle/>
          <a:p>
            <a:pPr marL="285750" indent="-285750">
              <a:buFont typeface="Arial" panose="020B0604020202020204" pitchFamily="34" charset="0"/>
              <a:buChar char="•"/>
            </a:pPr>
            <a:r>
              <a:rPr lang="tr-TR" sz="2400" dirty="0"/>
              <a:t>Git ile yönetilen repoların public veya private olarak </a:t>
            </a:r>
            <a:r>
              <a:rPr lang="tr-TR" sz="2400" b="1" dirty="0"/>
              <a:t>saklandığı</a:t>
            </a:r>
            <a:r>
              <a:rPr lang="tr-TR" sz="2400" dirty="0"/>
              <a:t> veya </a:t>
            </a:r>
            <a:r>
              <a:rPr lang="tr-TR" sz="2400" b="1" dirty="0"/>
              <a:t>paylaşıldığı</a:t>
            </a:r>
            <a:r>
              <a:rPr lang="tr-TR" sz="2400" dirty="0"/>
              <a:t> uzak sunucu</a:t>
            </a:r>
          </a:p>
          <a:p>
            <a:pPr marL="285750" indent="-285750">
              <a:buFont typeface="Arial" panose="020B0604020202020204" pitchFamily="34" charset="0"/>
              <a:buChar char="•"/>
            </a:pPr>
            <a:r>
              <a:rPr lang="tr-TR" sz="2400" dirty="0"/>
              <a:t>Birden fazla kişi ile işbirliği içinde çalışma imkanı</a:t>
            </a:r>
          </a:p>
        </p:txBody>
      </p:sp>
      <p:sp>
        <p:nvSpPr>
          <p:cNvPr id="3" name="TextBox 2"/>
          <p:cNvSpPr txBox="1"/>
          <p:nvPr/>
        </p:nvSpPr>
        <p:spPr>
          <a:xfrm>
            <a:off x="7871915" y="1739208"/>
            <a:ext cx="1082348" cy="369332"/>
          </a:xfrm>
          <a:prstGeom prst="rect">
            <a:avLst/>
          </a:prstGeom>
        </p:spPr>
        <p:style>
          <a:lnRef idx="3">
            <a:schemeClr val="lt1"/>
          </a:lnRef>
          <a:fillRef idx="1">
            <a:schemeClr val="accent6"/>
          </a:fillRef>
          <a:effectRef idx="1">
            <a:schemeClr val="accent6"/>
          </a:effectRef>
          <a:fontRef idx="minor">
            <a:schemeClr val="lt1"/>
          </a:fontRef>
        </p:style>
        <p:txBody>
          <a:bodyPr wrap="none" rtlCol="0">
            <a:spAutoFit/>
          </a:bodyPr>
          <a:lstStyle/>
          <a:p>
            <a:r>
              <a:rPr lang="tr-TR" dirty="0"/>
              <a:t>LOCALE</a:t>
            </a:r>
          </a:p>
        </p:txBody>
      </p:sp>
      <p:sp>
        <p:nvSpPr>
          <p:cNvPr id="10" name="TextBox 9"/>
          <p:cNvSpPr txBox="1"/>
          <p:nvPr/>
        </p:nvSpPr>
        <p:spPr>
          <a:xfrm>
            <a:off x="7813192" y="4271555"/>
            <a:ext cx="1080745" cy="369332"/>
          </a:xfrm>
          <a:prstGeom prst="rect">
            <a:avLst/>
          </a:prstGeom>
        </p:spPr>
        <p:style>
          <a:lnRef idx="3">
            <a:schemeClr val="lt1"/>
          </a:lnRef>
          <a:fillRef idx="1">
            <a:schemeClr val="accent6"/>
          </a:fillRef>
          <a:effectRef idx="1">
            <a:schemeClr val="accent6"/>
          </a:effectRef>
          <a:fontRef idx="minor">
            <a:schemeClr val="lt1"/>
          </a:fontRef>
        </p:style>
        <p:txBody>
          <a:bodyPr wrap="none" rtlCol="0">
            <a:spAutoFit/>
          </a:bodyPr>
          <a:lstStyle/>
          <a:p>
            <a:r>
              <a:rPr lang="tr-TR" dirty="0"/>
              <a:t>REMOTE</a:t>
            </a:r>
          </a:p>
        </p:txBody>
      </p:sp>
    </p:spTree>
    <p:extLst>
      <p:ext uri="{BB962C8B-B14F-4D97-AF65-F5344CB8AC3E}">
        <p14:creationId xmlns:p14="http://schemas.microsoft.com/office/powerpoint/2010/main" val="17034083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etin Yer Tutucusu 5">
            <a:extLst>
              <a:ext uri="{FF2B5EF4-FFF2-40B4-BE49-F238E27FC236}">
                <a16:creationId xmlns:a16="http://schemas.microsoft.com/office/drawing/2014/main" id="{921964EB-5DD8-4528-8282-920DF8589A94}"/>
              </a:ext>
            </a:extLst>
          </p:cNvPr>
          <p:cNvSpPr>
            <a:spLocks noGrp="1"/>
          </p:cNvSpPr>
          <p:nvPr>
            <p:ph type="body" idx="10"/>
          </p:nvPr>
        </p:nvSpPr>
        <p:spPr/>
        <p:txBody>
          <a:bodyPr>
            <a:normAutofit lnSpcReduction="10000"/>
          </a:bodyPr>
          <a:lstStyle/>
          <a:p>
            <a:r>
              <a:rPr lang="tr-TR" dirty="0"/>
              <a:t>Merge Conflict</a:t>
            </a:r>
          </a:p>
        </p:txBody>
      </p:sp>
      <p:sp>
        <p:nvSpPr>
          <p:cNvPr id="3" name="Content Placeholder 2"/>
          <p:cNvSpPr>
            <a:spLocks noGrp="1"/>
          </p:cNvSpPr>
          <p:nvPr>
            <p:ph sz="quarter" idx="11"/>
          </p:nvPr>
        </p:nvSpPr>
        <p:spPr>
          <a:xfrm>
            <a:off x="661669" y="1743836"/>
            <a:ext cx="5023907" cy="3235570"/>
          </a:xfrm>
        </p:spPr>
        <p:txBody>
          <a:bodyPr anchor="t">
            <a:normAutofit/>
          </a:bodyPr>
          <a:lstStyle/>
          <a:p>
            <a:pPr marL="0" indent="0">
              <a:buNone/>
            </a:pPr>
            <a:r>
              <a:rPr lang="tr-TR" sz="2000" dirty="0"/>
              <a:t>Birleştirilecek commitlerde, aynı dosyanın aynı satırında birbirinden farklı değişiklikler varsa bu durumda merge işlemi sırasında çakışma oluşur. Buna </a:t>
            </a:r>
            <a:r>
              <a:rPr lang="tr-TR" sz="2000" b="1" dirty="0"/>
              <a:t>merge conflict</a:t>
            </a:r>
            <a:r>
              <a:rPr lang="tr-TR" sz="2000" dirty="0"/>
              <a:t> denir.</a:t>
            </a:r>
          </a:p>
          <a:p>
            <a:pPr marL="0" indent="0">
              <a:buNone/>
            </a:pPr>
            <a:endParaRPr lang="tr-TR" sz="2000" dirty="0"/>
          </a:p>
          <a:p>
            <a:pPr marL="0" indent="0">
              <a:buNone/>
            </a:pPr>
            <a:r>
              <a:rPr lang="tr-TR" sz="2000" dirty="0"/>
              <a:t>Merge conflict, remote-local birleştirmelerinde veya branch birleştirmelerinde gerçekleşebilir.</a:t>
            </a:r>
          </a:p>
        </p:txBody>
      </p:sp>
      <p:pic>
        <p:nvPicPr>
          <p:cNvPr id="13314" name="Picture 2" descr="pull-pus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24113" y="1667437"/>
            <a:ext cx="4915586" cy="262435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6024113" y="4636935"/>
            <a:ext cx="4915586" cy="1514686"/>
          </a:xfrm>
          <a:prstGeom prst="rect">
            <a:avLst/>
          </a:prstGeom>
        </p:spPr>
      </p:pic>
    </p:spTree>
    <p:extLst>
      <p:ext uri="{BB962C8B-B14F-4D97-AF65-F5344CB8AC3E}">
        <p14:creationId xmlns:p14="http://schemas.microsoft.com/office/powerpoint/2010/main" val="39627904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Yer Tutucusu 3">
            <a:extLst>
              <a:ext uri="{FF2B5EF4-FFF2-40B4-BE49-F238E27FC236}">
                <a16:creationId xmlns:a16="http://schemas.microsoft.com/office/drawing/2014/main" id="{7065F3F4-B625-4572-8211-41E362314A7A}"/>
              </a:ext>
            </a:extLst>
          </p:cNvPr>
          <p:cNvSpPr>
            <a:spLocks noGrp="1"/>
          </p:cNvSpPr>
          <p:nvPr>
            <p:ph type="body" idx="10"/>
          </p:nvPr>
        </p:nvSpPr>
        <p:spPr/>
        <p:txBody>
          <a:bodyPr>
            <a:normAutofit lnSpcReduction="10000"/>
          </a:bodyPr>
          <a:lstStyle/>
          <a:p>
            <a:r>
              <a:rPr lang="tr-TR" dirty="0"/>
              <a:t>Merge Conflict</a:t>
            </a:r>
          </a:p>
        </p:txBody>
      </p:sp>
      <p:sp>
        <p:nvSpPr>
          <p:cNvPr id="3" name="Content Placeholder 2"/>
          <p:cNvSpPr>
            <a:spLocks noGrp="1"/>
          </p:cNvSpPr>
          <p:nvPr>
            <p:ph sz="quarter" idx="11"/>
          </p:nvPr>
        </p:nvSpPr>
        <p:spPr>
          <a:xfrm>
            <a:off x="661669" y="1743836"/>
            <a:ext cx="6499622" cy="4770438"/>
          </a:xfrm>
        </p:spPr>
        <p:txBody>
          <a:bodyPr anchor="t">
            <a:normAutofit/>
          </a:bodyPr>
          <a:lstStyle/>
          <a:p>
            <a:pPr marL="0" indent="0">
              <a:buNone/>
            </a:pPr>
            <a:r>
              <a:rPr lang="tr-TR" sz="2000" dirty="0"/>
              <a:t>Merge conflict olduğunda neler yapılabilir ?</a:t>
            </a:r>
          </a:p>
          <a:p>
            <a:pPr marL="457200" indent="-457200">
              <a:buAutoNum type="arabicPeriod"/>
            </a:pPr>
            <a:r>
              <a:rPr lang="tr-TR" sz="2000" dirty="0"/>
              <a:t>Çakışmanın oluştuğu dosya açılır ve manuel olarak çakışma giderilir. Dosya kaydedilir ve ardından tekrar bir commit oluşturulur. </a:t>
            </a:r>
            <a:br>
              <a:rPr lang="tr-TR" sz="2000" dirty="0"/>
            </a:br>
            <a:r>
              <a:rPr lang="tr-TR" dirty="0">
                <a:solidFill>
                  <a:schemeClr val="accent2">
                    <a:lumMod val="75000"/>
                  </a:schemeClr>
                </a:solidFill>
              </a:rPr>
              <a:t>git commit –m "conflict çözüldü"</a:t>
            </a:r>
          </a:p>
          <a:p>
            <a:pPr marL="457200" indent="-457200">
              <a:buAutoNum type="arabicPeriod"/>
            </a:pPr>
            <a:r>
              <a:rPr lang="tr-TR" sz="2000" u="sng" dirty="0">
                <a:solidFill>
                  <a:srgbClr val="FF0000"/>
                </a:solidFill>
              </a:rPr>
              <a:t>Ya da</a:t>
            </a:r>
            <a:r>
              <a:rPr lang="tr-TR" sz="2000" dirty="0"/>
              <a:t> birleştirme işleminden vazgeçilebilir</a:t>
            </a:r>
            <a:br>
              <a:rPr lang="tr-TR" sz="2000" dirty="0"/>
            </a:br>
            <a:r>
              <a:rPr lang="tr-TR" sz="2000" dirty="0">
                <a:solidFill>
                  <a:schemeClr val="accent2">
                    <a:lumMod val="75000"/>
                  </a:schemeClr>
                </a:solidFill>
              </a:rPr>
              <a:t>git merge –abort</a:t>
            </a:r>
          </a:p>
          <a:p>
            <a:pPr marL="457200" indent="-457200">
              <a:buAutoNum type="arabicPeriod"/>
            </a:pPr>
            <a:endParaRPr lang="tr-TR" sz="2000" dirty="0"/>
          </a:p>
        </p:txBody>
      </p:sp>
      <p:pic>
        <p:nvPicPr>
          <p:cNvPr id="13314" name="Picture 2" descr="pull-pus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7837" y="1667436"/>
            <a:ext cx="4008900" cy="2140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29721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etin Yer Tutucusu 5">
            <a:extLst>
              <a:ext uri="{FF2B5EF4-FFF2-40B4-BE49-F238E27FC236}">
                <a16:creationId xmlns:a16="http://schemas.microsoft.com/office/drawing/2014/main" id="{8B6B5C5E-714F-4C76-A6F9-1E802258CBDA}"/>
              </a:ext>
            </a:extLst>
          </p:cNvPr>
          <p:cNvSpPr>
            <a:spLocks noGrp="1"/>
          </p:cNvSpPr>
          <p:nvPr>
            <p:ph type="body" idx="10"/>
          </p:nvPr>
        </p:nvSpPr>
        <p:spPr/>
        <p:txBody>
          <a:bodyPr>
            <a:normAutofit lnSpcReduction="10000"/>
          </a:bodyPr>
          <a:lstStyle/>
          <a:p>
            <a:r>
              <a:rPr lang="tr-TR" dirty="0"/>
              <a:t>Git – Github Çalışma döngüsü</a:t>
            </a:r>
          </a:p>
        </p:txBody>
      </p:sp>
      <p:sp>
        <p:nvSpPr>
          <p:cNvPr id="5" name="Rounded Rectangle 4"/>
          <p:cNvSpPr/>
          <p:nvPr/>
        </p:nvSpPr>
        <p:spPr>
          <a:xfrm>
            <a:off x="897242" y="2184813"/>
            <a:ext cx="3213464" cy="4153988"/>
          </a:xfrm>
          <a:prstGeom prst="roundRect">
            <a:avLst>
              <a:gd name="adj" fmla="val 3252"/>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tr-TR" dirty="0"/>
              <a:t>GIT REPO</a:t>
            </a:r>
          </a:p>
        </p:txBody>
      </p:sp>
      <p:cxnSp>
        <p:nvCxnSpPr>
          <p:cNvPr id="7" name="Straight Connector 6"/>
          <p:cNvCxnSpPr/>
          <p:nvPr/>
        </p:nvCxnSpPr>
        <p:spPr>
          <a:xfrm>
            <a:off x="6084105" y="1910492"/>
            <a:ext cx="0" cy="4702629"/>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8057505" y="2184813"/>
            <a:ext cx="3213464" cy="4153988"/>
          </a:xfrm>
          <a:prstGeom prst="roundRect">
            <a:avLst>
              <a:gd name="adj" fmla="val 3252"/>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tr-TR" dirty="0"/>
              <a:t>GITHUB REPO</a:t>
            </a:r>
          </a:p>
        </p:txBody>
      </p:sp>
      <p:sp>
        <p:nvSpPr>
          <p:cNvPr id="9" name="Rounded Rectangle 8"/>
          <p:cNvSpPr/>
          <p:nvPr/>
        </p:nvSpPr>
        <p:spPr>
          <a:xfrm>
            <a:off x="1236876" y="2668138"/>
            <a:ext cx="2586446" cy="796834"/>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tr-TR" dirty="0">
                <a:solidFill>
                  <a:schemeClr val="tx1"/>
                </a:solidFill>
              </a:rPr>
              <a:t>MAIN Branch</a:t>
            </a:r>
          </a:p>
        </p:txBody>
      </p:sp>
      <p:sp>
        <p:nvSpPr>
          <p:cNvPr id="10" name="Rounded Rectangle 9"/>
          <p:cNvSpPr/>
          <p:nvPr/>
        </p:nvSpPr>
        <p:spPr>
          <a:xfrm>
            <a:off x="8371014" y="2668138"/>
            <a:ext cx="2586446" cy="796834"/>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tr-TR" dirty="0">
                <a:solidFill>
                  <a:schemeClr val="tx1"/>
                </a:solidFill>
              </a:rPr>
              <a:t>MAIN Branch</a:t>
            </a:r>
          </a:p>
        </p:txBody>
      </p:sp>
      <p:sp>
        <p:nvSpPr>
          <p:cNvPr id="11" name="Rounded Rectangle 10"/>
          <p:cNvSpPr/>
          <p:nvPr/>
        </p:nvSpPr>
        <p:spPr>
          <a:xfrm>
            <a:off x="1236876" y="4640629"/>
            <a:ext cx="2586446" cy="960120"/>
          </a:xfrm>
          <a:prstGeom prst="roundRect">
            <a:avLst/>
          </a:prstGeom>
        </p:spPr>
        <p:style>
          <a:lnRef idx="1">
            <a:schemeClr val="accent5"/>
          </a:lnRef>
          <a:fillRef idx="3">
            <a:schemeClr val="accent5"/>
          </a:fillRef>
          <a:effectRef idx="2">
            <a:schemeClr val="accent5"/>
          </a:effectRef>
          <a:fontRef idx="minor">
            <a:schemeClr val="lt1"/>
          </a:fontRef>
        </p:style>
        <p:txBody>
          <a:bodyPr rtlCol="0" anchor="t"/>
          <a:lstStyle/>
          <a:p>
            <a:pPr algn="ctr"/>
            <a:r>
              <a:rPr lang="tr-TR" dirty="0">
                <a:solidFill>
                  <a:schemeClr val="tx1"/>
                </a:solidFill>
              </a:rPr>
              <a:t>Feature</a:t>
            </a:r>
          </a:p>
        </p:txBody>
      </p:sp>
      <p:sp>
        <p:nvSpPr>
          <p:cNvPr id="18" name="Rounded Rectangle 17"/>
          <p:cNvSpPr/>
          <p:nvPr/>
        </p:nvSpPr>
        <p:spPr>
          <a:xfrm>
            <a:off x="2054264" y="5046083"/>
            <a:ext cx="951669" cy="4702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400" dirty="0"/>
              <a:t>Commit v1</a:t>
            </a:r>
          </a:p>
        </p:txBody>
      </p:sp>
      <p:sp>
        <p:nvSpPr>
          <p:cNvPr id="20" name="Right Arrow 19"/>
          <p:cNvSpPr/>
          <p:nvPr/>
        </p:nvSpPr>
        <p:spPr>
          <a:xfrm>
            <a:off x="4920551" y="4673282"/>
            <a:ext cx="2327108" cy="927467"/>
          </a:xfrm>
          <a:prstGeom prst="rightArrow">
            <a:avLst/>
          </a:prstGeom>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PUSH</a:t>
            </a:r>
          </a:p>
        </p:txBody>
      </p:sp>
      <p:sp>
        <p:nvSpPr>
          <p:cNvPr id="23" name="TextBox 22"/>
          <p:cNvSpPr txBox="1"/>
          <p:nvPr/>
        </p:nvSpPr>
        <p:spPr>
          <a:xfrm>
            <a:off x="9644280" y="3755877"/>
            <a:ext cx="1313180" cy="830997"/>
          </a:xfrm>
          <a:prstGeom prst="rect">
            <a:avLst/>
          </a:prstGeom>
          <a:noFill/>
        </p:spPr>
        <p:txBody>
          <a:bodyPr wrap="none" rtlCol="0">
            <a:spAutoFit/>
          </a:bodyPr>
          <a:lstStyle/>
          <a:p>
            <a:pPr algn="ctr"/>
            <a:r>
              <a:rPr lang="tr-TR" sz="1600" dirty="0">
                <a:solidFill>
                  <a:schemeClr val="bg1"/>
                </a:solidFill>
              </a:rPr>
              <a:t>Pull request</a:t>
            </a:r>
          </a:p>
          <a:p>
            <a:pPr algn="ctr"/>
            <a:r>
              <a:rPr lang="tr-TR" sz="1600" dirty="0">
                <a:solidFill>
                  <a:schemeClr val="bg1"/>
                </a:solidFill>
              </a:rPr>
              <a:t>&amp;</a:t>
            </a:r>
          </a:p>
          <a:p>
            <a:pPr algn="ctr"/>
            <a:r>
              <a:rPr lang="tr-TR" sz="1600" dirty="0">
                <a:solidFill>
                  <a:schemeClr val="bg1"/>
                </a:solidFill>
              </a:rPr>
              <a:t>Merge</a:t>
            </a:r>
          </a:p>
        </p:txBody>
      </p:sp>
      <p:sp>
        <p:nvSpPr>
          <p:cNvPr id="24" name="Right Arrow 23"/>
          <p:cNvSpPr/>
          <p:nvPr/>
        </p:nvSpPr>
        <p:spPr>
          <a:xfrm flipH="1">
            <a:off x="4902522" y="2596290"/>
            <a:ext cx="2327108" cy="927467"/>
          </a:xfrm>
          <a:prstGeom prst="rightArrow">
            <a:avLst/>
          </a:prstGeom>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PULL</a:t>
            </a:r>
          </a:p>
        </p:txBody>
      </p:sp>
      <p:sp>
        <p:nvSpPr>
          <p:cNvPr id="25" name="Down Arrow 24"/>
          <p:cNvSpPr/>
          <p:nvPr/>
        </p:nvSpPr>
        <p:spPr>
          <a:xfrm rot="10800000">
            <a:off x="8714111" y="3589077"/>
            <a:ext cx="975642" cy="881737"/>
          </a:xfrm>
          <a:prstGeom prst="down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6" name="TextBox 25"/>
          <p:cNvSpPr txBox="1"/>
          <p:nvPr/>
        </p:nvSpPr>
        <p:spPr>
          <a:xfrm>
            <a:off x="2411574" y="3791824"/>
            <a:ext cx="944489" cy="584775"/>
          </a:xfrm>
          <a:prstGeom prst="rect">
            <a:avLst/>
          </a:prstGeom>
          <a:noFill/>
        </p:spPr>
        <p:txBody>
          <a:bodyPr wrap="none" rtlCol="0">
            <a:spAutoFit/>
          </a:bodyPr>
          <a:lstStyle/>
          <a:p>
            <a:r>
              <a:rPr lang="tr-TR" sz="1600" dirty="0">
                <a:solidFill>
                  <a:schemeClr val="bg1"/>
                </a:solidFill>
              </a:rPr>
              <a:t>Create </a:t>
            </a:r>
          </a:p>
          <a:p>
            <a:r>
              <a:rPr lang="tr-TR" sz="1600" dirty="0">
                <a:solidFill>
                  <a:schemeClr val="bg1"/>
                </a:solidFill>
              </a:rPr>
              <a:t>Branch</a:t>
            </a:r>
          </a:p>
        </p:txBody>
      </p:sp>
      <p:sp>
        <p:nvSpPr>
          <p:cNvPr id="27" name="Oval 26"/>
          <p:cNvSpPr/>
          <p:nvPr/>
        </p:nvSpPr>
        <p:spPr>
          <a:xfrm>
            <a:off x="1040934" y="3755877"/>
            <a:ext cx="653142" cy="653142"/>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tr-TR" sz="2400" dirty="0">
                <a:solidFill>
                  <a:schemeClr val="tx1"/>
                </a:solidFill>
                <a:latin typeface="Arial Black" panose="020B0A04020102020204" pitchFamily="34" charset="0"/>
              </a:rPr>
              <a:t>2</a:t>
            </a:r>
          </a:p>
        </p:txBody>
      </p:sp>
      <p:sp>
        <p:nvSpPr>
          <p:cNvPr id="28" name="Oval 27"/>
          <p:cNvSpPr/>
          <p:nvPr/>
        </p:nvSpPr>
        <p:spPr>
          <a:xfrm>
            <a:off x="2585668" y="5372151"/>
            <a:ext cx="653142" cy="653142"/>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tr-TR" sz="2400" dirty="0">
                <a:solidFill>
                  <a:schemeClr val="tx1"/>
                </a:solidFill>
                <a:latin typeface="Arial Black" panose="020B0A04020102020204" pitchFamily="34" charset="0"/>
              </a:rPr>
              <a:t>3</a:t>
            </a:r>
          </a:p>
        </p:txBody>
      </p:sp>
      <p:sp>
        <p:nvSpPr>
          <p:cNvPr id="29" name="Oval 28"/>
          <p:cNvSpPr/>
          <p:nvPr/>
        </p:nvSpPr>
        <p:spPr>
          <a:xfrm>
            <a:off x="5739505" y="5281214"/>
            <a:ext cx="653142" cy="653142"/>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tr-TR" sz="2400" dirty="0">
                <a:solidFill>
                  <a:schemeClr val="tx1"/>
                </a:solidFill>
                <a:latin typeface="Arial Black" panose="020B0A04020102020204" pitchFamily="34" charset="0"/>
              </a:rPr>
              <a:t>4</a:t>
            </a:r>
          </a:p>
        </p:txBody>
      </p:sp>
      <p:sp>
        <p:nvSpPr>
          <p:cNvPr id="30" name="Oval 29"/>
          <p:cNvSpPr/>
          <p:nvPr/>
        </p:nvSpPr>
        <p:spPr>
          <a:xfrm>
            <a:off x="8259644" y="3889514"/>
            <a:ext cx="653142" cy="653142"/>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tr-TR" sz="2400" dirty="0">
                <a:solidFill>
                  <a:schemeClr val="tx1"/>
                </a:solidFill>
                <a:latin typeface="Arial Black" panose="020B0A04020102020204" pitchFamily="34" charset="0"/>
              </a:rPr>
              <a:t>5</a:t>
            </a:r>
          </a:p>
        </p:txBody>
      </p:sp>
      <p:sp>
        <p:nvSpPr>
          <p:cNvPr id="31" name="Oval 30"/>
          <p:cNvSpPr/>
          <p:nvPr/>
        </p:nvSpPr>
        <p:spPr>
          <a:xfrm>
            <a:off x="5775564" y="2184813"/>
            <a:ext cx="653142" cy="653142"/>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tr-TR" sz="2400" dirty="0">
                <a:solidFill>
                  <a:schemeClr val="tx1"/>
                </a:solidFill>
                <a:latin typeface="Arial Black" panose="020B0A04020102020204" pitchFamily="34" charset="0"/>
              </a:rPr>
              <a:t>1</a:t>
            </a:r>
          </a:p>
        </p:txBody>
      </p:sp>
      <p:sp>
        <p:nvSpPr>
          <p:cNvPr id="32" name="Rounded Rectangle 31"/>
          <p:cNvSpPr/>
          <p:nvPr/>
        </p:nvSpPr>
        <p:spPr>
          <a:xfrm>
            <a:off x="8371014" y="4640629"/>
            <a:ext cx="2586446" cy="960120"/>
          </a:xfrm>
          <a:prstGeom prst="roundRect">
            <a:avLst/>
          </a:prstGeom>
        </p:spPr>
        <p:style>
          <a:lnRef idx="1">
            <a:schemeClr val="accent5"/>
          </a:lnRef>
          <a:fillRef idx="3">
            <a:schemeClr val="accent5"/>
          </a:fillRef>
          <a:effectRef idx="2">
            <a:schemeClr val="accent5"/>
          </a:effectRef>
          <a:fontRef idx="minor">
            <a:schemeClr val="lt1"/>
          </a:fontRef>
        </p:style>
        <p:txBody>
          <a:bodyPr rtlCol="0" anchor="t"/>
          <a:lstStyle/>
          <a:p>
            <a:pPr algn="ctr"/>
            <a:r>
              <a:rPr lang="tr-TR" dirty="0">
                <a:solidFill>
                  <a:schemeClr val="tx1"/>
                </a:solidFill>
              </a:rPr>
              <a:t>Feature</a:t>
            </a:r>
          </a:p>
        </p:txBody>
      </p:sp>
      <p:sp>
        <p:nvSpPr>
          <p:cNvPr id="33" name="Rounded Rectangle 32"/>
          <p:cNvSpPr/>
          <p:nvPr/>
        </p:nvSpPr>
        <p:spPr>
          <a:xfrm>
            <a:off x="9188402" y="5046083"/>
            <a:ext cx="951669" cy="4702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400" dirty="0"/>
              <a:t>Commit v1</a:t>
            </a:r>
          </a:p>
        </p:txBody>
      </p:sp>
      <p:sp>
        <p:nvSpPr>
          <p:cNvPr id="34" name="Down Arrow 33"/>
          <p:cNvSpPr/>
          <p:nvPr/>
        </p:nvSpPr>
        <p:spPr>
          <a:xfrm>
            <a:off x="1495699" y="3813319"/>
            <a:ext cx="975642" cy="881737"/>
          </a:xfrm>
          <a:prstGeom prst="down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 name="12-Point Star 2"/>
          <p:cNvSpPr/>
          <p:nvPr/>
        </p:nvSpPr>
        <p:spPr>
          <a:xfrm>
            <a:off x="10052291" y="450521"/>
            <a:ext cx="1218678" cy="1117657"/>
          </a:xfrm>
          <a:prstGeom prst="star12">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tr-TR"/>
          </a:p>
        </p:txBody>
      </p:sp>
      <p:sp>
        <p:nvSpPr>
          <p:cNvPr id="4" name="Rounded Rectangle 3"/>
          <p:cNvSpPr/>
          <p:nvPr/>
        </p:nvSpPr>
        <p:spPr>
          <a:xfrm>
            <a:off x="9617227" y="756440"/>
            <a:ext cx="2088805" cy="477672"/>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tr-TR" b="1" dirty="0"/>
              <a:t>BEST PRACTISE</a:t>
            </a:r>
          </a:p>
        </p:txBody>
      </p:sp>
    </p:spTree>
    <p:extLst>
      <p:ext uri="{BB962C8B-B14F-4D97-AF65-F5344CB8AC3E}">
        <p14:creationId xmlns:p14="http://schemas.microsoft.com/office/powerpoint/2010/main" val="35110966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Yer Tutucusu 2">
            <a:extLst>
              <a:ext uri="{FF2B5EF4-FFF2-40B4-BE49-F238E27FC236}">
                <a16:creationId xmlns:a16="http://schemas.microsoft.com/office/drawing/2014/main" id="{DBA4A0FE-AD75-4144-86D4-87D4C3C4C2A6}"/>
              </a:ext>
            </a:extLst>
          </p:cNvPr>
          <p:cNvSpPr>
            <a:spLocks noGrp="1"/>
          </p:cNvSpPr>
          <p:nvPr>
            <p:ph type="body" idx="10"/>
          </p:nvPr>
        </p:nvSpPr>
        <p:spPr/>
        <p:txBody>
          <a:bodyPr>
            <a:normAutofit lnSpcReduction="10000"/>
          </a:bodyPr>
          <a:lstStyle/>
          <a:p>
            <a:r>
              <a:rPr lang="tr-TR" dirty="0"/>
              <a:t>Git – Github Çalışma döngüsü</a:t>
            </a:r>
          </a:p>
        </p:txBody>
      </p:sp>
      <p:sp>
        <p:nvSpPr>
          <p:cNvPr id="5" name="Content Placeholder 4"/>
          <p:cNvSpPr>
            <a:spLocks noGrp="1"/>
          </p:cNvSpPr>
          <p:nvPr>
            <p:ph sz="quarter" idx="11"/>
          </p:nvPr>
        </p:nvSpPr>
        <p:spPr>
          <a:xfrm>
            <a:off x="661669" y="1743836"/>
            <a:ext cx="10986046" cy="1845525"/>
          </a:xfrm>
        </p:spPr>
        <p:txBody>
          <a:bodyPr anchor="t">
            <a:normAutofit/>
          </a:bodyPr>
          <a:lstStyle/>
          <a:p>
            <a:r>
              <a:rPr lang="tr-TR" sz="2400" dirty="0"/>
              <a:t>Bu modelde Local Master da güncelleme yapılmaz. Local Master sürekli remote master ile beslenerek diğer developer ların ne gibi güncellemeler yaptıkları izlenerek local branch üzerinde oluşabilecek conflict ler önlenebilir.</a:t>
            </a:r>
          </a:p>
        </p:txBody>
      </p:sp>
      <p:sp>
        <p:nvSpPr>
          <p:cNvPr id="4" name="Rounded Rectangle 3"/>
          <p:cNvSpPr/>
          <p:nvPr/>
        </p:nvSpPr>
        <p:spPr>
          <a:xfrm>
            <a:off x="1030005" y="3903260"/>
            <a:ext cx="10543297" cy="1064525"/>
          </a:xfrm>
          <a:prstGeom prst="roundRect">
            <a:avLst/>
          </a:prstGeom>
        </p:spPr>
        <p:style>
          <a:lnRef idx="3">
            <a:schemeClr val="lt1"/>
          </a:lnRef>
          <a:fillRef idx="1">
            <a:schemeClr val="accent6"/>
          </a:fillRef>
          <a:effectRef idx="1">
            <a:schemeClr val="accent6"/>
          </a:effectRef>
          <a:fontRef idx="minor">
            <a:schemeClr val="lt1"/>
          </a:fontRef>
        </p:style>
        <p:txBody>
          <a:bodyPr lIns="792000" rtlCol="0" anchor="ctr"/>
          <a:lstStyle/>
          <a:p>
            <a:pPr algn="r"/>
            <a:r>
              <a:rPr lang="tr-TR" dirty="0"/>
              <a:t>Birden fazla colloborator ile çalışılan repo larda feature branch i push yapmadan önce mutlaka master pull yapılmalı ve olabilecek conflict ler düzeltilmelidir.</a:t>
            </a:r>
          </a:p>
        </p:txBody>
      </p:sp>
      <p:sp>
        <p:nvSpPr>
          <p:cNvPr id="6" name="Oval 5"/>
          <p:cNvSpPr/>
          <p:nvPr/>
        </p:nvSpPr>
        <p:spPr>
          <a:xfrm>
            <a:off x="573207" y="3746310"/>
            <a:ext cx="1378424" cy="1378424"/>
          </a:xfrm>
          <a:prstGeom prst="ellipse">
            <a:avLst/>
          </a:prstGeom>
          <a:ln>
            <a:solidFill>
              <a:schemeClr val="accent6">
                <a:lumMod val="60000"/>
                <a:lumOff val="40000"/>
              </a:schemeClr>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tr-TR" sz="9600" dirty="0">
                <a:latin typeface="Cooper Black" panose="0208090404030B020404" pitchFamily="18" charset="0"/>
              </a:rPr>
              <a:t>!</a:t>
            </a:r>
          </a:p>
        </p:txBody>
      </p:sp>
    </p:spTree>
    <p:extLst>
      <p:ext uri="{BB962C8B-B14F-4D97-AF65-F5344CB8AC3E}">
        <p14:creationId xmlns:p14="http://schemas.microsoft.com/office/powerpoint/2010/main" val="35205585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Yer Tutucusu 2">
            <a:extLst>
              <a:ext uri="{FF2B5EF4-FFF2-40B4-BE49-F238E27FC236}">
                <a16:creationId xmlns:a16="http://schemas.microsoft.com/office/drawing/2014/main" id="{DBA4A0FE-AD75-4144-86D4-87D4C3C4C2A6}"/>
              </a:ext>
            </a:extLst>
          </p:cNvPr>
          <p:cNvSpPr>
            <a:spLocks noGrp="1"/>
          </p:cNvSpPr>
          <p:nvPr>
            <p:ph type="body" idx="10"/>
          </p:nvPr>
        </p:nvSpPr>
        <p:spPr/>
        <p:txBody>
          <a:bodyPr>
            <a:normAutofit lnSpcReduction="10000"/>
          </a:bodyPr>
          <a:lstStyle/>
          <a:p>
            <a:r>
              <a:rPr lang="tr-TR" dirty="0"/>
              <a:t>Git  </a:t>
            </a:r>
            <a:r>
              <a:rPr lang="tr-TR" dirty="0" err="1"/>
              <a:t>Reflog</a:t>
            </a:r>
            <a:endParaRPr lang="tr-TR" dirty="0"/>
          </a:p>
        </p:txBody>
      </p:sp>
      <p:sp>
        <p:nvSpPr>
          <p:cNvPr id="5" name="Content Placeholder 4"/>
          <p:cNvSpPr>
            <a:spLocks noGrp="1"/>
          </p:cNvSpPr>
          <p:nvPr>
            <p:ph sz="quarter" idx="11"/>
          </p:nvPr>
        </p:nvSpPr>
        <p:spPr>
          <a:xfrm>
            <a:off x="661669" y="1743836"/>
            <a:ext cx="10986046" cy="1845525"/>
          </a:xfrm>
        </p:spPr>
        <p:txBody>
          <a:bodyPr anchor="t">
            <a:normAutofit/>
          </a:bodyPr>
          <a:lstStyle/>
          <a:p>
            <a:r>
              <a:rPr lang="tr-TR" sz="2400" dirty="0"/>
              <a:t>Git te yapılan bütün işlemlerin çıktısıdır.</a:t>
            </a:r>
          </a:p>
          <a:p>
            <a:pPr lvl="1"/>
            <a:r>
              <a:rPr lang="tr-TR" sz="2200" dirty="0"/>
              <a:t>Git </a:t>
            </a:r>
            <a:r>
              <a:rPr lang="tr-TR" sz="2200" dirty="0" err="1"/>
              <a:t>reflog</a:t>
            </a:r>
            <a:endParaRPr lang="tr-TR" sz="2200" dirty="0"/>
          </a:p>
        </p:txBody>
      </p:sp>
      <p:sp>
        <p:nvSpPr>
          <p:cNvPr id="7" name="TextBox 6">
            <a:extLst>
              <a:ext uri="{FF2B5EF4-FFF2-40B4-BE49-F238E27FC236}">
                <a16:creationId xmlns:a16="http://schemas.microsoft.com/office/drawing/2014/main" id="{EC2B57AF-70A1-4BE3-AE94-3E1E080F247A}"/>
              </a:ext>
            </a:extLst>
          </p:cNvPr>
          <p:cNvSpPr txBox="1"/>
          <p:nvPr/>
        </p:nvSpPr>
        <p:spPr>
          <a:xfrm>
            <a:off x="544286" y="2943030"/>
            <a:ext cx="10403114" cy="2308324"/>
          </a:xfrm>
          <a:prstGeom prst="rect">
            <a:avLst/>
          </a:prstGeom>
          <a:noFill/>
        </p:spPr>
        <p:txBody>
          <a:bodyPr wrap="square">
            <a:spAutoFit/>
          </a:bodyPr>
          <a:lstStyle/>
          <a:p>
            <a:r>
              <a:rPr lang="tr-TR" sz="2400" dirty="0"/>
              <a:t> * git </a:t>
            </a:r>
            <a:r>
              <a:rPr lang="tr-TR" sz="2400" dirty="0" err="1"/>
              <a:t>reflog</a:t>
            </a:r>
            <a:r>
              <a:rPr lang="tr-TR" sz="2400" dirty="0"/>
              <a:t> kullanılarak geçmiş işlemlerin izi sürülebilir, gerektiği durumlarda bu işlemler </a:t>
            </a:r>
            <a:r>
              <a:rPr lang="tr-TR" sz="2400" dirty="0" err="1"/>
              <a:t>modifiye</a:t>
            </a:r>
            <a:r>
              <a:rPr lang="tr-TR" sz="2400" dirty="0"/>
              <a:t> edilebilir.</a:t>
            </a:r>
          </a:p>
          <a:p>
            <a:pPr marL="342900" indent="-342900">
              <a:buFont typeface="Arial" panose="020B0604020202020204" pitchFamily="34" charset="0"/>
              <a:buChar char="•"/>
            </a:pPr>
            <a:r>
              <a:rPr lang="tr-TR" sz="2400" dirty="0"/>
              <a:t>Mesela git </a:t>
            </a:r>
            <a:r>
              <a:rPr lang="tr-TR" sz="2400" dirty="0" err="1"/>
              <a:t>reflog</a:t>
            </a:r>
            <a:r>
              <a:rPr lang="tr-TR" sz="2400" dirty="0"/>
              <a:t> + git </a:t>
            </a:r>
            <a:r>
              <a:rPr lang="tr-TR" sz="2400" dirty="0" err="1"/>
              <a:t>reset</a:t>
            </a:r>
            <a:r>
              <a:rPr lang="tr-TR" sz="2400" dirty="0"/>
              <a:t> –hard hashkodun4hanesi ile </a:t>
            </a:r>
            <a:r>
              <a:rPr lang="tr-TR" sz="2400" dirty="0" err="1"/>
              <a:t>hash</a:t>
            </a:r>
            <a:r>
              <a:rPr lang="tr-TR" sz="2400" dirty="0"/>
              <a:t> </a:t>
            </a:r>
            <a:r>
              <a:rPr lang="tr-TR" sz="2400" dirty="0" err="1"/>
              <a:t>kodununun</a:t>
            </a:r>
            <a:r>
              <a:rPr lang="tr-TR" sz="2400" dirty="0"/>
              <a:t> 4 hanesi verilen </a:t>
            </a:r>
            <a:r>
              <a:rPr lang="tr-TR" sz="2400" dirty="0" err="1"/>
              <a:t>state’e</a:t>
            </a:r>
            <a:r>
              <a:rPr lang="tr-TR" sz="2400" dirty="0"/>
              <a:t> geri dönülebilir.</a:t>
            </a:r>
          </a:p>
          <a:p>
            <a:pPr marL="342900" indent="-342900">
              <a:buFont typeface="Arial" panose="020B0604020202020204" pitchFamily="34" charset="0"/>
              <a:buChar char="•"/>
            </a:pPr>
            <a:r>
              <a:rPr lang="tr-TR" sz="2400" b="1" dirty="0"/>
              <a:t>Not!: git log </a:t>
            </a:r>
            <a:r>
              <a:rPr lang="tr-TR" sz="2400" dirty="0"/>
              <a:t>sadece </a:t>
            </a:r>
            <a:r>
              <a:rPr lang="tr-TR" sz="2400" dirty="0" err="1"/>
              <a:t>commit’lerle</a:t>
            </a:r>
            <a:r>
              <a:rPr lang="tr-TR" sz="2400" dirty="0"/>
              <a:t> ilgili bilgileri verirken </a:t>
            </a:r>
            <a:r>
              <a:rPr lang="tr-TR" sz="2400" b="1" dirty="0"/>
              <a:t>git </a:t>
            </a:r>
            <a:r>
              <a:rPr lang="tr-TR" sz="2400" b="1" dirty="0" err="1"/>
              <a:t>reflog</a:t>
            </a:r>
            <a:r>
              <a:rPr lang="tr-TR" sz="2400" b="1" dirty="0"/>
              <a:t> </a:t>
            </a:r>
            <a:r>
              <a:rPr lang="tr-TR" sz="2400" dirty="0" err="1"/>
              <a:t>repo’nun</a:t>
            </a:r>
            <a:r>
              <a:rPr lang="tr-TR" sz="2400" dirty="0"/>
              <a:t> geçmiş durumuyla ilgili ne var ne yok her şeyi verir! </a:t>
            </a:r>
          </a:p>
        </p:txBody>
      </p:sp>
    </p:spTree>
    <p:extLst>
      <p:ext uri="{BB962C8B-B14F-4D97-AF65-F5344CB8AC3E}">
        <p14:creationId xmlns:p14="http://schemas.microsoft.com/office/powerpoint/2010/main" val="34978658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64328" y="3986391"/>
            <a:ext cx="1554660" cy="874496"/>
          </a:xfrm>
          <a:prstGeom prst="rect">
            <a:avLst/>
          </a:prstGeom>
        </p:spPr>
      </p:pic>
      <p:pic>
        <p:nvPicPr>
          <p:cNvPr id="4" name="Picture 4" descr="https://upload.wikimedia.org/wikipedia/commons/thumb/e/e0/Git-logo.svg/1280px-Git-logo.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26508" y="4115354"/>
            <a:ext cx="1783705" cy="74553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File:Visual Studio Code 1.35 icon.svg - Wikimedia Common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94248" y="690532"/>
            <a:ext cx="3203504" cy="320350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056070" y="5303520"/>
            <a:ext cx="8585427" cy="523220"/>
          </a:xfrm>
          <a:prstGeom prst="rect">
            <a:avLst/>
          </a:prstGeom>
          <a:noFill/>
        </p:spPr>
        <p:txBody>
          <a:bodyPr wrap="none" rtlCol="0">
            <a:spAutoFit/>
          </a:bodyPr>
          <a:lstStyle/>
          <a:p>
            <a:r>
              <a:rPr lang="tr-TR" sz="2800" b="1" dirty="0">
                <a:latin typeface="Arial Rounded MT Bold" panose="020F0704030504030204" pitchFamily="34" charset="0"/>
              </a:rPr>
              <a:t>Visual Studio Code ile Git – Github Entegrasyonu</a:t>
            </a:r>
          </a:p>
        </p:txBody>
      </p:sp>
    </p:spTree>
    <p:extLst>
      <p:ext uri="{BB962C8B-B14F-4D97-AF65-F5344CB8AC3E}">
        <p14:creationId xmlns:p14="http://schemas.microsoft.com/office/powerpoint/2010/main" val="24959730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a:blip r:embed="rId2"/>
          <a:stretch>
            <a:fillRect/>
          </a:stretch>
        </p:blipFill>
        <p:spPr>
          <a:xfrm>
            <a:off x="7938666" y="2342552"/>
            <a:ext cx="3831187" cy="4038279"/>
          </a:xfrm>
          <a:prstGeom prst="rect">
            <a:avLst/>
          </a:prstGeom>
        </p:spPr>
      </p:pic>
      <p:sp>
        <p:nvSpPr>
          <p:cNvPr id="3" name="Metin Yer Tutucusu 2">
            <a:extLst>
              <a:ext uri="{FF2B5EF4-FFF2-40B4-BE49-F238E27FC236}">
                <a16:creationId xmlns:a16="http://schemas.microsoft.com/office/drawing/2014/main" id="{7DE78843-B508-4FF1-8C1E-A53F14D91C6F}"/>
              </a:ext>
            </a:extLst>
          </p:cNvPr>
          <p:cNvSpPr>
            <a:spLocks noGrp="1"/>
          </p:cNvSpPr>
          <p:nvPr>
            <p:ph type="body" idx="10"/>
          </p:nvPr>
        </p:nvSpPr>
        <p:spPr/>
        <p:txBody>
          <a:bodyPr>
            <a:normAutofit lnSpcReduction="10000"/>
          </a:bodyPr>
          <a:lstStyle/>
          <a:p>
            <a:r>
              <a:rPr lang="tr-TR" dirty="0"/>
              <a:t>VS </a:t>
            </a:r>
            <a:r>
              <a:rPr lang="tr-TR" dirty="0" err="1"/>
              <a:t>Code</a:t>
            </a:r>
            <a:r>
              <a:rPr lang="tr-TR" dirty="0"/>
              <a:t> &amp; Git-</a:t>
            </a:r>
            <a:r>
              <a:rPr lang="tr-TR" dirty="0" err="1"/>
              <a:t>Github</a:t>
            </a:r>
            <a:endParaRPr lang="tr-TR" dirty="0"/>
          </a:p>
        </p:txBody>
      </p:sp>
      <p:pic>
        <p:nvPicPr>
          <p:cNvPr id="5" name="Picture 4"/>
          <p:cNvPicPr>
            <a:picLocks noChangeAspect="1"/>
          </p:cNvPicPr>
          <p:nvPr/>
        </p:nvPicPr>
        <p:blipFill>
          <a:blip r:embed="rId3"/>
          <a:stretch>
            <a:fillRect/>
          </a:stretch>
        </p:blipFill>
        <p:spPr>
          <a:xfrm>
            <a:off x="4268855" y="2371064"/>
            <a:ext cx="2762636" cy="3982006"/>
          </a:xfrm>
          <a:prstGeom prst="rect">
            <a:avLst/>
          </a:prstGeom>
        </p:spPr>
      </p:pic>
      <p:sp>
        <p:nvSpPr>
          <p:cNvPr id="7" name="Up Arrow 6"/>
          <p:cNvSpPr/>
          <p:nvPr/>
        </p:nvSpPr>
        <p:spPr>
          <a:xfrm rot="16200000">
            <a:off x="6857065" y="2477538"/>
            <a:ext cx="907175" cy="1023582"/>
          </a:xfrm>
          <a:prstGeom prst="up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tr-TR" dirty="0"/>
          </a:p>
        </p:txBody>
      </p:sp>
      <p:sp>
        <p:nvSpPr>
          <p:cNvPr id="9" name="Teardrop 8"/>
          <p:cNvSpPr/>
          <p:nvPr/>
        </p:nvSpPr>
        <p:spPr>
          <a:xfrm>
            <a:off x="7310652" y="2685666"/>
            <a:ext cx="628014" cy="607325"/>
          </a:xfrm>
          <a:prstGeom prst="teardrop">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tr-TR" sz="2400" b="1" dirty="0">
                <a:solidFill>
                  <a:schemeClr val="tx1"/>
                </a:solidFill>
              </a:rPr>
              <a:t>2</a:t>
            </a:r>
          </a:p>
        </p:txBody>
      </p:sp>
      <p:sp>
        <p:nvSpPr>
          <p:cNvPr id="16" name="Up Arrow 15"/>
          <p:cNvSpPr/>
          <p:nvPr/>
        </p:nvSpPr>
        <p:spPr>
          <a:xfrm rot="5400000">
            <a:off x="3362352" y="5415452"/>
            <a:ext cx="907175" cy="1023582"/>
          </a:xfrm>
          <a:prstGeom prst="up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tr-TR" dirty="0"/>
          </a:p>
        </p:txBody>
      </p:sp>
      <p:sp>
        <p:nvSpPr>
          <p:cNvPr id="17" name="Teardrop 16"/>
          <p:cNvSpPr/>
          <p:nvPr/>
        </p:nvSpPr>
        <p:spPr>
          <a:xfrm>
            <a:off x="3106364" y="5623580"/>
            <a:ext cx="628014" cy="607325"/>
          </a:xfrm>
          <a:prstGeom prst="teardrop">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tr-TR" sz="2400" b="1" dirty="0">
                <a:solidFill>
                  <a:schemeClr val="tx1"/>
                </a:solidFill>
              </a:rPr>
              <a:t>1</a:t>
            </a:r>
          </a:p>
        </p:txBody>
      </p:sp>
      <p:sp>
        <p:nvSpPr>
          <p:cNvPr id="18" name="TextBox 17"/>
          <p:cNvSpPr txBox="1"/>
          <p:nvPr/>
        </p:nvSpPr>
        <p:spPr>
          <a:xfrm>
            <a:off x="654095" y="1517367"/>
            <a:ext cx="5364567" cy="400110"/>
          </a:xfrm>
          <a:prstGeom prst="rect">
            <a:avLst/>
          </a:prstGeom>
          <a:noFill/>
        </p:spPr>
        <p:txBody>
          <a:bodyPr wrap="square" rtlCol="0">
            <a:spAutoFit/>
          </a:bodyPr>
          <a:lstStyle/>
          <a:p>
            <a:r>
              <a:rPr lang="tr-TR" sz="2000" b="1" dirty="0"/>
              <a:t>VS Code’ da Git in Aktif Hale Getirilmesi</a:t>
            </a:r>
          </a:p>
        </p:txBody>
      </p:sp>
      <p:sp>
        <p:nvSpPr>
          <p:cNvPr id="19" name="TextBox 18"/>
          <p:cNvSpPr txBox="1"/>
          <p:nvPr/>
        </p:nvSpPr>
        <p:spPr>
          <a:xfrm>
            <a:off x="764275" y="2371064"/>
            <a:ext cx="3225419" cy="2031325"/>
          </a:xfrm>
          <a:prstGeom prst="rect">
            <a:avLst/>
          </a:prstGeom>
          <a:noFill/>
        </p:spPr>
        <p:txBody>
          <a:bodyPr wrap="square" rtlCol="0">
            <a:spAutoFit/>
          </a:bodyPr>
          <a:lstStyle/>
          <a:p>
            <a:r>
              <a:rPr lang="tr-TR" dirty="0"/>
              <a:t>1- Ayarlar simgesine tıklanır</a:t>
            </a:r>
          </a:p>
          <a:p>
            <a:r>
              <a:rPr lang="tr-TR" dirty="0"/>
              <a:t>2- Settings seçilir</a:t>
            </a:r>
          </a:p>
          <a:p>
            <a:r>
              <a:rPr lang="tr-TR" dirty="0"/>
              <a:t>3- Arama bölümüne «git enabled» yazılır</a:t>
            </a:r>
          </a:p>
          <a:p>
            <a:r>
              <a:rPr lang="tr-TR" dirty="0"/>
              <a:t>4- Alt tarafa gelen ayarlardaki Git Enabled kutusu işaretlenir.</a:t>
            </a:r>
          </a:p>
        </p:txBody>
      </p:sp>
      <p:sp>
        <p:nvSpPr>
          <p:cNvPr id="21" name="Up Arrow 20"/>
          <p:cNvSpPr/>
          <p:nvPr/>
        </p:nvSpPr>
        <p:spPr>
          <a:xfrm rot="16200000">
            <a:off x="9319312" y="1947951"/>
            <a:ext cx="907175" cy="1023582"/>
          </a:xfrm>
          <a:prstGeom prst="up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tr-TR" dirty="0"/>
          </a:p>
        </p:txBody>
      </p:sp>
      <p:sp>
        <p:nvSpPr>
          <p:cNvPr id="22" name="Teardrop 21"/>
          <p:cNvSpPr/>
          <p:nvPr/>
        </p:nvSpPr>
        <p:spPr>
          <a:xfrm>
            <a:off x="9787122" y="2156079"/>
            <a:ext cx="628014" cy="607325"/>
          </a:xfrm>
          <a:prstGeom prst="teardrop">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tr-TR" sz="2400" b="1" dirty="0">
                <a:solidFill>
                  <a:schemeClr val="tx1"/>
                </a:solidFill>
              </a:rPr>
              <a:t>3</a:t>
            </a:r>
          </a:p>
        </p:txBody>
      </p:sp>
      <p:sp>
        <p:nvSpPr>
          <p:cNvPr id="23" name="Up Arrow 22"/>
          <p:cNvSpPr/>
          <p:nvPr/>
        </p:nvSpPr>
        <p:spPr>
          <a:xfrm rot="5400000">
            <a:off x="8480930" y="4961864"/>
            <a:ext cx="907175" cy="1023582"/>
          </a:xfrm>
          <a:prstGeom prst="up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tr-TR" dirty="0"/>
          </a:p>
        </p:txBody>
      </p:sp>
      <p:sp>
        <p:nvSpPr>
          <p:cNvPr id="24" name="Teardrop 23"/>
          <p:cNvSpPr/>
          <p:nvPr/>
        </p:nvSpPr>
        <p:spPr>
          <a:xfrm>
            <a:off x="8224942" y="5169992"/>
            <a:ext cx="628014" cy="607325"/>
          </a:xfrm>
          <a:prstGeom prst="teardrop">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tr-TR" sz="2400" b="1" dirty="0">
                <a:solidFill>
                  <a:schemeClr val="tx1"/>
                </a:solidFill>
              </a:rPr>
              <a:t>4</a:t>
            </a:r>
          </a:p>
        </p:txBody>
      </p:sp>
    </p:spTree>
    <p:extLst>
      <p:ext uri="{BB962C8B-B14F-4D97-AF65-F5344CB8AC3E}">
        <p14:creationId xmlns:p14="http://schemas.microsoft.com/office/powerpoint/2010/main" val="19708630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6292283" y="1629890"/>
            <a:ext cx="3587006" cy="4765027"/>
          </a:xfrm>
          <a:prstGeom prst="rect">
            <a:avLst/>
          </a:prstGeom>
        </p:spPr>
      </p:pic>
      <p:sp>
        <p:nvSpPr>
          <p:cNvPr id="4" name="Metin Yer Tutucusu 3">
            <a:extLst>
              <a:ext uri="{FF2B5EF4-FFF2-40B4-BE49-F238E27FC236}">
                <a16:creationId xmlns:a16="http://schemas.microsoft.com/office/drawing/2014/main" id="{88D4E3E6-144A-47EF-89BF-42E27476E5DA}"/>
              </a:ext>
            </a:extLst>
          </p:cNvPr>
          <p:cNvSpPr>
            <a:spLocks noGrp="1"/>
          </p:cNvSpPr>
          <p:nvPr>
            <p:ph type="body" idx="10"/>
          </p:nvPr>
        </p:nvSpPr>
        <p:spPr/>
        <p:txBody>
          <a:bodyPr>
            <a:normAutofit lnSpcReduction="10000"/>
          </a:bodyPr>
          <a:lstStyle/>
          <a:p>
            <a:r>
              <a:rPr lang="tr-TR" dirty="0"/>
              <a:t>VS </a:t>
            </a:r>
            <a:r>
              <a:rPr lang="tr-TR" dirty="0" err="1"/>
              <a:t>Code</a:t>
            </a:r>
            <a:r>
              <a:rPr lang="tr-TR" dirty="0"/>
              <a:t> &amp; Git-</a:t>
            </a:r>
            <a:r>
              <a:rPr lang="tr-TR" dirty="0" err="1"/>
              <a:t>Github</a:t>
            </a:r>
            <a:endParaRPr lang="tr-TR" dirty="0"/>
          </a:p>
        </p:txBody>
      </p:sp>
      <p:sp>
        <p:nvSpPr>
          <p:cNvPr id="7" name="Up Arrow 6"/>
          <p:cNvSpPr/>
          <p:nvPr/>
        </p:nvSpPr>
        <p:spPr>
          <a:xfrm rot="16200000">
            <a:off x="9680231" y="3018959"/>
            <a:ext cx="915440" cy="1032593"/>
          </a:xfrm>
          <a:prstGeom prst="up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tr-TR" dirty="0"/>
          </a:p>
        </p:txBody>
      </p:sp>
      <p:sp>
        <p:nvSpPr>
          <p:cNvPr id="9" name="Teardrop 8"/>
          <p:cNvSpPr/>
          <p:nvPr/>
        </p:nvSpPr>
        <p:spPr>
          <a:xfrm>
            <a:off x="10136925" y="3227461"/>
            <a:ext cx="633544" cy="612858"/>
          </a:xfrm>
          <a:prstGeom prst="teardrop">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tr-TR" sz="2400" b="1" dirty="0">
                <a:solidFill>
                  <a:schemeClr val="tx1"/>
                </a:solidFill>
              </a:rPr>
              <a:t>5</a:t>
            </a:r>
          </a:p>
        </p:txBody>
      </p:sp>
      <p:sp>
        <p:nvSpPr>
          <p:cNvPr id="18" name="TextBox 17"/>
          <p:cNvSpPr txBox="1"/>
          <p:nvPr/>
        </p:nvSpPr>
        <p:spPr>
          <a:xfrm>
            <a:off x="790572" y="1718565"/>
            <a:ext cx="4409224" cy="1938992"/>
          </a:xfrm>
          <a:prstGeom prst="rect">
            <a:avLst/>
          </a:prstGeom>
          <a:noFill/>
        </p:spPr>
        <p:txBody>
          <a:bodyPr wrap="square" rtlCol="0">
            <a:spAutoFit/>
          </a:bodyPr>
          <a:lstStyle/>
          <a:p>
            <a:r>
              <a:rPr lang="tr-TR" sz="2000" dirty="0"/>
              <a:t>5- Bir proje VS Code ile açıldıktan sonra Initialize Repository ile repository oluşturulur. Burada VS Code </a:t>
            </a:r>
            <a:r>
              <a:rPr lang="tr-TR" sz="2000" b="1" dirty="0"/>
              <a:t>git init </a:t>
            </a:r>
            <a:r>
              <a:rPr lang="tr-TR" sz="2000" dirty="0"/>
              <a:t>komutunu çalıştırır.</a:t>
            </a:r>
          </a:p>
          <a:p>
            <a:r>
              <a:rPr lang="tr-TR" sz="2000" dirty="0"/>
              <a:t>Bu aşamada local version kontrol sistemi kurulmuş olur.</a:t>
            </a:r>
          </a:p>
        </p:txBody>
      </p:sp>
    </p:spTree>
    <p:extLst>
      <p:ext uri="{BB962C8B-B14F-4D97-AF65-F5344CB8AC3E}">
        <p14:creationId xmlns:p14="http://schemas.microsoft.com/office/powerpoint/2010/main" val="13814921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54960" y="1591570"/>
            <a:ext cx="9002381" cy="4010585"/>
          </a:xfrm>
          <a:prstGeom prst="rect">
            <a:avLst/>
          </a:prstGeom>
        </p:spPr>
      </p:pic>
      <p:sp>
        <p:nvSpPr>
          <p:cNvPr id="3" name="Metin Yer Tutucusu 2">
            <a:extLst>
              <a:ext uri="{FF2B5EF4-FFF2-40B4-BE49-F238E27FC236}">
                <a16:creationId xmlns:a16="http://schemas.microsoft.com/office/drawing/2014/main" id="{3F60D52C-EB26-4704-8B71-1959A2E78CA1}"/>
              </a:ext>
            </a:extLst>
          </p:cNvPr>
          <p:cNvSpPr>
            <a:spLocks noGrp="1"/>
          </p:cNvSpPr>
          <p:nvPr>
            <p:ph type="body" idx="10"/>
          </p:nvPr>
        </p:nvSpPr>
        <p:spPr/>
        <p:txBody>
          <a:bodyPr>
            <a:normAutofit lnSpcReduction="10000"/>
          </a:bodyPr>
          <a:lstStyle/>
          <a:p>
            <a:r>
              <a:rPr lang="tr-TR" dirty="0"/>
              <a:t>VS </a:t>
            </a:r>
            <a:r>
              <a:rPr lang="tr-TR" dirty="0" err="1"/>
              <a:t>Code</a:t>
            </a:r>
            <a:r>
              <a:rPr lang="tr-TR" dirty="0"/>
              <a:t> &amp; Git-</a:t>
            </a:r>
            <a:r>
              <a:rPr lang="tr-TR" dirty="0" err="1"/>
              <a:t>Github</a:t>
            </a:r>
            <a:endParaRPr lang="tr-TR" dirty="0"/>
          </a:p>
        </p:txBody>
      </p:sp>
      <p:sp>
        <p:nvSpPr>
          <p:cNvPr id="7" name="Up Arrow 6"/>
          <p:cNvSpPr/>
          <p:nvPr/>
        </p:nvSpPr>
        <p:spPr>
          <a:xfrm rot="16200000">
            <a:off x="2835663" y="1453498"/>
            <a:ext cx="907175" cy="1023582"/>
          </a:xfrm>
          <a:prstGeom prst="up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tr-TR" dirty="0"/>
          </a:p>
        </p:txBody>
      </p:sp>
      <p:sp>
        <p:nvSpPr>
          <p:cNvPr id="9" name="Teardrop 8"/>
          <p:cNvSpPr/>
          <p:nvPr/>
        </p:nvSpPr>
        <p:spPr>
          <a:xfrm>
            <a:off x="3289250" y="1661626"/>
            <a:ext cx="628014" cy="607325"/>
          </a:xfrm>
          <a:prstGeom prst="teardrop">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tr-TR" sz="2400" b="1" dirty="0">
                <a:solidFill>
                  <a:schemeClr val="tx1"/>
                </a:solidFill>
              </a:rPr>
              <a:t>6</a:t>
            </a:r>
          </a:p>
        </p:txBody>
      </p:sp>
      <p:sp>
        <p:nvSpPr>
          <p:cNvPr id="11" name="Up Arrow 10"/>
          <p:cNvSpPr/>
          <p:nvPr/>
        </p:nvSpPr>
        <p:spPr>
          <a:xfrm rot="5400000">
            <a:off x="1812080" y="4170703"/>
            <a:ext cx="907175" cy="1023582"/>
          </a:xfrm>
          <a:prstGeom prst="up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tr-TR" dirty="0"/>
          </a:p>
        </p:txBody>
      </p:sp>
      <p:sp>
        <p:nvSpPr>
          <p:cNvPr id="12" name="Teardrop 11"/>
          <p:cNvSpPr/>
          <p:nvPr/>
        </p:nvSpPr>
        <p:spPr>
          <a:xfrm>
            <a:off x="1556092" y="4378831"/>
            <a:ext cx="628014" cy="607325"/>
          </a:xfrm>
          <a:prstGeom prst="teardrop">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tr-TR" sz="2400" b="1" dirty="0">
                <a:solidFill>
                  <a:schemeClr val="tx1"/>
                </a:solidFill>
              </a:rPr>
              <a:t>7</a:t>
            </a:r>
          </a:p>
        </p:txBody>
      </p:sp>
      <p:sp>
        <p:nvSpPr>
          <p:cNvPr id="18" name="TextBox 17"/>
          <p:cNvSpPr txBox="1"/>
          <p:nvPr/>
        </p:nvSpPr>
        <p:spPr>
          <a:xfrm>
            <a:off x="9368678" y="1378718"/>
            <a:ext cx="2627703" cy="400110"/>
          </a:xfrm>
          <a:prstGeom prst="rect">
            <a:avLst/>
          </a:prstGeom>
          <a:noFill/>
        </p:spPr>
        <p:txBody>
          <a:bodyPr wrap="square" rtlCol="0">
            <a:spAutoFit/>
          </a:bodyPr>
          <a:lstStyle/>
          <a:p>
            <a:r>
              <a:rPr lang="tr-TR" sz="2000" b="1" dirty="0"/>
              <a:t>Github bağlantısı</a:t>
            </a:r>
          </a:p>
        </p:txBody>
      </p:sp>
      <p:sp>
        <p:nvSpPr>
          <p:cNvPr id="15" name="Up Arrow 14"/>
          <p:cNvSpPr/>
          <p:nvPr/>
        </p:nvSpPr>
        <p:spPr>
          <a:xfrm rot="16200000">
            <a:off x="5199000" y="4145985"/>
            <a:ext cx="907175" cy="1023582"/>
          </a:xfrm>
          <a:prstGeom prst="up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tr-TR" dirty="0"/>
          </a:p>
        </p:txBody>
      </p:sp>
      <p:sp>
        <p:nvSpPr>
          <p:cNvPr id="19" name="Teardrop 18"/>
          <p:cNvSpPr/>
          <p:nvPr/>
        </p:nvSpPr>
        <p:spPr>
          <a:xfrm>
            <a:off x="5652587" y="4354113"/>
            <a:ext cx="628014" cy="607325"/>
          </a:xfrm>
          <a:prstGeom prst="teardrop">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tr-TR" sz="2400" b="1" dirty="0">
                <a:solidFill>
                  <a:schemeClr val="tx1"/>
                </a:solidFill>
              </a:rPr>
              <a:t>8</a:t>
            </a:r>
          </a:p>
        </p:txBody>
      </p:sp>
      <p:pic>
        <p:nvPicPr>
          <p:cNvPr id="21" name="Picture 20"/>
          <p:cNvPicPr>
            <a:picLocks noChangeAspect="1"/>
          </p:cNvPicPr>
          <p:nvPr/>
        </p:nvPicPr>
        <p:blipFill>
          <a:blip r:embed="rId3"/>
          <a:stretch>
            <a:fillRect/>
          </a:stretch>
        </p:blipFill>
        <p:spPr>
          <a:xfrm>
            <a:off x="1271801" y="5831077"/>
            <a:ext cx="5058481" cy="657317"/>
          </a:xfrm>
          <a:prstGeom prst="rect">
            <a:avLst/>
          </a:prstGeom>
        </p:spPr>
      </p:pic>
      <p:sp>
        <p:nvSpPr>
          <p:cNvPr id="22" name="Up Arrow 21"/>
          <p:cNvSpPr/>
          <p:nvPr/>
        </p:nvSpPr>
        <p:spPr>
          <a:xfrm rot="5400000">
            <a:off x="439784" y="5665001"/>
            <a:ext cx="907175" cy="1023582"/>
          </a:xfrm>
          <a:prstGeom prst="up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tr-TR" dirty="0"/>
          </a:p>
        </p:txBody>
      </p:sp>
      <p:sp>
        <p:nvSpPr>
          <p:cNvPr id="23" name="Teardrop 22"/>
          <p:cNvSpPr/>
          <p:nvPr/>
        </p:nvSpPr>
        <p:spPr>
          <a:xfrm>
            <a:off x="183796" y="5873129"/>
            <a:ext cx="628014" cy="607325"/>
          </a:xfrm>
          <a:prstGeom prst="teardrop">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tr-TR" b="1" dirty="0">
                <a:solidFill>
                  <a:schemeClr val="tx1"/>
                </a:solidFill>
              </a:rPr>
              <a:t>10</a:t>
            </a:r>
          </a:p>
        </p:txBody>
      </p:sp>
      <p:pic>
        <p:nvPicPr>
          <p:cNvPr id="6" name="Picture 5"/>
          <p:cNvPicPr>
            <a:picLocks noChangeAspect="1"/>
          </p:cNvPicPr>
          <p:nvPr/>
        </p:nvPicPr>
        <p:blipFill>
          <a:blip r:embed="rId4"/>
          <a:stretch>
            <a:fillRect/>
          </a:stretch>
        </p:blipFill>
        <p:spPr>
          <a:xfrm>
            <a:off x="6428776" y="4706680"/>
            <a:ext cx="3677163" cy="1790950"/>
          </a:xfrm>
          <a:prstGeom prst="rect">
            <a:avLst/>
          </a:prstGeom>
        </p:spPr>
        <p:style>
          <a:lnRef idx="2">
            <a:schemeClr val="dk1"/>
          </a:lnRef>
          <a:fillRef idx="1">
            <a:schemeClr val="lt1"/>
          </a:fillRef>
          <a:effectRef idx="0">
            <a:schemeClr val="dk1"/>
          </a:effectRef>
          <a:fontRef idx="minor">
            <a:schemeClr val="dk1"/>
          </a:fontRef>
        </p:style>
      </p:pic>
      <p:cxnSp>
        <p:nvCxnSpPr>
          <p:cNvPr id="10" name="Curved Connector 9"/>
          <p:cNvCxnSpPr>
            <a:cxnSpLocks/>
          </p:cNvCxnSpPr>
          <p:nvPr/>
        </p:nvCxnSpPr>
        <p:spPr>
          <a:xfrm rot="16200000" flipV="1">
            <a:off x="4927768" y="2529442"/>
            <a:ext cx="3688649" cy="2614771"/>
          </a:xfrm>
          <a:prstGeom prst="curvedConnector3">
            <a:avLst>
              <a:gd name="adj1" fmla="val 50000"/>
            </a:avLst>
          </a:prstGeom>
          <a:ln w="762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Teardrop 16"/>
          <p:cNvSpPr/>
          <p:nvPr/>
        </p:nvSpPr>
        <p:spPr>
          <a:xfrm>
            <a:off x="7609500" y="4994830"/>
            <a:ext cx="628014" cy="607325"/>
          </a:xfrm>
          <a:prstGeom prst="teardrop">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tr-TR" sz="2400" b="1" dirty="0">
                <a:solidFill>
                  <a:schemeClr val="tx1"/>
                </a:solidFill>
              </a:rPr>
              <a:t>9</a:t>
            </a:r>
          </a:p>
        </p:txBody>
      </p:sp>
      <p:sp>
        <p:nvSpPr>
          <p:cNvPr id="26" name="TextBox 25"/>
          <p:cNvSpPr txBox="1"/>
          <p:nvPr/>
        </p:nvSpPr>
        <p:spPr>
          <a:xfrm>
            <a:off x="9366054" y="1814349"/>
            <a:ext cx="2627703" cy="31393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tr-TR" dirty="0"/>
              <a:t>6- Üç noktaya basılarak menü açılır</a:t>
            </a:r>
          </a:p>
          <a:p>
            <a:r>
              <a:rPr lang="tr-TR" dirty="0"/>
              <a:t>7- Remote seçilir</a:t>
            </a:r>
          </a:p>
          <a:p>
            <a:r>
              <a:rPr lang="tr-TR" dirty="0"/>
              <a:t>8- Add remote seçilir.</a:t>
            </a:r>
          </a:p>
          <a:p>
            <a:r>
              <a:rPr lang="tr-TR" dirty="0"/>
              <a:t>9- Açılan kutuya </a:t>
            </a:r>
            <a:r>
              <a:rPr lang="tr-TR" dirty="0" err="1"/>
              <a:t>github</a:t>
            </a:r>
            <a:r>
              <a:rPr lang="tr-TR" dirty="0"/>
              <a:t> hesabından alınan repo url adresi yapıştırılır</a:t>
            </a:r>
          </a:p>
          <a:p>
            <a:r>
              <a:rPr lang="tr-TR" dirty="0"/>
              <a:t>10- Reponun ismi yazılır ve enter a basılır</a:t>
            </a:r>
          </a:p>
        </p:txBody>
      </p:sp>
    </p:spTree>
    <p:extLst>
      <p:ext uri="{BB962C8B-B14F-4D97-AF65-F5344CB8AC3E}">
        <p14:creationId xmlns:p14="http://schemas.microsoft.com/office/powerpoint/2010/main" val="2504290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https://upload.wikimedia.org/wikipedia/commons/thumb/e/e0/Git-logo.svg/1280px-Git-logo.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98720" y="2297768"/>
            <a:ext cx="4085221" cy="170749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971513" y="4339988"/>
            <a:ext cx="4131259" cy="523220"/>
          </a:xfrm>
          <a:prstGeom prst="rect">
            <a:avLst/>
          </a:prstGeom>
          <a:noFill/>
        </p:spPr>
        <p:txBody>
          <a:bodyPr wrap="none" rtlCol="0">
            <a:spAutoFit/>
          </a:bodyPr>
          <a:lstStyle/>
          <a:p>
            <a:r>
              <a:rPr lang="tr-TR" sz="2800" dirty="0"/>
              <a:t>Version Control System</a:t>
            </a:r>
          </a:p>
        </p:txBody>
      </p:sp>
    </p:spTree>
    <p:extLst>
      <p:ext uri="{BB962C8B-B14F-4D97-AF65-F5344CB8AC3E}">
        <p14:creationId xmlns:p14="http://schemas.microsoft.com/office/powerpoint/2010/main" val="3523702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Yer Tutucusu 3">
            <a:extLst>
              <a:ext uri="{FF2B5EF4-FFF2-40B4-BE49-F238E27FC236}">
                <a16:creationId xmlns:a16="http://schemas.microsoft.com/office/drawing/2014/main" id="{10DCF1C3-6546-4B1F-B8CB-FAFD31D3B7B9}"/>
              </a:ext>
            </a:extLst>
          </p:cNvPr>
          <p:cNvSpPr>
            <a:spLocks noGrp="1"/>
          </p:cNvSpPr>
          <p:nvPr>
            <p:ph type="body" idx="10"/>
          </p:nvPr>
        </p:nvSpPr>
        <p:spPr/>
        <p:txBody>
          <a:bodyPr>
            <a:normAutofit lnSpcReduction="10000"/>
          </a:bodyPr>
          <a:lstStyle/>
          <a:p>
            <a:r>
              <a:rPr lang="tr-TR" dirty="0"/>
              <a:t>Versiyon Kontrol Sistemi</a:t>
            </a:r>
          </a:p>
        </p:txBody>
      </p:sp>
      <p:sp>
        <p:nvSpPr>
          <p:cNvPr id="3" name="Content Placeholder 2"/>
          <p:cNvSpPr>
            <a:spLocks noGrp="1"/>
          </p:cNvSpPr>
          <p:nvPr>
            <p:ph sz="quarter" idx="11"/>
          </p:nvPr>
        </p:nvSpPr>
        <p:spPr/>
        <p:txBody>
          <a:bodyPr anchor="t"/>
          <a:lstStyle/>
          <a:p>
            <a:r>
              <a:rPr lang="tr-TR" dirty="0"/>
              <a:t>VKS, bir uygulamada belli değişikliklerden sonra, o ana kadar ortaya çıkan ürün ile iligli bir versiyon oluşturulması, yeni değişikliklerin ayrı bir versiyona konulması işlemidir.</a:t>
            </a:r>
          </a:p>
          <a:p>
            <a:pPr marL="0" indent="0">
              <a:buNone/>
            </a:pPr>
            <a:endParaRPr lang="tr-TR" dirty="0"/>
          </a:p>
          <a:p>
            <a:r>
              <a:rPr lang="tr-TR" dirty="0"/>
              <a:t>Çoğu insanın versiyon kontrol metodu, ilgili dosyaları başka bir yere kopyalamaktır.</a:t>
            </a:r>
          </a:p>
          <a:p>
            <a:endParaRPr lang="tr-TR" dirty="0"/>
          </a:p>
          <a:p>
            <a:r>
              <a:rPr lang="tr-TR" dirty="0"/>
              <a:t>Bu yaklaşım basit olduğundan çok yaygındır fakat aynı zamanda inanılmaz derecede hataya açık bir yaklaşımdır. </a:t>
            </a:r>
          </a:p>
          <a:p>
            <a:pPr marL="0" indent="0">
              <a:buNone/>
            </a:pPr>
            <a:endParaRPr lang="tr-TR" dirty="0"/>
          </a:p>
          <a:p>
            <a:r>
              <a:rPr lang="tr-TR" dirty="0"/>
              <a:t>Hangi dizinde bulunduğunuzu unutmak, yanlışlıkla yanlış dosya üzerine yazmak veya istemediğiniz dosyaların üzerine yazmak gibi ihtimallerin gerçekleşmesi çok olasıdır.</a:t>
            </a:r>
          </a:p>
          <a:p>
            <a:endParaRPr lang="tr-TR" dirty="0"/>
          </a:p>
        </p:txBody>
      </p:sp>
    </p:spTree>
    <p:extLst>
      <p:ext uri="{BB962C8B-B14F-4D97-AF65-F5344CB8AC3E}">
        <p14:creationId xmlns:p14="http://schemas.microsoft.com/office/powerpoint/2010/main" val="336978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1"/>
          </p:nvPr>
        </p:nvSpPr>
        <p:spPr>
          <a:xfrm>
            <a:off x="838200" y="2130804"/>
            <a:ext cx="5181600" cy="4046159"/>
          </a:xfrm>
        </p:spPr>
        <p:txBody>
          <a:bodyPr anchor="t"/>
          <a:lstStyle/>
          <a:p>
            <a:pPr marL="0" indent="0">
              <a:buNone/>
            </a:pPr>
            <a:r>
              <a:rPr lang="tr-TR" sz="2400" dirty="0"/>
              <a:t>Versiyon kontrol sistemi, belirli versiyonların daha sonra çağrılabilmesi için zaman içerisinde bir dosya veya dosya grubundaki değişiklikleri kaydeden bir sistemdir.</a:t>
            </a:r>
          </a:p>
          <a:p>
            <a:endParaRPr lang="tr-TR" dirty="0"/>
          </a:p>
        </p:txBody>
      </p:sp>
      <p:pic>
        <p:nvPicPr>
          <p:cNvPr id="2052" name="Picture 4" descr="Contrast in project history management. On the left - choosing between ambiguosly named files. On the right - picking between successive versions (from V1 to V6)."/>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tretch>
            <a:fillRect/>
          </a:stretch>
        </p:blipFill>
        <p:spPr bwMode="auto">
          <a:xfrm>
            <a:off x="6172200" y="2190747"/>
            <a:ext cx="5181600" cy="3497269"/>
          </a:xfrm>
          <a:prstGeom prst="rect">
            <a:avLst/>
          </a:prstGeom>
          <a:noFill/>
          <a:extLst>
            <a:ext uri="{909E8E84-426E-40DD-AFC4-6F175D3DCCD1}">
              <a14:hiddenFill xmlns:a14="http://schemas.microsoft.com/office/drawing/2010/main">
                <a:solidFill>
                  <a:srgbClr val="FFFFFF"/>
                </a:solidFill>
              </a14:hiddenFill>
            </a:ext>
          </a:extLst>
        </p:spPr>
      </p:pic>
      <p:sp>
        <p:nvSpPr>
          <p:cNvPr id="3" name="Metin Yer Tutucusu 2">
            <a:extLst>
              <a:ext uri="{FF2B5EF4-FFF2-40B4-BE49-F238E27FC236}">
                <a16:creationId xmlns:a16="http://schemas.microsoft.com/office/drawing/2014/main" id="{8D69CE5A-6660-4639-8733-91EBA3E78A75}"/>
              </a:ext>
            </a:extLst>
          </p:cNvPr>
          <p:cNvSpPr>
            <a:spLocks noGrp="1"/>
          </p:cNvSpPr>
          <p:nvPr>
            <p:ph type="body" idx="11"/>
          </p:nvPr>
        </p:nvSpPr>
        <p:spPr/>
        <p:txBody>
          <a:bodyPr>
            <a:normAutofit lnSpcReduction="10000"/>
          </a:bodyPr>
          <a:lstStyle/>
          <a:p>
            <a:r>
              <a:rPr lang="tr-TR" dirty="0"/>
              <a:t>VKS nedir</a:t>
            </a:r>
          </a:p>
        </p:txBody>
      </p:sp>
      <p:sp>
        <p:nvSpPr>
          <p:cNvPr id="5" name="TextBox 4"/>
          <p:cNvSpPr txBox="1"/>
          <p:nvPr/>
        </p:nvSpPr>
        <p:spPr>
          <a:xfrm>
            <a:off x="368490" y="6449323"/>
            <a:ext cx="5541902" cy="276999"/>
          </a:xfrm>
          <a:prstGeom prst="rect">
            <a:avLst/>
          </a:prstGeom>
          <a:noFill/>
        </p:spPr>
        <p:txBody>
          <a:bodyPr wrap="none" rtlCol="0">
            <a:spAutoFit/>
          </a:bodyPr>
          <a:lstStyle/>
          <a:p>
            <a:r>
              <a:rPr lang="tr-TR" sz="1200" dirty="0"/>
              <a:t>https://git-scm.com/book/en/v2/Getting-Started-About-Version-Control</a:t>
            </a:r>
          </a:p>
        </p:txBody>
      </p:sp>
    </p:spTree>
    <p:extLst>
      <p:ext uri="{BB962C8B-B14F-4D97-AF65-F5344CB8AC3E}">
        <p14:creationId xmlns:p14="http://schemas.microsoft.com/office/powerpoint/2010/main" val="1431481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1"/>
          </p:nvPr>
        </p:nvSpPr>
        <p:spPr/>
        <p:txBody>
          <a:bodyPr>
            <a:normAutofit/>
          </a:bodyPr>
          <a:lstStyle/>
          <a:p>
            <a:pPr marL="0" indent="0">
              <a:buNone/>
            </a:pPr>
            <a:r>
              <a:rPr lang="tr-TR" dirty="0"/>
              <a:t>Versiyon Kontrol Sistemi, seçili dosyaların bir önceki versiyona döndürülmesi, projenin tamamının bir önceki versiyona döndürülmesi, zaman içerisinde yapılan değişikliklerin karşılaştırılması, probleme neden olabilecek değişikliklerin en son kimin tarafından yapıldığı gibi bir çok işlemin gerçekleştirilebilmesini sağlar. </a:t>
            </a:r>
          </a:p>
          <a:p>
            <a:pPr marL="0" indent="0">
              <a:buNone/>
            </a:pPr>
            <a:r>
              <a:rPr lang="tr-TR" b="1" dirty="0"/>
              <a:t>Genel olarak VKS kullanmak, değişiklik yaptığınız dosyalar üzerinde bir şeyleri berbat ettiğinizde ya da bir şeyleri kaybettiğinizde kolayca geri getirebilmeniz anlamına gelmektedir.</a:t>
            </a:r>
            <a:endParaRPr lang="tr-TR" sz="2000" b="1" i="1" dirty="0"/>
          </a:p>
          <a:p>
            <a:pPr marL="0" indent="0">
              <a:buNone/>
            </a:pPr>
            <a:endParaRPr lang="tr-TR" dirty="0"/>
          </a:p>
        </p:txBody>
      </p:sp>
      <p:pic>
        <p:nvPicPr>
          <p:cNvPr id="2052" name="Picture 4" descr="Contrast in project history management. On the left - choosing between ambiguosly named files. On the right - picking between successive versions (from V1 to V6)."/>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tretch>
            <a:fillRect/>
          </a:stretch>
        </p:blipFill>
        <p:spPr bwMode="auto">
          <a:xfrm>
            <a:off x="6172200" y="1871966"/>
            <a:ext cx="5181600" cy="3497269"/>
          </a:xfrm>
          <a:prstGeom prst="rect">
            <a:avLst/>
          </a:prstGeom>
          <a:noFill/>
          <a:extLst>
            <a:ext uri="{909E8E84-426E-40DD-AFC4-6F175D3DCCD1}">
              <a14:hiddenFill xmlns:a14="http://schemas.microsoft.com/office/drawing/2010/main">
                <a:solidFill>
                  <a:srgbClr val="FFFFFF"/>
                </a:solidFill>
              </a14:hiddenFill>
            </a:ext>
          </a:extLst>
        </p:spPr>
      </p:pic>
      <p:sp>
        <p:nvSpPr>
          <p:cNvPr id="3" name="Metin Yer Tutucusu 2">
            <a:extLst>
              <a:ext uri="{FF2B5EF4-FFF2-40B4-BE49-F238E27FC236}">
                <a16:creationId xmlns:a16="http://schemas.microsoft.com/office/drawing/2014/main" id="{0C8CC209-38E8-4911-A9E7-C68F9C6BEEF1}"/>
              </a:ext>
            </a:extLst>
          </p:cNvPr>
          <p:cNvSpPr>
            <a:spLocks noGrp="1"/>
          </p:cNvSpPr>
          <p:nvPr>
            <p:ph type="body" idx="11"/>
          </p:nvPr>
        </p:nvSpPr>
        <p:spPr/>
        <p:txBody>
          <a:bodyPr>
            <a:normAutofit lnSpcReduction="10000"/>
          </a:bodyPr>
          <a:lstStyle/>
          <a:p>
            <a:r>
              <a:rPr lang="tr-TR" dirty="0"/>
              <a:t>VKS nedir</a:t>
            </a:r>
          </a:p>
        </p:txBody>
      </p:sp>
      <p:sp>
        <p:nvSpPr>
          <p:cNvPr id="5" name="TextBox 4"/>
          <p:cNvSpPr txBox="1"/>
          <p:nvPr/>
        </p:nvSpPr>
        <p:spPr>
          <a:xfrm>
            <a:off x="368490" y="6449323"/>
            <a:ext cx="5541902" cy="276999"/>
          </a:xfrm>
          <a:prstGeom prst="rect">
            <a:avLst/>
          </a:prstGeom>
          <a:noFill/>
        </p:spPr>
        <p:txBody>
          <a:bodyPr wrap="none" rtlCol="0">
            <a:spAutoFit/>
          </a:bodyPr>
          <a:lstStyle/>
          <a:p>
            <a:r>
              <a:rPr lang="tr-TR" sz="1200" dirty="0"/>
              <a:t>https://git-scm.com/book/en/v2/Getting-Started-About-Version-Control</a:t>
            </a:r>
          </a:p>
        </p:txBody>
      </p:sp>
    </p:spTree>
    <p:extLst>
      <p:ext uri="{BB962C8B-B14F-4D97-AF65-F5344CB8AC3E}">
        <p14:creationId xmlns:p14="http://schemas.microsoft.com/office/powerpoint/2010/main" val="4002400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Yerel versiyon kontrol şeması"/>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838200" y="1727486"/>
            <a:ext cx="5181600" cy="4423791"/>
          </a:xfrm>
          <a:prstGeom prst="rect">
            <a:avLst/>
          </a:prstGeom>
          <a:noFill/>
          <a:extLst>
            <a:ext uri="{909E8E84-426E-40DD-AFC4-6F175D3DCCD1}">
              <a14:hiddenFill xmlns:a14="http://schemas.microsoft.com/office/drawing/2010/main">
                <a:solidFill>
                  <a:srgbClr val="FFFFFF"/>
                </a:solidFill>
              </a14:hiddenFill>
            </a:ext>
          </a:extLst>
        </p:spPr>
      </p:pic>
      <p:sp>
        <p:nvSpPr>
          <p:cNvPr id="3" name="İçerik Yer Tutucusu 2">
            <a:extLst>
              <a:ext uri="{FF2B5EF4-FFF2-40B4-BE49-F238E27FC236}">
                <a16:creationId xmlns:a16="http://schemas.microsoft.com/office/drawing/2014/main" id="{11C10EB9-A50C-4087-9453-A97BA5800EE2}"/>
              </a:ext>
            </a:extLst>
          </p:cNvPr>
          <p:cNvSpPr>
            <a:spLocks noGrp="1"/>
          </p:cNvSpPr>
          <p:nvPr>
            <p:ph sz="half" idx="2"/>
          </p:nvPr>
        </p:nvSpPr>
        <p:spPr/>
        <p:txBody>
          <a:bodyPr anchor="t">
            <a:normAutofit/>
          </a:bodyPr>
          <a:lstStyle/>
          <a:p>
            <a:r>
              <a:rPr lang="tr-TR" sz="2000" dirty="0"/>
              <a:t>YVKS, versiyon kontrol sisteminin lokal bilgisayarda tutulduğu sistemlerdir.</a:t>
            </a:r>
          </a:p>
          <a:p>
            <a:endParaRPr lang="tr-TR" sz="2000" dirty="0"/>
          </a:p>
          <a:p>
            <a:r>
              <a:rPr lang="tr-TR" sz="2000" dirty="0"/>
              <a:t>Bu sistemde geliştirici kendi lokal bilgisayarında uygulama ile ilgili versiyon sistemi kullanabilir </a:t>
            </a:r>
            <a:r>
              <a:rPr lang="tr-TR" sz="2000" b="1" dirty="0"/>
              <a:t>ancak farklı </a:t>
            </a:r>
            <a:r>
              <a:rPr lang="tr-TR" sz="2000" b="1" dirty="0" err="1"/>
              <a:t>developer’lar</a:t>
            </a:r>
            <a:r>
              <a:rPr lang="tr-TR" sz="2000" b="1" dirty="0"/>
              <a:t> ile çalışmak isterse YVKS sistemi bunun için bir çözüm üretemez</a:t>
            </a:r>
            <a:r>
              <a:rPr lang="tr-TR" sz="2000" dirty="0"/>
              <a:t>.</a:t>
            </a:r>
          </a:p>
        </p:txBody>
      </p:sp>
      <p:sp>
        <p:nvSpPr>
          <p:cNvPr id="6" name="Metin Yer Tutucusu 5">
            <a:extLst>
              <a:ext uri="{FF2B5EF4-FFF2-40B4-BE49-F238E27FC236}">
                <a16:creationId xmlns:a16="http://schemas.microsoft.com/office/drawing/2014/main" id="{54B56919-2FA9-4675-B5AE-C0895EE322C6}"/>
              </a:ext>
            </a:extLst>
          </p:cNvPr>
          <p:cNvSpPr>
            <a:spLocks noGrp="1"/>
          </p:cNvSpPr>
          <p:nvPr>
            <p:ph type="body" idx="11"/>
          </p:nvPr>
        </p:nvSpPr>
        <p:spPr/>
        <p:txBody>
          <a:bodyPr>
            <a:normAutofit lnSpcReduction="10000"/>
          </a:bodyPr>
          <a:lstStyle/>
          <a:p>
            <a:r>
              <a:rPr lang="tr-TR" dirty="0"/>
              <a:t>Yerel(</a:t>
            </a:r>
            <a:r>
              <a:rPr lang="tr-TR" dirty="0" err="1"/>
              <a:t>Local</a:t>
            </a:r>
            <a:r>
              <a:rPr lang="tr-TR" dirty="0"/>
              <a:t>) VKS nedir</a:t>
            </a:r>
          </a:p>
        </p:txBody>
      </p:sp>
      <p:sp>
        <p:nvSpPr>
          <p:cNvPr id="5" name="TextBox 4"/>
          <p:cNvSpPr txBox="1"/>
          <p:nvPr/>
        </p:nvSpPr>
        <p:spPr>
          <a:xfrm>
            <a:off x="729217" y="6342501"/>
            <a:ext cx="5541902" cy="276999"/>
          </a:xfrm>
          <a:prstGeom prst="rect">
            <a:avLst/>
          </a:prstGeom>
          <a:noFill/>
        </p:spPr>
        <p:txBody>
          <a:bodyPr wrap="none" rtlCol="0">
            <a:spAutoFit/>
          </a:bodyPr>
          <a:lstStyle/>
          <a:p>
            <a:r>
              <a:rPr lang="tr-TR" sz="1200" dirty="0"/>
              <a:t>https://git-scm.com/book/en/v2/Getting-Started-About-Version-Control</a:t>
            </a:r>
          </a:p>
        </p:txBody>
      </p:sp>
    </p:spTree>
    <p:extLst>
      <p:ext uri="{BB962C8B-B14F-4D97-AF65-F5344CB8AC3E}">
        <p14:creationId xmlns:p14="http://schemas.microsoft.com/office/powerpoint/2010/main" val="42846805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Custom 4">
      <a:dk1>
        <a:sysClr val="windowText" lastClr="000000"/>
      </a:dk1>
      <a:lt1>
        <a:sysClr val="window" lastClr="FFFFFF"/>
      </a:lt1>
      <a:dk2>
        <a:srgbClr val="212121"/>
      </a:dk2>
      <a:lt2>
        <a:srgbClr val="636363"/>
      </a:lt2>
      <a:accent1>
        <a:srgbClr val="3F3F3F"/>
      </a:accent1>
      <a:accent2>
        <a:srgbClr val="00E700"/>
      </a:accent2>
      <a:accent3>
        <a:srgbClr val="00E700"/>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Presentation1" id="{B31C1C1F-7BF2-479E-8FB5-8EC9800FF15F}" vid="{B6D48987-726F-4EBC-A8AB-47012741FA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20627</TotalTime>
  <Words>2343</Words>
  <Application>Microsoft Office PowerPoint</Application>
  <PresentationFormat>Widescreen</PresentationFormat>
  <Paragraphs>397</Paragraphs>
  <Slides>48</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48</vt:i4>
      </vt:variant>
    </vt:vector>
  </HeadingPairs>
  <TitlesOfParts>
    <vt:vector size="58" baseType="lpstr">
      <vt:lpstr>Arial</vt:lpstr>
      <vt:lpstr>Arial Black</vt:lpstr>
      <vt:lpstr>Arial Rounded MT Bold</vt:lpstr>
      <vt:lpstr>Calibri</vt:lpstr>
      <vt:lpstr>Century Gothic</vt:lpstr>
      <vt:lpstr>Consolas</vt:lpstr>
      <vt:lpstr>Cooper Black</vt:lpstr>
      <vt:lpstr>Courier New</vt:lpstr>
      <vt:lpstr>Wingdings 2</vt:lpstr>
      <vt:lpstr>Quotable</vt:lpstr>
      <vt:lpstr>Git - Github</vt:lpstr>
      <vt:lpstr>Command Prompt Terminal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Marketing &amp; SEO</dc:title>
  <dc:creator>yusuf</dc:creator>
  <cp:lastModifiedBy>Tevfik SASTIM</cp:lastModifiedBy>
  <cp:revision>968</cp:revision>
  <dcterms:created xsi:type="dcterms:W3CDTF">2021-02-20T13:06:31Z</dcterms:created>
  <dcterms:modified xsi:type="dcterms:W3CDTF">2022-01-15T17:32:58Z</dcterms:modified>
</cp:coreProperties>
</file>