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529BD-F492-4CC9-925E-91DE2C9CDEDD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EC2DF5-63FA-4E51-8FF3-2A5F753AAE6E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E773E0AB-62E2-4E5F-B9A5-54A859D4C3AD}" type="parTrans" cxnId="{01E54233-CAB9-41B6-B3D8-CFB8B2ED8ABF}">
      <dgm:prSet/>
      <dgm:spPr/>
      <dgm:t>
        <a:bodyPr/>
        <a:lstStyle/>
        <a:p>
          <a:endParaRPr lang="en-US"/>
        </a:p>
      </dgm:t>
    </dgm:pt>
    <dgm:pt modelId="{8CFF6B6C-0BE8-44AD-93D7-0289AB5BF24C}" type="sibTrans" cxnId="{01E54233-CAB9-41B6-B3D8-CFB8B2ED8ABF}">
      <dgm:prSet/>
      <dgm:spPr/>
      <dgm:t>
        <a:bodyPr/>
        <a:lstStyle/>
        <a:p>
          <a:endParaRPr lang="en-US"/>
        </a:p>
      </dgm:t>
    </dgm:pt>
    <dgm:pt modelId="{831A19C4-5327-4106-AE8A-F2A8E28E38EA}">
      <dgm:prSet phldrT="[Text]"/>
      <dgm:spPr/>
      <dgm:t>
        <a:bodyPr/>
        <a:lstStyle/>
        <a:p>
          <a:r>
            <a:rPr lang="en-US" dirty="0" smtClean="0"/>
            <a:t>Members</a:t>
          </a:r>
          <a:endParaRPr lang="en-US" dirty="0"/>
        </a:p>
      </dgm:t>
    </dgm:pt>
    <dgm:pt modelId="{70F9F3B6-BB3D-4C73-9E0F-2923DF54008B}" type="parTrans" cxnId="{1D17F3A4-6A8D-47D0-8BEA-236DDA91CE0B}">
      <dgm:prSet/>
      <dgm:spPr/>
      <dgm:t>
        <a:bodyPr/>
        <a:lstStyle/>
        <a:p>
          <a:endParaRPr lang="en-US"/>
        </a:p>
      </dgm:t>
    </dgm:pt>
    <dgm:pt modelId="{3212CA50-86CF-4C15-8FEF-1FE277A67248}" type="sibTrans" cxnId="{1D17F3A4-6A8D-47D0-8BEA-236DDA91CE0B}">
      <dgm:prSet/>
      <dgm:spPr/>
      <dgm:t>
        <a:bodyPr/>
        <a:lstStyle/>
        <a:p>
          <a:endParaRPr lang="en-US"/>
        </a:p>
      </dgm:t>
    </dgm:pt>
    <dgm:pt modelId="{4B86A2F5-9C72-47B8-95E3-3DC9701228C7}">
      <dgm:prSet phldrT="[Text]"/>
      <dgm:spPr/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E6416963-01DB-4F23-89D8-FFDAD7ED63E5}" type="parTrans" cxnId="{2F3E51B5-260B-4B96-854A-E24587F272C5}">
      <dgm:prSet/>
      <dgm:spPr/>
      <dgm:t>
        <a:bodyPr/>
        <a:lstStyle/>
        <a:p>
          <a:endParaRPr lang="en-US"/>
        </a:p>
      </dgm:t>
    </dgm:pt>
    <dgm:pt modelId="{85744565-B7E6-47AD-A42F-50D6AB9160E8}" type="sibTrans" cxnId="{2F3E51B5-260B-4B96-854A-E24587F272C5}">
      <dgm:prSet/>
      <dgm:spPr/>
      <dgm:t>
        <a:bodyPr/>
        <a:lstStyle/>
        <a:p>
          <a:endParaRPr lang="en-US"/>
        </a:p>
      </dgm:t>
    </dgm:pt>
    <dgm:pt modelId="{01D0CCBB-2841-497E-8800-9DB10F299214}">
      <dgm:prSet phldrT="[Text]"/>
      <dgm:spPr/>
      <dgm:t>
        <a:bodyPr/>
        <a:lstStyle/>
        <a:p>
          <a:r>
            <a:rPr lang="en-US" dirty="0" smtClean="0"/>
            <a:t>Tasks</a:t>
          </a:r>
          <a:endParaRPr lang="en-US" dirty="0"/>
        </a:p>
      </dgm:t>
    </dgm:pt>
    <dgm:pt modelId="{208BF2C4-60C3-433C-B9CD-3D61F1EAD32A}" type="parTrans" cxnId="{A19D02FF-5766-48EE-ABE0-FC42062A46E9}">
      <dgm:prSet/>
      <dgm:spPr/>
      <dgm:t>
        <a:bodyPr/>
        <a:lstStyle/>
        <a:p>
          <a:endParaRPr lang="en-US"/>
        </a:p>
      </dgm:t>
    </dgm:pt>
    <dgm:pt modelId="{5AC3C6FF-B5E4-4E4B-BFB0-A8545469AAE0}" type="sibTrans" cxnId="{A19D02FF-5766-48EE-ABE0-FC42062A46E9}">
      <dgm:prSet/>
      <dgm:spPr/>
      <dgm:t>
        <a:bodyPr/>
        <a:lstStyle/>
        <a:p>
          <a:endParaRPr lang="en-US"/>
        </a:p>
      </dgm:t>
    </dgm:pt>
    <dgm:pt modelId="{81B1C426-FD61-4A7C-B377-8E1CB4092339}">
      <dgm:prSet phldrT="[Text]"/>
      <dgm:spPr/>
      <dgm:t>
        <a:bodyPr/>
        <a:lstStyle/>
        <a:p>
          <a:r>
            <a:rPr lang="en-US" dirty="0" smtClean="0"/>
            <a:t>Events</a:t>
          </a:r>
          <a:endParaRPr lang="en-US" dirty="0"/>
        </a:p>
      </dgm:t>
    </dgm:pt>
    <dgm:pt modelId="{461C743A-90E5-4F88-A9DA-6D607A4FBF3D}" type="parTrans" cxnId="{2CB33BFA-0F7B-43D6-9AA4-ABEEB3E22D91}">
      <dgm:prSet/>
      <dgm:spPr/>
      <dgm:t>
        <a:bodyPr/>
        <a:lstStyle/>
        <a:p>
          <a:endParaRPr lang="en-US"/>
        </a:p>
      </dgm:t>
    </dgm:pt>
    <dgm:pt modelId="{0B3E3F4F-25FC-45AB-9D8E-0614DBAF228F}" type="sibTrans" cxnId="{2CB33BFA-0F7B-43D6-9AA4-ABEEB3E22D91}">
      <dgm:prSet/>
      <dgm:spPr/>
      <dgm:t>
        <a:bodyPr/>
        <a:lstStyle/>
        <a:p>
          <a:endParaRPr lang="en-US"/>
        </a:p>
      </dgm:t>
    </dgm:pt>
    <dgm:pt modelId="{EF069B96-B6A0-413C-9804-A0C39438E135}" type="pres">
      <dgm:prSet presAssocID="{B6E529BD-F492-4CC9-925E-91DE2C9CDED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4B9C478-682D-4812-97A9-02B4EA425D6E}" type="pres">
      <dgm:prSet presAssocID="{40EC2DF5-63FA-4E51-8FF3-2A5F753AAE6E}" presName="centerShape" presStyleLbl="node0" presStyleIdx="0" presStyleCnt="1" custLinFactNeighborX="761" custLinFactNeighborY="507"/>
      <dgm:spPr/>
      <dgm:t>
        <a:bodyPr/>
        <a:lstStyle/>
        <a:p>
          <a:endParaRPr lang="en-US"/>
        </a:p>
      </dgm:t>
    </dgm:pt>
    <dgm:pt modelId="{48B5C614-F3C4-45A0-B7FD-E135672A935D}" type="pres">
      <dgm:prSet presAssocID="{831A19C4-5327-4106-AE8A-F2A8E28E38E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ECEF65-3764-4A44-8C8C-F610E3E05A07}" type="pres">
      <dgm:prSet presAssocID="{831A19C4-5327-4106-AE8A-F2A8E28E38EA}" presName="dummy" presStyleCnt="0"/>
      <dgm:spPr/>
    </dgm:pt>
    <dgm:pt modelId="{13B6B298-7C19-49F3-8CD3-398237527C87}" type="pres">
      <dgm:prSet presAssocID="{3212CA50-86CF-4C15-8FEF-1FE277A67248}" presName="sibTrans" presStyleLbl="sibTrans2D1" presStyleIdx="0" presStyleCnt="4"/>
      <dgm:spPr/>
    </dgm:pt>
    <dgm:pt modelId="{56FFFB50-6CD0-46E5-8A13-6F05D6A39E80}" type="pres">
      <dgm:prSet presAssocID="{4B86A2F5-9C72-47B8-95E3-3DC9701228C7}" presName="node" presStyleLbl="node1" presStyleIdx="1" presStyleCnt="4">
        <dgm:presLayoutVars>
          <dgm:bulletEnabled val="1"/>
        </dgm:presLayoutVars>
      </dgm:prSet>
      <dgm:spPr/>
    </dgm:pt>
    <dgm:pt modelId="{E6053749-6A40-434B-8D72-180C73F6DA41}" type="pres">
      <dgm:prSet presAssocID="{4B86A2F5-9C72-47B8-95E3-3DC9701228C7}" presName="dummy" presStyleCnt="0"/>
      <dgm:spPr/>
    </dgm:pt>
    <dgm:pt modelId="{5BA0B2FC-DA75-4D18-B847-7C432C9FD298}" type="pres">
      <dgm:prSet presAssocID="{85744565-B7E6-47AD-A42F-50D6AB9160E8}" presName="sibTrans" presStyleLbl="sibTrans2D1" presStyleIdx="1" presStyleCnt="4"/>
      <dgm:spPr/>
    </dgm:pt>
    <dgm:pt modelId="{A48E66A7-C273-4506-B802-03A33B3AF2A6}" type="pres">
      <dgm:prSet presAssocID="{01D0CCBB-2841-497E-8800-9DB10F299214}" presName="node" presStyleLbl="node1" presStyleIdx="2" presStyleCnt="4">
        <dgm:presLayoutVars>
          <dgm:bulletEnabled val="1"/>
        </dgm:presLayoutVars>
      </dgm:prSet>
      <dgm:spPr/>
    </dgm:pt>
    <dgm:pt modelId="{52EE71EE-4C99-4ACF-90E6-789A9FBED97E}" type="pres">
      <dgm:prSet presAssocID="{01D0CCBB-2841-497E-8800-9DB10F299214}" presName="dummy" presStyleCnt="0"/>
      <dgm:spPr/>
    </dgm:pt>
    <dgm:pt modelId="{A50A0D6D-BFA0-453D-A228-E47A7DD98F70}" type="pres">
      <dgm:prSet presAssocID="{5AC3C6FF-B5E4-4E4B-BFB0-A8545469AAE0}" presName="sibTrans" presStyleLbl="sibTrans2D1" presStyleIdx="2" presStyleCnt="4"/>
      <dgm:spPr/>
    </dgm:pt>
    <dgm:pt modelId="{D8496884-4A98-4E91-A443-CDF97D5C2254}" type="pres">
      <dgm:prSet presAssocID="{81B1C426-FD61-4A7C-B377-8E1CB409233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62189-6383-459D-8A38-7C9AAAAA573A}" type="pres">
      <dgm:prSet presAssocID="{81B1C426-FD61-4A7C-B377-8E1CB4092339}" presName="dummy" presStyleCnt="0"/>
      <dgm:spPr/>
    </dgm:pt>
    <dgm:pt modelId="{0300764D-A974-4772-B02D-956257A21261}" type="pres">
      <dgm:prSet presAssocID="{0B3E3F4F-25FC-45AB-9D8E-0614DBAF228F}" presName="sibTrans" presStyleLbl="sibTrans2D1" presStyleIdx="3" presStyleCnt="4"/>
      <dgm:spPr/>
    </dgm:pt>
  </dgm:ptLst>
  <dgm:cxnLst>
    <dgm:cxn modelId="{EE95E55F-E4CB-472C-A599-FE5BC4B3A5B9}" type="presOf" srcId="{01D0CCBB-2841-497E-8800-9DB10F299214}" destId="{A48E66A7-C273-4506-B802-03A33B3AF2A6}" srcOrd="0" destOrd="0" presId="urn:microsoft.com/office/officeart/2005/8/layout/radial6"/>
    <dgm:cxn modelId="{91BA8BFE-4CDD-4526-B66A-68C91F075B15}" type="presOf" srcId="{81B1C426-FD61-4A7C-B377-8E1CB4092339}" destId="{D8496884-4A98-4E91-A443-CDF97D5C2254}" srcOrd="0" destOrd="0" presId="urn:microsoft.com/office/officeart/2005/8/layout/radial6"/>
    <dgm:cxn modelId="{2CB33BFA-0F7B-43D6-9AA4-ABEEB3E22D91}" srcId="{40EC2DF5-63FA-4E51-8FF3-2A5F753AAE6E}" destId="{81B1C426-FD61-4A7C-B377-8E1CB4092339}" srcOrd="3" destOrd="0" parTransId="{461C743A-90E5-4F88-A9DA-6D607A4FBF3D}" sibTransId="{0B3E3F4F-25FC-45AB-9D8E-0614DBAF228F}"/>
    <dgm:cxn modelId="{FDEDB30C-8935-443D-ABD7-D1BB259CDFB1}" type="presOf" srcId="{3212CA50-86CF-4C15-8FEF-1FE277A67248}" destId="{13B6B298-7C19-49F3-8CD3-398237527C87}" srcOrd="0" destOrd="0" presId="urn:microsoft.com/office/officeart/2005/8/layout/radial6"/>
    <dgm:cxn modelId="{1D17F3A4-6A8D-47D0-8BEA-236DDA91CE0B}" srcId="{40EC2DF5-63FA-4E51-8FF3-2A5F753AAE6E}" destId="{831A19C4-5327-4106-AE8A-F2A8E28E38EA}" srcOrd="0" destOrd="0" parTransId="{70F9F3B6-BB3D-4C73-9E0F-2923DF54008B}" sibTransId="{3212CA50-86CF-4C15-8FEF-1FE277A67248}"/>
    <dgm:cxn modelId="{86355B59-0B4B-4C02-977F-ADA8DF7E2055}" type="presOf" srcId="{40EC2DF5-63FA-4E51-8FF3-2A5F753AAE6E}" destId="{24B9C478-682D-4812-97A9-02B4EA425D6E}" srcOrd="0" destOrd="0" presId="urn:microsoft.com/office/officeart/2005/8/layout/radial6"/>
    <dgm:cxn modelId="{0D7F96B4-566E-4C4C-BA06-9E1B3D2C6ADD}" type="presOf" srcId="{4B86A2F5-9C72-47B8-95E3-3DC9701228C7}" destId="{56FFFB50-6CD0-46E5-8A13-6F05D6A39E80}" srcOrd="0" destOrd="0" presId="urn:microsoft.com/office/officeart/2005/8/layout/radial6"/>
    <dgm:cxn modelId="{5E30DD12-E965-48A0-9BD9-CCD3357638F5}" type="presOf" srcId="{0B3E3F4F-25FC-45AB-9D8E-0614DBAF228F}" destId="{0300764D-A974-4772-B02D-956257A21261}" srcOrd="0" destOrd="0" presId="urn:microsoft.com/office/officeart/2005/8/layout/radial6"/>
    <dgm:cxn modelId="{BD720779-7936-4ACD-B937-EF8A34DBE038}" type="presOf" srcId="{831A19C4-5327-4106-AE8A-F2A8E28E38EA}" destId="{48B5C614-F3C4-45A0-B7FD-E135672A935D}" srcOrd="0" destOrd="0" presId="urn:microsoft.com/office/officeart/2005/8/layout/radial6"/>
    <dgm:cxn modelId="{D0029883-F204-45C8-813A-1E336685AFDE}" type="presOf" srcId="{5AC3C6FF-B5E4-4E4B-BFB0-A8545469AAE0}" destId="{A50A0D6D-BFA0-453D-A228-E47A7DD98F70}" srcOrd="0" destOrd="0" presId="urn:microsoft.com/office/officeart/2005/8/layout/radial6"/>
    <dgm:cxn modelId="{46C1EA19-BBA1-4770-909E-258415B801DE}" type="presOf" srcId="{B6E529BD-F492-4CC9-925E-91DE2C9CDEDD}" destId="{EF069B96-B6A0-413C-9804-A0C39438E135}" srcOrd="0" destOrd="0" presId="urn:microsoft.com/office/officeart/2005/8/layout/radial6"/>
    <dgm:cxn modelId="{CF220B37-22D9-4D46-972F-5205EBC6B037}" type="presOf" srcId="{85744565-B7E6-47AD-A42F-50D6AB9160E8}" destId="{5BA0B2FC-DA75-4D18-B847-7C432C9FD298}" srcOrd="0" destOrd="0" presId="urn:microsoft.com/office/officeart/2005/8/layout/radial6"/>
    <dgm:cxn modelId="{A19D02FF-5766-48EE-ABE0-FC42062A46E9}" srcId="{40EC2DF5-63FA-4E51-8FF3-2A5F753AAE6E}" destId="{01D0CCBB-2841-497E-8800-9DB10F299214}" srcOrd="2" destOrd="0" parTransId="{208BF2C4-60C3-433C-B9CD-3D61F1EAD32A}" sibTransId="{5AC3C6FF-B5E4-4E4B-BFB0-A8545469AAE0}"/>
    <dgm:cxn modelId="{2F3E51B5-260B-4B96-854A-E24587F272C5}" srcId="{40EC2DF5-63FA-4E51-8FF3-2A5F753AAE6E}" destId="{4B86A2F5-9C72-47B8-95E3-3DC9701228C7}" srcOrd="1" destOrd="0" parTransId="{E6416963-01DB-4F23-89D8-FFDAD7ED63E5}" sibTransId="{85744565-B7E6-47AD-A42F-50D6AB9160E8}"/>
    <dgm:cxn modelId="{01E54233-CAB9-41B6-B3D8-CFB8B2ED8ABF}" srcId="{B6E529BD-F492-4CC9-925E-91DE2C9CDEDD}" destId="{40EC2DF5-63FA-4E51-8FF3-2A5F753AAE6E}" srcOrd="0" destOrd="0" parTransId="{E773E0AB-62E2-4E5F-B9A5-54A859D4C3AD}" sibTransId="{8CFF6B6C-0BE8-44AD-93D7-0289AB5BF24C}"/>
    <dgm:cxn modelId="{CCD8B5B8-88C1-4AAB-9B1D-0DA49CE11ABF}" type="presParOf" srcId="{EF069B96-B6A0-413C-9804-A0C39438E135}" destId="{24B9C478-682D-4812-97A9-02B4EA425D6E}" srcOrd="0" destOrd="0" presId="urn:microsoft.com/office/officeart/2005/8/layout/radial6"/>
    <dgm:cxn modelId="{A8767B48-F5C9-4C53-8229-5FB7C79139EF}" type="presParOf" srcId="{EF069B96-B6A0-413C-9804-A0C39438E135}" destId="{48B5C614-F3C4-45A0-B7FD-E135672A935D}" srcOrd="1" destOrd="0" presId="urn:microsoft.com/office/officeart/2005/8/layout/radial6"/>
    <dgm:cxn modelId="{39D4D26E-A88E-4735-BC2B-F7C30D8FC973}" type="presParOf" srcId="{EF069B96-B6A0-413C-9804-A0C39438E135}" destId="{5BECEF65-3764-4A44-8C8C-F610E3E05A07}" srcOrd="2" destOrd="0" presId="urn:microsoft.com/office/officeart/2005/8/layout/radial6"/>
    <dgm:cxn modelId="{8EB5930F-9172-4234-8927-313846134AE2}" type="presParOf" srcId="{EF069B96-B6A0-413C-9804-A0C39438E135}" destId="{13B6B298-7C19-49F3-8CD3-398237527C87}" srcOrd="3" destOrd="0" presId="urn:microsoft.com/office/officeart/2005/8/layout/radial6"/>
    <dgm:cxn modelId="{2D38BE4F-9EC1-4561-90A9-AE8A89997323}" type="presParOf" srcId="{EF069B96-B6A0-413C-9804-A0C39438E135}" destId="{56FFFB50-6CD0-46E5-8A13-6F05D6A39E80}" srcOrd="4" destOrd="0" presId="urn:microsoft.com/office/officeart/2005/8/layout/radial6"/>
    <dgm:cxn modelId="{33A80BE4-9DEF-4658-94E2-A3FECD10B440}" type="presParOf" srcId="{EF069B96-B6A0-413C-9804-A0C39438E135}" destId="{E6053749-6A40-434B-8D72-180C73F6DA41}" srcOrd="5" destOrd="0" presId="urn:microsoft.com/office/officeart/2005/8/layout/radial6"/>
    <dgm:cxn modelId="{D3CE2285-F3E9-487E-A4C8-9847C3F4201C}" type="presParOf" srcId="{EF069B96-B6A0-413C-9804-A0C39438E135}" destId="{5BA0B2FC-DA75-4D18-B847-7C432C9FD298}" srcOrd="6" destOrd="0" presId="urn:microsoft.com/office/officeart/2005/8/layout/radial6"/>
    <dgm:cxn modelId="{C1F40C24-0D09-4F0F-B93F-9CE1BBB618FF}" type="presParOf" srcId="{EF069B96-B6A0-413C-9804-A0C39438E135}" destId="{A48E66A7-C273-4506-B802-03A33B3AF2A6}" srcOrd="7" destOrd="0" presId="urn:microsoft.com/office/officeart/2005/8/layout/radial6"/>
    <dgm:cxn modelId="{B90C26DE-28E0-4E56-B1CE-FAC4DA9736A5}" type="presParOf" srcId="{EF069B96-B6A0-413C-9804-A0C39438E135}" destId="{52EE71EE-4C99-4ACF-90E6-789A9FBED97E}" srcOrd="8" destOrd="0" presId="urn:microsoft.com/office/officeart/2005/8/layout/radial6"/>
    <dgm:cxn modelId="{F1ECAC7D-6A99-426F-855D-8677CEF8041A}" type="presParOf" srcId="{EF069B96-B6A0-413C-9804-A0C39438E135}" destId="{A50A0D6D-BFA0-453D-A228-E47A7DD98F70}" srcOrd="9" destOrd="0" presId="urn:microsoft.com/office/officeart/2005/8/layout/radial6"/>
    <dgm:cxn modelId="{10661308-B615-40C8-99AC-5C0A2EF73B3B}" type="presParOf" srcId="{EF069B96-B6A0-413C-9804-A0C39438E135}" destId="{D8496884-4A98-4E91-A443-CDF97D5C2254}" srcOrd="10" destOrd="0" presId="urn:microsoft.com/office/officeart/2005/8/layout/radial6"/>
    <dgm:cxn modelId="{2F7C1D96-ADA7-4579-9BB1-C74415928AAA}" type="presParOf" srcId="{EF069B96-B6A0-413C-9804-A0C39438E135}" destId="{CCF62189-6383-459D-8A38-7C9AAAAA573A}" srcOrd="11" destOrd="0" presId="urn:microsoft.com/office/officeart/2005/8/layout/radial6"/>
    <dgm:cxn modelId="{1FE8E249-2889-486F-ADAE-07EB5F3BFEC6}" type="presParOf" srcId="{EF069B96-B6A0-413C-9804-A0C39438E135}" destId="{0300764D-A974-4772-B02D-956257A21261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4F34DB-FA1A-415D-8F35-9EACD9E494B7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0D5E5E9-EC01-49A4-8837-C457E0BB34F0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2B0F3CFD-34FC-43D7-83B5-1B01838A35DD}" type="parTrans" cxnId="{0CCE1E32-E904-40B2-B62E-A0D33FA69069}">
      <dgm:prSet/>
      <dgm:spPr/>
      <dgm:t>
        <a:bodyPr/>
        <a:lstStyle/>
        <a:p>
          <a:endParaRPr lang="en-US"/>
        </a:p>
      </dgm:t>
    </dgm:pt>
    <dgm:pt modelId="{685A5B9B-9A23-4B46-BE72-26BBF2F8B1CB}" type="sibTrans" cxnId="{0CCE1E32-E904-40B2-B62E-A0D33FA69069}">
      <dgm:prSet/>
      <dgm:spPr/>
      <dgm:t>
        <a:bodyPr/>
        <a:lstStyle/>
        <a:p>
          <a:endParaRPr lang="en-US"/>
        </a:p>
      </dgm:t>
    </dgm:pt>
    <dgm:pt modelId="{F18A7AB1-8AA5-4B60-B244-F7CF6543045B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C33C8EB3-91F4-4213-9AD3-5CA0FC8F3BD3}" type="parTrans" cxnId="{75A353EA-97EE-4E22-A57C-3699E921D1C3}">
      <dgm:prSet/>
      <dgm:spPr/>
      <dgm:t>
        <a:bodyPr/>
        <a:lstStyle/>
        <a:p>
          <a:endParaRPr lang="en-US"/>
        </a:p>
      </dgm:t>
    </dgm:pt>
    <dgm:pt modelId="{86B4FCBC-301B-40A6-A7DE-3BA12502EB6C}" type="sibTrans" cxnId="{75A353EA-97EE-4E22-A57C-3699E921D1C3}">
      <dgm:prSet/>
      <dgm:spPr/>
      <dgm:t>
        <a:bodyPr/>
        <a:lstStyle/>
        <a:p>
          <a:endParaRPr lang="en-US"/>
        </a:p>
      </dgm:t>
    </dgm:pt>
    <dgm:pt modelId="{A07615B8-9997-41B9-9B72-2EF95590662F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DD0B10D0-8416-4C62-8CFF-5296BCECB606}" type="parTrans" cxnId="{A7391F83-D89D-45C6-BB4E-8079FF5BB68A}">
      <dgm:prSet/>
      <dgm:spPr/>
      <dgm:t>
        <a:bodyPr/>
        <a:lstStyle/>
        <a:p>
          <a:endParaRPr lang="en-US"/>
        </a:p>
      </dgm:t>
    </dgm:pt>
    <dgm:pt modelId="{8958A096-984D-4C8A-A6F4-BECA4494E89F}" type="sibTrans" cxnId="{A7391F83-D89D-45C6-BB4E-8079FF5BB68A}">
      <dgm:prSet/>
      <dgm:spPr/>
      <dgm:t>
        <a:bodyPr/>
        <a:lstStyle/>
        <a:p>
          <a:endParaRPr lang="en-US"/>
        </a:p>
      </dgm:t>
    </dgm:pt>
    <dgm:pt modelId="{9053990A-FCB1-4A5C-831A-95B47D82AC65}">
      <dgm:prSet phldrT="[Text]"/>
      <dgm:spPr/>
      <dgm:t>
        <a:bodyPr/>
        <a:lstStyle/>
        <a:p>
          <a:r>
            <a:rPr lang="en-US" dirty="0" smtClean="0"/>
            <a:t>Client review</a:t>
          </a:r>
          <a:endParaRPr lang="en-US" dirty="0"/>
        </a:p>
      </dgm:t>
    </dgm:pt>
    <dgm:pt modelId="{EB6C2EAF-FD18-4319-B865-9AEF05ABDBB2}" type="parTrans" cxnId="{4BA0F19B-71C0-4DBA-8D71-B19F38C8E375}">
      <dgm:prSet/>
      <dgm:spPr/>
      <dgm:t>
        <a:bodyPr/>
        <a:lstStyle/>
        <a:p>
          <a:endParaRPr lang="en-US"/>
        </a:p>
      </dgm:t>
    </dgm:pt>
    <dgm:pt modelId="{66B86F66-13BB-406C-B9A2-62ABEB46EF28}" type="sibTrans" cxnId="{4BA0F19B-71C0-4DBA-8D71-B19F38C8E375}">
      <dgm:prSet/>
      <dgm:spPr/>
      <dgm:t>
        <a:bodyPr/>
        <a:lstStyle/>
        <a:p>
          <a:endParaRPr lang="en-US"/>
        </a:p>
      </dgm:t>
    </dgm:pt>
    <dgm:pt modelId="{FB4386A1-B946-4518-8E79-7BA7CF2C31E0}">
      <dgm:prSet phldrT="[Text]"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32EB9411-2D63-45A0-80F7-B2A1FB9B66E5}" type="parTrans" cxnId="{A25C5486-9732-4387-A4C5-F9BA2F9D1088}">
      <dgm:prSet/>
      <dgm:spPr/>
      <dgm:t>
        <a:bodyPr/>
        <a:lstStyle/>
        <a:p>
          <a:endParaRPr lang="en-US"/>
        </a:p>
      </dgm:t>
    </dgm:pt>
    <dgm:pt modelId="{F4AF577F-ED94-47E6-BBBE-63082177A191}" type="sibTrans" cxnId="{A25C5486-9732-4387-A4C5-F9BA2F9D1088}">
      <dgm:prSet/>
      <dgm:spPr/>
      <dgm:t>
        <a:bodyPr/>
        <a:lstStyle/>
        <a:p>
          <a:endParaRPr lang="en-US"/>
        </a:p>
      </dgm:t>
    </dgm:pt>
    <dgm:pt modelId="{73B8C9F4-4676-414F-9DC9-38127CA6F2C4}" type="pres">
      <dgm:prSet presAssocID="{2C4F34DB-FA1A-415D-8F35-9EACD9E494B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E46C924-603F-497F-8654-C50EDFE7BE8E}" type="pres">
      <dgm:prSet presAssocID="{B0D5E5E9-EC01-49A4-8837-C457E0BB34F0}" presName="Accent1" presStyleCnt="0"/>
      <dgm:spPr/>
    </dgm:pt>
    <dgm:pt modelId="{8AA17AFC-23D6-4C5F-9EDA-E1B05E1B4B56}" type="pres">
      <dgm:prSet presAssocID="{B0D5E5E9-EC01-49A4-8837-C457E0BB34F0}" presName="Accent" presStyleLbl="node1" presStyleIdx="0" presStyleCnt="5"/>
      <dgm:spPr/>
    </dgm:pt>
    <dgm:pt modelId="{1211C41B-98C8-47F5-933A-AB73AEED4B75}" type="pres">
      <dgm:prSet presAssocID="{B0D5E5E9-EC01-49A4-8837-C457E0BB34F0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054B4030-7510-4D36-98F3-85CA0D8F21E2}" type="pres">
      <dgm:prSet presAssocID="{F18A7AB1-8AA5-4B60-B244-F7CF6543045B}" presName="Accent2" presStyleCnt="0"/>
      <dgm:spPr/>
    </dgm:pt>
    <dgm:pt modelId="{9C5F0F96-055E-488F-9A90-639040EB4C8E}" type="pres">
      <dgm:prSet presAssocID="{F18A7AB1-8AA5-4B60-B244-F7CF6543045B}" presName="Accent" presStyleLbl="node1" presStyleIdx="1" presStyleCnt="5"/>
      <dgm:spPr/>
    </dgm:pt>
    <dgm:pt modelId="{44ECFD88-912C-413E-A671-3E4593675E74}" type="pres">
      <dgm:prSet presAssocID="{F18A7AB1-8AA5-4B60-B244-F7CF6543045B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FC4C644D-70EF-405D-8D62-9D8B45D0C2C0}" type="pres">
      <dgm:prSet presAssocID="{A07615B8-9997-41B9-9B72-2EF95590662F}" presName="Accent3" presStyleCnt="0"/>
      <dgm:spPr/>
    </dgm:pt>
    <dgm:pt modelId="{D37BF66A-F459-46B0-B028-2D51CB6747D5}" type="pres">
      <dgm:prSet presAssocID="{A07615B8-9997-41B9-9B72-2EF95590662F}" presName="Accent" presStyleLbl="node1" presStyleIdx="2" presStyleCnt="5"/>
      <dgm:spPr/>
    </dgm:pt>
    <dgm:pt modelId="{E29E6B4A-E540-4B13-9134-EEE34A83922B}" type="pres">
      <dgm:prSet presAssocID="{A07615B8-9997-41B9-9B72-2EF95590662F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C5A7510B-5EB3-4E69-B226-12DA393D0F25}" type="pres">
      <dgm:prSet presAssocID="{9053990A-FCB1-4A5C-831A-95B47D82AC65}" presName="Accent4" presStyleCnt="0"/>
      <dgm:spPr/>
    </dgm:pt>
    <dgm:pt modelId="{EDFC953A-DE36-4CAC-B2BF-570E96DE521E}" type="pres">
      <dgm:prSet presAssocID="{9053990A-FCB1-4A5C-831A-95B47D82AC65}" presName="Accent" presStyleLbl="node1" presStyleIdx="3" presStyleCnt="5"/>
      <dgm:spPr/>
    </dgm:pt>
    <dgm:pt modelId="{102A4B85-6180-423F-8DE4-D65175E9B49E}" type="pres">
      <dgm:prSet presAssocID="{9053990A-FCB1-4A5C-831A-95B47D82AC65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68EE19AD-424D-45BA-8D04-A60E7C0C3917}" type="pres">
      <dgm:prSet presAssocID="{FB4386A1-B946-4518-8E79-7BA7CF2C31E0}" presName="Accent5" presStyleCnt="0"/>
      <dgm:spPr/>
    </dgm:pt>
    <dgm:pt modelId="{B8995ADC-9D89-4239-B8FE-690860B999CB}" type="pres">
      <dgm:prSet presAssocID="{FB4386A1-B946-4518-8E79-7BA7CF2C31E0}" presName="Accent" presStyleLbl="node1" presStyleIdx="4" presStyleCnt="5"/>
      <dgm:spPr/>
    </dgm:pt>
    <dgm:pt modelId="{854D6A84-C51F-4FDC-B1C9-5D265EEE96D3}" type="pres">
      <dgm:prSet presAssocID="{FB4386A1-B946-4518-8E79-7BA7CF2C31E0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37A98543-6077-459A-8550-F90638D6069F}" type="presOf" srcId="{9053990A-FCB1-4A5C-831A-95B47D82AC65}" destId="{102A4B85-6180-423F-8DE4-D65175E9B49E}" srcOrd="0" destOrd="0" presId="urn:microsoft.com/office/officeart/2009/layout/CircleArrowProcess"/>
    <dgm:cxn modelId="{A7391F83-D89D-45C6-BB4E-8079FF5BB68A}" srcId="{2C4F34DB-FA1A-415D-8F35-9EACD9E494B7}" destId="{A07615B8-9997-41B9-9B72-2EF95590662F}" srcOrd="2" destOrd="0" parTransId="{DD0B10D0-8416-4C62-8CFF-5296BCECB606}" sibTransId="{8958A096-984D-4C8A-A6F4-BECA4494E89F}"/>
    <dgm:cxn modelId="{0CCE1E32-E904-40B2-B62E-A0D33FA69069}" srcId="{2C4F34DB-FA1A-415D-8F35-9EACD9E494B7}" destId="{B0D5E5E9-EC01-49A4-8837-C457E0BB34F0}" srcOrd="0" destOrd="0" parTransId="{2B0F3CFD-34FC-43D7-83B5-1B01838A35DD}" sibTransId="{685A5B9B-9A23-4B46-BE72-26BBF2F8B1CB}"/>
    <dgm:cxn modelId="{B6316F52-A2B5-4F22-A6D2-E3FE3A85C019}" type="presOf" srcId="{F18A7AB1-8AA5-4B60-B244-F7CF6543045B}" destId="{44ECFD88-912C-413E-A671-3E4593675E74}" srcOrd="0" destOrd="0" presId="urn:microsoft.com/office/officeart/2009/layout/CircleArrowProcess"/>
    <dgm:cxn modelId="{9C3FB3A9-3383-4105-9E3C-2CEE53A5E8A6}" type="presOf" srcId="{A07615B8-9997-41B9-9B72-2EF95590662F}" destId="{E29E6B4A-E540-4B13-9134-EEE34A83922B}" srcOrd="0" destOrd="0" presId="urn:microsoft.com/office/officeart/2009/layout/CircleArrowProcess"/>
    <dgm:cxn modelId="{6F81D866-3750-4BCF-BF0F-D04B6B915140}" type="presOf" srcId="{FB4386A1-B946-4518-8E79-7BA7CF2C31E0}" destId="{854D6A84-C51F-4FDC-B1C9-5D265EEE96D3}" srcOrd="0" destOrd="0" presId="urn:microsoft.com/office/officeart/2009/layout/CircleArrowProcess"/>
    <dgm:cxn modelId="{976ED3C6-D28F-41FC-918E-8E733932706A}" type="presOf" srcId="{B0D5E5E9-EC01-49A4-8837-C457E0BB34F0}" destId="{1211C41B-98C8-47F5-933A-AB73AEED4B75}" srcOrd="0" destOrd="0" presId="urn:microsoft.com/office/officeart/2009/layout/CircleArrowProcess"/>
    <dgm:cxn modelId="{ABCDC667-74E4-4AEB-9C04-D4203DFEA09C}" type="presOf" srcId="{2C4F34DB-FA1A-415D-8F35-9EACD9E494B7}" destId="{73B8C9F4-4676-414F-9DC9-38127CA6F2C4}" srcOrd="0" destOrd="0" presId="urn:microsoft.com/office/officeart/2009/layout/CircleArrowProcess"/>
    <dgm:cxn modelId="{4BA0F19B-71C0-4DBA-8D71-B19F38C8E375}" srcId="{2C4F34DB-FA1A-415D-8F35-9EACD9E494B7}" destId="{9053990A-FCB1-4A5C-831A-95B47D82AC65}" srcOrd="3" destOrd="0" parTransId="{EB6C2EAF-FD18-4319-B865-9AEF05ABDBB2}" sibTransId="{66B86F66-13BB-406C-B9A2-62ABEB46EF28}"/>
    <dgm:cxn modelId="{75A353EA-97EE-4E22-A57C-3699E921D1C3}" srcId="{2C4F34DB-FA1A-415D-8F35-9EACD9E494B7}" destId="{F18A7AB1-8AA5-4B60-B244-F7CF6543045B}" srcOrd="1" destOrd="0" parTransId="{C33C8EB3-91F4-4213-9AD3-5CA0FC8F3BD3}" sibTransId="{86B4FCBC-301B-40A6-A7DE-3BA12502EB6C}"/>
    <dgm:cxn modelId="{A25C5486-9732-4387-A4C5-F9BA2F9D1088}" srcId="{2C4F34DB-FA1A-415D-8F35-9EACD9E494B7}" destId="{FB4386A1-B946-4518-8E79-7BA7CF2C31E0}" srcOrd="4" destOrd="0" parTransId="{32EB9411-2D63-45A0-80F7-B2A1FB9B66E5}" sibTransId="{F4AF577F-ED94-47E6-BBBE-63082177A191}"/>
    <dgm:cxn modelId="{A659A282-BB26-41BB-B861-BEA6949E9C5B}" type="presParOf" srcId="{73B8C9F4-4676-414F-9DC9-38127CA6F2C4}" destId="{AE46C924-603F-497F-8654-C50EDFE7BE8E}" srcOrd="0" destOrd="0" presId="urn:microsoft.com/office/officeart/2009/layout/CircleArrowProcess"/>
    <dgm:cxn modelId="{CF653662-8E50-43B4-B0F6-9745BCF95AF8}" type="presParOf" srcId="{AE46C924-603F-497F-8654-C50EDFE7BE8E}" destId="{8AA17AFC-23D6-4C5F-9EDA-E1B05E1B4B56}" srcOrd="0" destOrd="0" presId="urn:microsoft.com/office/officeart/2009/layout/CircleArrowProcess"/>
    <dgm:cxn modelId="{44D79C7B-E8BB-4B28-830C-2A83C0B62BB4}" type="presParOf" srcId="{73B8C9F4-4676-414F-9DC9-38127CA6F2C4}" destId="{1211C41B-98C8-47F5-933A-AB73AEED4B75}" srcOrd="1" destOrd="0" presId="urn:microsoft.com/office/officeart/2009/layout/CircleArrowProcess"/>
    <dgm:cxn modelId="{116305A7-FFEA-4785-AEA2-3226DDE781EE}" type="presParOf" srcId="{73B8C9F4-4676-414F-9DC9-38127CA6F2C4}" destId="{054B4030-7510-4D36-98F3-85CA0D8F21E2}" srcOrd="2" destOrd="0" presId="urn:microsoft.com/office/officeart/2009/layout/CircleArrowProcess"/>
    <dgm:cxn modelId="{CB54034E-B1D0-4328-9579-2CA7AC6A1333}" type="presParOf" srcId="{054B4030-7510-4D36-98F3-85CA0D8F21E2}" destId="{9C5F0F96-055E-488F-9A90-639040EB4C8E}" srcOrd="0" destOrd="0" presId="urn:microsoft.com/office/officeart/2009/layout/CircleArrowProcess"/>
    <dgm:cxn modelId="{046B0D18-ED81-49B3-B93F-58D971F81D26}" type="presParOf" srcId="{73B8C9F4-4676-414F-9DC9-38127CA6F2C4}" destId="{44ECFD88-912C-413E-A671-3E4593675E74}" srcOrd="3" destOrd="0" presId="urn:microsoft.com/office/officeart/2009/layout/CircleArrowProcess"/>
    <dgm:cxn modelId="{E3C6CBD2-8305-469D-B5E3-713241767B16}" type="presParOf" srcId="{73B8C9F4-4676-414F-9DC9-38127CA6F2C4}" destId="{FC4C644D-70EF-405D-8D62-9D8B45D0C2C0}" srcOrd="4" destOrd="0" presId="urn:microsoft.com/office/officeart/2009/layout/CircleArrowProcess"/>
    <dgm:cxn modelId="{7C8FA215-3072-4FA9-BBAC-2DF3B0A1A818}" type="presParOf" srcId="{FC4C644D-70EF-405D-8D62-9D8B45D0C2C0}" destId="{D37BF66A-F459-46B0-B028-2D51CB6747D5}" srcOrd="0" destOrd="0" presId="urn:microsoft.com/office/officeart/2009/layout/CircleArrowProcess"/>
    <dgm:cxn modelId="{F5BF7086-FB79-4B84-A569-660A5BC351CF}" type="presParOf" srcId="{73B8C9F4-4676-414F-9DC9-38127CA6F2C4}" destId="{E29E6B4A-E540-4B13-9134-EEE34A83922B}" srcOrd="5" destOrd="0" presId="urn:microsoft.com/office/officeart/2009/layout/CircleArrowProcess"/>
    <dgm:cxn modelId="{E82C9F60-6AF1-4881-A9DE-FB5C3D1C800E}" type="presParOf" srcId="{73B8C9F4-4676-414F-9DC9-38127CA6F2C4}" destId="{C5A7510B-5EB3-4E69-B226-12DA393D0F25}" srcOrd="6" destOrd="0" presId="urn:microsoft.com/office/officeart/2009/layout/CircleArrowProcess"/>
    <dgm:cxn modelId="{15965B50-B68A-431A-8B6C-252CED96C6FB}" type="presParOf" srcId="{C5A7510B-5EB3-4E69-B226-12DA393D0F25}" destId="{EDFC953A-DE36-4CAC-B2BF-570E96DE521E}" srcOrd="0" destOrd="0" presId="urn:microsoft.com/office/officeart/2009/layout/CircleArrowProcess"/>
    <dgm:cxn modelId="{A110638C-A4A5-4746-9C0D-7916DEBD2B49}" type="presParOf" srcId="{73B8C9F4-4676-414F-9DC9-38127CA6F2C4}" destId="{102A4B85-6180-423F-8DE4-D65175E9B49E}" srcOrd="7" destOrd="0" presId="urn:microsoft.com/office/officeart/2009/layout/CircleArrowProcess"/>
    <dgm:cxn modelId="{705358A2-90EF-4783-9022-285D49A6C59C}" type="presParOf" srcId="{73B8C9F4-4676-414F-9DC9-38127CA6F2C4}" destId="{68EE19AD-424D-45BA-8D04-A60E7C0C3917}" srcOrd="8" destOrd="0" presId="urn:microsoft.com/office/officeart/2009/layout/CircleArrowProcess"/>
    <dgm:cxn modelId="{A3AC785A-3265-43ED-A16E-511D2BBBB7AD}" type="presParOf" srcId="{68EE19AD-424D-45BA-8D04-A60E7C0C3917}" destId="{B8995ADC-9D89-4239-B8FE-690860B999CB}" srcOrd="0" destOrd="0" presId="urn:microsoft.com/office/officeart/2009/layout/CircleArrowProcess"/>
    <dgm:cxn modelId="{7D514DA5-2634-4447-A898-062D8590F546}" type="presParOf" srcId="{73B8C9F4-4676-414F-9DC9-38127CA6F2C4}" destId="{854D6A84-C51F-4FDC-B1C9-5D265EEE96D3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0764D-A974-4772-B02D-956257A21261}">
      <dsp:nvSpPr>
        <dsp:cNvPr id="0" name=""/>
        <dsp:cNvSpPr/>
      </dsp:nvSpPr>
      <dsp:spPr>
        <a:xfrm>
          <a:off x="829409" y="463490"/>
          <a:ext cx="3095744" cy="3095744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A0D6D-BFA0-453D-A228-E47A7DD98F70}">
      <dsp:nvSpPr>
        <dsp:cNvPr id="0" name=""/>
        <dsp:cNvSpPr/>
      </dsp:nvSpPr>
      <dsp:spPr>
        <a:xfrm>
          <a:off x="829409" y="463490"/>
          <a:ext cx="3095744" cy="3095744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0B2FC-DA75-4D18-B847-7C432C9FD298}">
      <dsp:nvSpPr>
        <dsp:cNvPr id="0" name=""/>
        <dsp:cNvSpPr/>
      </dsp:nvSpPr>
      <dsp:spPr>
        <a:xfrm>
          <a:off x="829409" y="463490"/>
          <a:ext cx="3095744" cy="3095744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6B298-7C19-49F3-8CD3-398237527C87}">
      <dsp:nvSpPr>
        <dsp:cNvPr id="0" name=""/>
        <dsp:cNvSpPr/>
      </dsp:nvSpPr>
      <dsp:spPr>
        <a:xfrm>
          <a:off x="829409" y="463490"/>
          <a:ext cx="3095744" cy="3095744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9C478-682D-4812-97A9-02B4EA425D6E}">
      <dsp:nvSpPr>
        <dsp:cNvPr id="0" name=""/>
        <dsp:cNvSpPr/>
      </dsp:nvSpPr>
      <dsp:spPr>
        <a:xfrm>
          <a:off x="1687573" y="1313973"/>
          <a:ext cx="1425440" cy="1425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Web application</a:t>
          </a:r>
          <a:endParaRPr lang="en-US" sz="1600" kern="1200" dirty="0"/>
        </a:p>
      </dsp:txBody>
      <dsp:txXfrm>
        <a:off x="1896324" y="1522724"/>
        <a:ext cx="1007938" cy="1007938"/>
      </dsp:txXfrm>
    </dsp:sp>
    <dsp:sp modelId="{48B5C614-F3C4-45A0-B7FD-E135672A935D}">
      <dsp:nvSpPr>
        <dsp:cNvPr id="0" name=""/>
        <dsp:cNvSpPr/>
      </dsp:nvSpPr>
      <dsp:spPr>
        <a:xfrm>
          <a:off x="1878377" y="507"/>
          <a:ext cx="997808" cy="9978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Members</a:t>
          </a:r>
          <a:endParaRPr lang="en-US" sz="1300" kern="1200" dirty="0"/>
        </a:p>
      </dsp:txBody>
      <dsp:txXfrm>
        <a:off x="2024503" y="146633"/>
        <a:ext cx="705556" cy="705556"/>
      </dsp:txXfrm>
    </dsp:sp>
    <dsp:sp modelId="{56FFFB50-6CD0-46E5-8A13-6F05D6A39E80}">
      <dsp:nvSpPr>
        <dsp:cNvPr id="0" name=""/>
        <dsp:cNvSpPr/>
      </dsp:nvSpPr>
      <dsp:spPr>
        <a:xfrm>
          <a:off x="3390328" y="1512458"/>
          <a:ext cx="997808" cy="9978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Projects</a:t>
          </a:r>
          <a:endParaRPr lang="en-US" sz="1300" kern="1200" dirty="0"/>
        </a:p>
      </dsp:txBody>
      <dsp:txXfrm>
        <a:off x="3536454" y="1658584"/>
        <a:ext cx="705556" cy="705556"/>
      </dsp:txXfrm>
    </dsp:sp>
    <dsp:sp modelId="{A48E66A7-C273-4506-B802-03A33B3AF2A6}">
      <dsp:nvSpPr>
        <dsp:cNvPr id="0" name=""/>
        <dsp:cNvSpPr/>
      </dsp:nvSpPr>
      <dsp:spPr>
        <a:xfrm>
          <a:off x="1878377" y="3024409"/>
          <a:ext cx="997808" cy="9978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Tasks</a:t>
          </a:r>
          <a:endParaRPr lang="en-US" sz="1300" kern="1200" dirty="0"/>
        </a:p>
      </dsp:txBody>
      <dsp:txXfrm>
        <a:off x="2024503" y="3170535"/>
        <a:ext cx="705556" cy="705556"/>
      </dsp:txXfrm>
    </dsp:sp>
    <dsp:sp modelId="{D8496884-4A98-4E91-A443-CDF97D5C2254}">
      <dsp:nvSpPr>
        <dsp:cNvPr id="0" name=""/>
        <dsp:cNvSpPr/>
      </dsp:nvSpPr>
      <dsp:spPr>
        <a:xfrm>
          <a:off x="366426" y="1512458"/>
          <a:ext cx="997808" cy="9978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Events</a:t>
          </a:r>
          <a:endParaRPr lang="en-US" sz="1300" kern="1200" dirty="0"/>
        </a:p>
      </dsp:txBody>
      <dsp:txXfrm>
        <a:off x="512552" y="1658584"/>
        <a:ext cx="705556" cy="705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17AFC-23D6-4C5F-9EDA-E1B05E1B4B56}">
      <dsp:nvSpPr>
        <dsp:cNvPr id="0" name=""/>
        <dsp:cNvSpPr/>
      </dsp:nvSpPr>
      <dsp:spPr>
        <a:xfrm>
          <a:off x="872064" y="0"/>
          <a:ext cx="826042" cy="82608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1C41B-98C8-47F5-933A-AB73AEED4B75}">
      <dsp:nvSpPr>
        <dsp:cNvPr id="0" name=""/>
        <dsp:cNvSpPr/>
      </dsp:nvSpPr>
      <dsp:spPr>
        <a:xfrm>
          <a:off x="1054441" y="299182"/>
          <a:ext cx="460978" cy="2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Development</a:t>
          </a:r>
          <a:endParaRPr lang="en-US" sz="500" kern="1200" dirty="0"/>
        </a:p>
      </dsp:txBody>
      <dsp:txXfrm>
        <a:off x="1054441" y="299182"/>
        <a:ext cx="460978" cy="230386"/>
      </dsp:txXfrm>
    </dsp:sp>
    <dsp:sp modelId="{9C5F0F96-055E-488F-9A90-639040EB4C8E}">
      <dsp:nvSpPr>
        <dsp:cNvPr id="0" name=""/>
        <dsp:cNvSpPr/>
      </dsp:nvSpPr>
      <dsp:spPr>
        <a:xfrm>
          <a:off x="642581" y="474638"/>
          <a:ext cx="826042" cy="82608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shade val="50000"/>
            <a:hueOff val="-203081"/>
            <a:satOff val="1679"/>
            <a:lumOff val="190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CFD88-912C-413E-A671-3E4593675E74}">
      <dsp:nvSpPr>
        <dsp:cNvPr id="0" name=""/>
        <dsp:cNvSpPr/>
      </dsp:nvSpPr>
      <dsp:spPr>
        <a:xfrm>
          <a:off x="824029" y="774887"/>
          <a:ext cx="460978" cy="2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Testing</a:t>
          </a:r>
          <a:endParaRPr lang="en-US" sz="500" kern="1200" dirty="0"/>
        </a:p>
      </dsp:txBody>
      <dsp:txXfrm>
        <a:off x="824029" y="774887"/>
        <a:ext cx="460978" cy="230386"/>
      </dsp:txXfrm>
    </dsp:sp>
    <dsp:sp modelId="{D37BF66A-F459-46B0-B028-2D51CB6747D5}">
      <dsp:nvSpPr>
        <dsp:cNvPr id="0" name=""/>
        <dsp:cNvSpPr/>
      </dsp:nvSpPr>
      <dsp:spPr>
        <a:xfrm>
          <a:off x="872064" y="951410"/>
          <a:ext cx="826042" cy="82608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shade val="50000"/>
            <a:hueOff val="-406162"/>
            <a:satOff val="3358"/>
            <a:lumOff val="380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E6B4A-E540-4B13-9134-EEE34A83922B}">
      <dsp:nvSpPr>
        <dsp:cNvPr id="0" name=""/>
        <dsp:cNvSpPr/>
      </dsp:nvSpPr>
      <dsp:spPr>
        <a:xfrm>
          <a:off x="1054441" y="1250326"/>
          <a:ext cx="460978" cy="2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Release</a:t>
          </a:r>
          <a:endParaRPr lang="en-US" sz="500" kern="1200" dirty="0"/>
        </a:p>
      </dsp:txBody>
      <dsp:txXfrm>
        <a:off x="1054441" y="1250326"/>
        <a:ext cx="460978" cy="230386"/>
      </dsp:txXfrm>
    </dsp:sp>
    <dsp:sp modelId="{EDFC953A-DE36-4CAC-B2BF-570E96DE521E}">
      <dsp:nvSpPr>
        <dsp:cNvPr id="0" name=""/>
        <dsp:cNvSpPr/>
      </dsp:nvSpPr>
      <dsp:spPr>
        <a:xfrm>
          <a:off x="642581" y="1426848"/>
          <a:ext cx="826042" cy="82608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shade val="50000"/>
            <a:hueOff val="-406162"/>
            <a:satOff val="3358"/>
            <a:lumOff val="380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A4B85-6180-423F-8DE4-D65175E9B49E}">
      <dsp:nvSpPr>
        <dsp:cNvPr id="0" name=""/>
        <dsp:cNvSpPr/>
      </dsp:nvSpPr>
      <dsp:spPr>
        <a:xfrm>
          <a:off x="824029" y="1726031"/>
          <a:ext cx="460978" cy="2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Client review</a:t>
          </a:r>
          <a:endParaRPr lang="en-US" sz="500" kern="1200" dirty="0"/>
        </a:p>
      </dsp:txBody>
      <dsp:txXfrm>
        <a:off x="824029" y="1726031"/>
        <a:ext cx="460978" cy="230386"/>
      </dsp:txXfrm>
    </dsp:sp>
    <dsp:sp modelId="{B8995ADC-9D89-4239-B8FE-690860B999CB}">
      <dsp:nvSpPr>
        <dsp:cNvPr id="0" name=""/>
        <dsp:cNvSpPr/>
      </dsp:nvSpPr>
      <dsp:spPr>
        <a:xfrm>
          <a:off x="930790" y="1956417"/>
          <a:ext cx="709674" cy="71009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shade val="50000"/>
            <a:hueOff val="-203081"/>
            <a:satOff val="1679"/>
            <a:lumOff val="190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D6A84-C51F-4FDC-B1C9-5D265EEE96D3}">
      <dsp:nvSpPr>
        <dsp:cNvPr id="0" name=""/>
        <dsp:cNvSpPr/>
      </dsp:nvSpPr>
      <dsp:spPr>
        <a:xfrm>
          <a:off x="1054441" y="2201736"/>
          <a:ext cx="460978" cy="2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Documentation</a:t>
          </a:r>
          <a:endParaRPr lang="en-US" sz="500" kern="1200" dirty="0"/>
        </a:p>
      </dsp:txBody>
      <dsp:txXfrm>
        <a:off x="1054441" y="2201736"/>
        <a:ext cx="460978" cy="230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BF127-A319-423B-ACA2-8706DFE199A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DD1E1-A883-4AE0-8B81-705D8F8A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DD1E1-A883-4AE0-8B81-705D8F8A12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3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DD1E1-A883-4AE0-8B81-705D8F8A12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5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1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2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8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6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7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2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Copyright © 2016 by </a:t>
            </a:r>
            <a:r>
              <a:rPr lang="en-US" dirty="0" err="1" smtClean="0"/>
              <a:t>Itorerut</a:t>
            </a:r>
            <a:r>
              <a:rPr lang="en-US" dirty="0" smtClean="0"/>
              <a:t> Project - JCE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02" y="6088234"/>
            <a:ext cx="1373072" cy="57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5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jp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ITORETOT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0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Achievements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965960"/>
            <a:ext cx="4754880" cy="4023360"/>
          </a:xfrm>
        </p:spPr>
        <p:txBody>
          <a:bodyPr/>
          <a:lstStyle/>
          <a:p>
            <a:r>
              <a:rPr lang="en-US" dirty="0" smtClean="0"/>
              <a:t>One web application </a:t>
            </a:r>
            <a:r>
              <a:rPr lang="en-US" dirty="0"/>
              <a:t>which </a:t>
            </a:r>
            <a:r>
              <a:rPr lang="en-US" dirty="0" smtClean="0"/>
              <a:t>bundle all the movement data.</a:t>
            </a:r>
          </a:p>
          <a:p>
            <a:endParaRPr lang="en-US" dirty="0" smtClean="0"/>
          </a:p>
          <a:p>
            <a:r>
              <a:rPr lang="en-US" dirty="0" smtClean="0"/>
              <a:t>Perception</a:t>
            </a:r>
            <a:r>
              <a:rPr lang="en-US" dirty="0"/>
              <a:t> </a:t>
            </a:r>
            <a:r>
              <a:rPr lang="en-US" dirty="0" smtClean="0"/>
              <a:t>WP website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8460994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101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1" y="1168492"/>
            <a:ext cx="4765699" cy="3932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94" y="4219230"/>
            <a:ext cx="2732094" cy="1620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5" y="1168492"/>
            <a:ext cx="4531625" cy="2827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68" y="4219230"/>
            <a:ext cx="3245666" cy="162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Retrospective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2136" y="1911754"/>
            <a:ext cx="3933525" cy="49890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Successful teamwork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SRS sprint is a critical step in the project, all the team should know and be part of this sprint.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design sprint should be detailed and modularly, it is good to open it with a team brain storm.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client should be part of the development environment, many features and improvements can be achieve with that attitude.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38" y="1678444"/>
            <a:ext cx="1131562" cy="767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320" y="2724675"/>
            <a:ext cx="797797" cy="11169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12136" y="2979816"/>
            <a:ext cx="37850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Customer</a:t>
            </a:r>
            <a:r>
              <a:rPr lang="en-US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orientation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8438" y="4277274"/>
            <a:ext cx="48474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Fast </a:t>
            </a:r>
            <a:r>
              <a:rPr lang="en-US" sz="3200" dirty="0" smtClean="0">
                <a:solidFill>
                  <a:schemeClr val="accent1"/>
                </a:solidFill>
              </a:rPr>
              <a:t>development solutions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91539407"/>
              </p:ext>
            </p:extLst>
          </p:nvPr>
        </p:nvGraphicFramePr>
        <p:xfrm>
          <a:off x="9464842" y="3185651"/>
          <a:ext cx="2340689" cy="2666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8854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84946"/>
            <a:ext cx="4343400" cy="628851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Methods and Tools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25" y="2453842"/>
            <a:ext cx="5213350" cy="195031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Team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detailed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stack </a:t>
            </a:r>
            <a:r>
              <a:rPr lang="en-US" dirty="0" smtClean="0"/>
              <a:t>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4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Security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fast develop, the information security of the app is </a:t>
            </a:r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the DB queries is in clear text.</a:t>
            </a:r>
          </a:p>
          <a:p>
            <a:r>
              <a:rPr lang="en-US" dirty="0" smtClean="0"/>
              <a:t>Using HTTP instead SSH to transfer data between server and client.</a:t>
            </a:r>
          </a:p>
          <a:p>
            <a:endParaRPr lang="en-US" dirty="0"/>
          </a:p>
          <a:p>
            <a:pPr marL="4572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The application stores sensitive information about the movement.</a:t>
            </a:r>
          </a:p>
          <a:p>
            <a:pPr marL="4572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Information security features should be part of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2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789" y="1884947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Review and documentation in Agile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71811" y="324130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Agree 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1811" y="367364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Disagree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400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122</TotalTime>
  <Words>186</Words>
  <Application>Microsoft Office PowerPoint</Application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Basis</vt:lpstr>
      <vt:lpstr>ITORETOT project</vt:lpstr>
      <vt:lpstr>Achievements</vt:lpstr>
      <vt:lpstr>PowerPoint Presentation</vt:lpstr>
      <vt:lpstr>Retrospective </vt:lpstr>
      <vt:lpstr>Methods and Tools</vt:lpstr>
      <vt:lpstr>Security</vt:lpstr>
      <vt:lpstr>Review and documentation in Agile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ITORETOT project</dc:title>
  <dc:creator>Otmazgin, Shon</dc:creator>
  <cp:keywords>CTPClassification=CTP_NWR:VisualMarkings=</cp:keywords>
  <cp:lastModifiedBy>Otmazgin, Shon</cp:lastModifiedBy>
  <cp:revision>21</cp:revision>
  <dcterms:created xsi:type="dcterms:W3CDTF">2016-06-19T07:28:43Z</dcterms:created>
  <dcterms:modified xsi:type="dcterms:W3CDTF">2016-06-19T09:31:23Z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5c5351eb-e506-4a66-b286-0c1f5e25e9e2</vt:lpwstr>
  </property>
  <property fmtid="{D5CDD505-2E9C-101B-9397-08002B2CF9AE}" pid="3" name="CTP_TimeStamp">
    <vt:lpwstr>2016-06-19 09:31:01Z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