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bookmarkIdSeed="2">
  <p:sldMasterIdLst>
    <p:sldMasterId id="2147483648" r:id="rId1"/>
  </p:sldMasterIdLst>
  <p:sldIdLst>
    <p:sldId id="256" r:id="rId2"/>
    <p:sldId id="257" r:id="rId3"/>
    <p:sldId id="259" r:id="rId4"/>
    <p:sldId id="258" r:id="rId5"/>
    <p:sldId id="271" r:id="rId6"/>
    <p:sldId id="273" r:id="rId7"/>
    <p:sldId id="274" r:id="rId8"/>
    <p:sldId id="265" r:id="rId9"/>
    <p:sldId id="260" r:id="rId10"/>
    <p:sldId id="262" r:id="rId11"/>
    <p:sldId id="267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24EDB3-F52E-47B9-A297-369CE1D823A1}" v="281" dt="2021-11-15T12:05:16.2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 Gottfeld" userId="fcd42df5c9087834" providerId="LiveId" clId="{4724EDB3-F52E-47B9-A297-369CE1D823A1}"/>
    <pc:docChg chg="undo custSel modSld sldOrd">
      <pc:chgData name="Tal Gottfeld" userId="fcd42df5c9087834" providerId="LiveId" clId="{4724EDB3-F52E-47B9-A297-369CE1D823A1}" dt="2021-12-27T17:02:17.799" v="1375" actId="20577"/>
      <pc:docMkLst>
        <pc:docMk/>
      </pc:docMkLst>
      <pc:sldChg chg="modSp mod">
        <pc:chgData name="Tal Gottfeld" userId="fcd42df5c9087834" providerId="LiveId" clId="{4724EDB3-F52E-47B9-A297-369CE1D823A1}" dt="2021-12-21T08:56:39.919" v="1370" actId="20577"/>
        <pc:sldMkLst>
          <pc:docMk/>
          <pc:sldMk cId="34983481" sldId="256"/>
        </pc:sldMkLst>
        <pc:spChg chg="mod">
          <ac:chgData name="Tal Gottfeld" userId="fcd42df5c9087834" providerId="LiveId" clId="{4724EDB3-F52E-47B9-A297-369CE1D823A1}" dt="2021-12-21T08:56:39.919" v="1370" actId="20577"/>
          <ac:spMkLst>
            <pc:docMk/>
            <pc:sldMk cId="34983481" sldId="256"/>
            <ac:spMk id="2" creationId="{8D39A320-E525-4C61-A5F5-1A911EFD42EE}"/>
          </ac:spMkLst>
        </pc:spChg>
        <pc:spChg chg="mod">
          <ac:chgData name="Tal Gottfeld" userId="fcd42df5c9087834" providerId="LiveId" clId="{4724EDB3-F52E-47B9-A297-369CE1D823A1}" dt="2021-11-15T03:09:23.227" v="394" actId="1035"/>
          <ac:spMkLst>
            <pc:docMk/>
            <pc:sldMk cId="34983481" sldId="256"/>
            <ac:spMk id="3" creationId="{BB61E1E0-56C3-4731-9D76-81BE41A0D906}"/>
          </ac:spMkLst>
        </pc:spChg>
        <pc:spChg chg="mod">
          <ac:chgData name="Tal Gottfeld" userId="fcd42df5c9087834" providerId="LiveId" clId="{4724EDB3-F52E-47B9-A297-369CE1D823A1}" dt="2021-11-15T08:52:46.401" v="517" actId="20577"/>
          <ac:spMkLst>
            <pc:docMk/>
            <pc:sldMk cId="34983481" sldId="256"/>
            <ac:spMk id="4" creationId="{6E83F9EF-1EA5-4739-8C45-A3B3CF4A5F4C}"/>
          </ac:spMkLst>
        </pc:spChg>
      </pc:sldChg>
      <pc:sldChg chg="modSp mod ord setBg">
        <pc:chgData name="Tal Gottfeld" userId="fcd42df5c9087834" providerId="LiveId" clId="{4724EDB3-F52E-47B9-A297-369CE1D823A1}" dt="2021-12-21T08:57:13.913" v="1372"/>
        <pc:sldMkLst>
          <pc:docMk/>
          <pc:sldMk cId="1752439459" sldId="257"/>
        </pc:sldMkLst>
        <pc:spChg chg="mod">
          <ac:chgData name="Tal Gottfeld" userId="fcd42df5c9087834" providerId="LiveId" clId="{4724EDB3-F52E-47B9-A297-369CE1D823A1}" dt="2021-11-15T02:56:48.068" v="105"/>
          <ac:spMkLst>
            <pc:docMk/>
            <pc:sldMk cId="1752439459" sldId="257"/>
            <ac:spMk id="2" creationId="{7BEB932A-413F-48C5-9A52-06FDBEF01FBA}"/>
          </ac:spMkLst>
        </pc:spChg>
        <pc:spChg chg="mod">
          <ac:chgData name="Tal Gottfeld" userId="fcd42df5c9087834" providerId="LiveId" clId="{4724EDB3-F52E-47B9-A297-369CE1D823A1}" dt="2021-11-15T08:54:14.608" v="518" actId="20577"/>
          <ac:spMkLst>
            <pc:docMk/>
            <pc:sldMk cId="1752439459" sldId="257"/>
            <ac:spMk id="3" creationId="{4B5EB5A6-AA15-4519-B7A2-BCCCAB201B23}"/>
          </ac:spMkLst>
        </pc:spChg>
      </pc:sldChg>
      <pc:sldChg chg="modSp mod setBg">
        <pc:chgData name="Tal Gottfeld" userId="fcd42df5c9087834" providerId="LiveId" clId="{4724EDB3-F52E-47B9-A297-369CE1D823A1}" dt="2021-11-15T08:56:51.784" v="519"/>
        <pc:sldMkLst>
          <pc:docMk/>
          <pc:sldMk cId="3637511910" sldId="258"/>
        </pc:sldMkLst>
        <pc:spChg chg="mod">
          <ac:chgData name="Tal Gottfeld" userId="fcd42df5c9087834" providerId="LiveId" clId="{4724EDB3-F52E-47B9-A297-369CE1D823A1}" dt="2021-11-15T02:56:55.574" v="107"/>
          <ac:spMkLst>
            <pc:docMk/>
            <pc:sldMk cId="3637511910" sldId="258"/>
            <ac:spMk id="2" creationId="{6FE90A00-8F9F-4F00-839D-75D4311421B7}"/>
          </ac:spMkLst>
        </pc:spChg>
        <pc:spChg chg="mod">
          <ac:chgData name="Tal Gottfeld" userId="fcd42df5c9087834" providerId="LiveId" clId="{4724EDB3-F52E-47B9-A297-369CE1D823A1}" dt="2021-11-15T08:56:51.784" v="519"/>
          <ac:spMkLst>
            <pc:docMk/>
            <pc:sldMk cId="3637511910" sldId="258"/>
            <ac:spMk id="5" creationId="{C05D2C27-A675-478D-A162-0143A2CAD47D}"/>
          </ac:spMkLst>
        </pc:spChg>
      </pc:sldChg>
      <pc:sldChg chg="modSp mod setBg">
        <pc:chgData name="Tal Gottfeld" userId="fcd42df5c9087834" providerId="LiveId" clId="{4724EDB3-F52E-47B9-A297-369CE1D823A1}" dt="2021-12-21T08:57:24.010" v="1373" actId="20577"/>
        <pc:sldMkLst>
          <pc:docMk/>
          <pc:sldMk cId="874062028" sldId="259"/>
        </pc:sldMkLst>
        <pc:spChg chg="mod">
          <ac:chgData name="Tal Gottfeld" userId="fcd42df5c9087834" providerId="LiveId" clId="{4724EDB3-F52E-47B9-A297-369CE1D823A1}" dt="2021-11-15T02:56:53.221" v="106"/>
          <ac:spMkLst>
            <pc:docMk/>
            <pc:sldMk cId="874062028" sldId="259"/>
            <ac:spMk id="2" creationId="{7BEB932A-413F-48C5-9A52-06FDBEF01FBA}"/>
          </ac:spMkLst>
        </pc:spChg>
        <pc:spChg chg="mod">
          <ac:chgData name="Tal Gottfeld" userId="fcd42df5c9087834" providerId="LiveId" clId="{4724EDB3-F52E-47B9-A297-369CE1D823A1}" dt="2021-12-21T08:57:24.010" v="1373" actId="20577"/>
          <ac:spMkLst>
            <pc:docMk/>
            <pc:sldMk cId="874062028" sldId="259"/>
            <ac:spMk id="3" creationId="{4B5EB5A6-AA15-4519-B7A2-BCCCAB201B23}"/>
          </ac:spMkLst>
        </pc:spChg>
      </pc:sldChg>
      <pc:sldChg chg="addSp delSp modSp mod setBg">
        <pc:chgData name="Tal Gottfeld" userId="fcd42df5c9087834" providerId="LiveId" clId="{4724EDB3-F52E-47B9-A297-369CE1D823A1}" dt="2021-12-27T17:02:17.799" v="1375" actId="20577"/>
        <pc:sldMkLst>
          <pc:docMk/>
          <pc:sldMk cId="1417101750" sldId="260"/>
        </pc:sldMkLst>
        <pc:spChg chg="mod">
          <ac:chgData name="Tal Gottfeld" userId="fcd42df5c9087834" providerId="LiveId" clId="{4724EDB3-F52E-47B9-A297-369CE1D823A1}" dt="2021-11-15T03:05:02.021" v="341" actId="207"/>
          <ac:spMkLst>
            <pc:docMk/>
            <pc:sldMk cId="1417101750" sldId="260"/>
            <ac:spMk id="2" creationId="{6FE90A00-8F9F-4F00-839D-75D4311421B7}"/>
          </ac:spMkLst>
        </pc:spChg>
        <pc:spChg chg="mod">
          <ac:chgData name="Tal Gottfeld" userId="fcd42df5c9087834" providerId="LiveId" clId="{4724EDB3-F52E-47B9-A297-369CE1D823A1}" dt="2021-12-27T17:02:17.799" v="1375" actId="20577"/>
          <ac:spMkLst>
            <pc:docMk/>
            <pc:sldMk cId="1417101750" sldId="260"/>
            <ac:spMk id="3" creationId="{8425BE74-2D29-4078-9F3D-5D5C077AF68B}"/>
          </ac:spMkLst>
        </pc:spChg>
        <pc:spChg chg="mod">
          <ac:chgData name="Tal Gottfeld" userId="fcd42df5c9087834" providerId="LiveId" clId="{4724EDB3-F52E-47B9-A297-369CE1D823A1}" dt="2021-11-15T09:58:57.902" v="1089" actId="20577"/>
          <ac:spMkLst>
            <pc:docMk/>
            <pc:sldMk cId="1417101750" sldId="260"/>
            <ac:spMk id="13" creationId="{726F8846-E13A-47DF-A411-5EC11D504D53}"/>
          </ac:spMkLst>
        </pc:spChg>
        <pc:spChg chg="mod">
          <ac:chgData name="Tal Gottfeld" userId="fcd42df5c9087834" providerId="LiveId" clId="{4724EDB3-F52E-47B9-A297-369CE1D823A1}" dt="2021-11-15T09:36:59.403" v="840" actId="20577"/>
          <ac:spMkLst>
            <pc:docMk/>
            <pc:sldMk cId="1417101750" sldId="260"/>
            <ac:spMk id="30" creationId="{F4F251C3-5B89-4715-BC38-A4FC3190F7ED}"/>
          </ac:spMkLst>
        </pc:spChg>
        <pc:spChg chg="mod">
          <ac:chgData name="Tal Gottfeld" userId="fcd42df5c9087834" providerId="LiveId" clId="{4724EDB3-F52E-47B9-A297-369CE1D823A1}" dt="2021-11-15T12:05:10.649" v="1368" actId="20577"/>
          <ac:spMkLst>
            <pc:docMk/>
            <pc:sldMk cId="1417101750" sldId="260"/>
            <ac:spMk id="33" creationId="{C47224A8-F077-4208-82C3-AFC0412A2203}"/>
          </ac:spMkLst>
        </pc:spChg>
        <pc:picChg chg="add mod modCrop">
          <ac:chgData name="Tal Gottfeld" userId="fcd42df5c9087834" providerId="LiveId" clId="{4724EDB3-F52E-47B9-A297-369CE1D823A1}" dt="2021-11-15T09:48:22.902" v="928" actId="1038"/>
          <ac:picMkLst>
            <pc:docMk/>
            <pc:sldMk cId="1417101750" sldId="260"/>
            <ac:picMk id="7" creationId="{F5BA0D50-76B5-4565-B330-6D365426E499}"/>
          </ac:picMkLst>
        </pc:picChg>
        <pc:picChg chg="add del mod modCrop">
          <ac:chgData name="Tal Gottfeld" userId="fcd42df5c9087834" providerId="LiveId" clId="{4724EDB3-F52E-47B9-A297-369CE1D823A1}" dt="2021-11-15T09:57:14.254" v="1042" actId="478"/>
          <ac:picMkLst>
            <pc:docMk/>
            <pc:sldMk cId="1417101750" sldId="260"/>
            <ac:picMk id="9" creationId="{87F1090B-6B25-4F78-9410-68148C825D22}"/>
          </ac:picMkLst>
        </pc:picChg>
        <pc:picChg chg="add mod modCrop">
          <ac:chgData name="Tal Gottfeld" userId="fcd42df5c9087834" providerId="LiveId" clId="{4724EDB3-F52E-47B9-A297-369CE1D823A1}" dt="2021-11-15T09:58:05.700" v="1049" actId="14861"/>
          <ac:picMkLst>
            <pc:docMk/>
            <pc:sldMk cId="1417101750" sldId="260"/>
            <ac:picMk id="11" creationId="{420656C7-4045-41BC-A670-41216DCC79DE}"/>
          </ac:picMkLst>
        </pc:picChg>
        <pc:picChg chg="add mod">
          <ac:chgData name="Tal Gottfeld" userId="fcd42df5c9087834" providerId="LiveId" clId="{4724EDB3-F52E-47B9-A297-369CE1D823A1}" dt="2021-11-15T12:05:16.298" v="1369" actId="14100"/>
          <ac:picMkLst>
            <pc:docMk/>
            <pc:sldMk cId="1417101750" sldId="260"/>
            <ac:picMk id="1026" creationId="{F5C22C0F-EC6A-4575-9AD3-674AB42A9AE2}"/>
          </ac:picMkLst>
        </pc:picChg>
        <pc:picChg chg="mod">
          <ac:chgData name="Tal Gottfeld" userId="fcd42df5c9087834" providerId="LiveId" clId="{4724EDB3-F52E-47B9-A297-369CE1D823A1}" dt="2021-11-15T09:59:15.348" v="1091" actId="14100"/>
          <ac:picMkLst>
            <pc:docMk/>
            <pc:sldMk cId="1417101750" sldId="260"/>
            <ac:picMk id="2051" creationId="{BFC48237-F4CC-4B10-8F97-D5D2D59A3536}"/>
          </ac:picMkLst>
        </pc:picChg>
      </pc:sldChg>
      <pc:sldChg chg="modSp mod setBg">
        <pc:chgData name="Tal Gottfeld" userId="fcd42df5c9087834" providerId="LiveId" clId="{4724EDB3-F52E-47B9-A297-369CE1D823A1}" dt="2021-11-15T10:27:25.060" v="1359" actId="2710"/>
        <pc:sldMkLst>
          <pc:docMk/>
          <pc:sldMk cId="666530338" sldId="262"/>
        </pc:sldMkLst>
        <pc:spChg chg="mod">
          <ac:chgData name="Tal Gottfeld" userId="fcd42df5c9087834" providerId="LiveId" clId="{4724EDB3-F52E-47B9-A297-369CE1D823A1}" dt="2021-11-15T08:37:40.443" v="492" actId="2711"/>
          <ac:spMkLst>
            <pc:docMk/>
            <pc:sldMk cId="666530338" sldId="262"/>
            <ac:spMk id="2" creationId="{6FE90A00-8F9F-4F00-839D-75D4311421B7}"/>
          </ac:spMkLst>
        </pc:spChg>
        <pc:spChg chg="mod">
          <ac:chgData name="Tal Gottfeld" userId="fcd42df5c9087834" providerId="LiveId" clId="{4724EDB3-F52E-47B9-A297-369CE1D823A1}" dt="2021-11-15T10:27:25.060" v="1359" actId="2710"/>
          <ac:spMkLst>
            <pc:docMk/>
            <pc:sldMk cId="666530338" sldId="262"/>
            <ac:spMk id="8" creationId="{50CD5815-33A1-4A2E-ADCB-7BA9AE80B7F2}"/>
          </ac:spMkLst>
        </pc:spChg>
      </pc:sldChg>
      <pc:sldChg chg="modSp mod setBg modAnim">
        <pc:chgData name="Tal Gottfeld" userId="fcd42df5c9087834" providerId="LiveId" clId="{4724EDB3-F52E-47B9-A297-369CE1D823A1}" dt="2021-11-15T10:25:14.766" v="1318" actId="6549"/>
        <pc:sldMkLst>
          <pc:docMk/>
          <pc:sldMk cId="172980141" sldId="265"/>
        </pc:sldMkLst>
        <pc:spChg chg="mod">
          <ac:chgData name="Tal Gottfeld" userId="fcd42df5c9087834" providerId="LiveId" clId="{4724EDB3-F52E-47B9-A297-369CE1D823A1}" dt="2021-11-15T08:45:34.235" v="516" actId="14100"/>
          <ac:spMkLst>
            <pc:docMk/>
            <pc:sldMk cId="172980141" sldId="265"/>
            <ac:spMk id="18" creationId="{25E3365A-D34A-402E-83CC-C936705B79E4}"/>
          </ac:spMkLst>
        </pc:spChg>
        <pc:spChg chg="mod">
          <ac:chgData name="Tal Gottfeld" userId="fcd42df5c9087834" providerId="LiveId" clId="{4724EDB3-F52E-47B9-A297-369CE1D823A1}" dt="2021-11-15T02:57:06.534" v="111"/>
          <ac:spMkLst>
            <pc:docMk/>
            <pc:sldMk cId="172980141" sldId="265"/>
            <ac:spMk id="25" creationId="{B34FAC32-6846-428A-8EF7-09E3914A63BB}"/>
          </ac:spMkLst>
        </pc:spChg>
        <pc:spChg chg="mod">
          <ac:chgData name="Tal Gottfeld" userId="fcd42df5c9087834" providerId="LiveId" clId="{4724EDB3-F52E-47B9-A297-369CE1D823A1}" dt="2021-11-15T10:25:14.766" v="1318" actId="6549"/>
          <ac:spMkLst>
            <pc:docMk/>
            <pc:sldMk cId="172980141" sldId="265"/>
            <ac:spMk id="26" creationId="{4E15660E-6D49-475D-9D06-9B428858D987}"/>
          </ac:spMkLst>
        </pc:spChg>
        <pc:picChg chg="mod">
          <ac:chgData name="Tal Gottfeld" userId="fcd42df5c9087834" providerId="LiveId" clId="{4724EDB3-F52E-47B9-A297-369CE1D823A1}" dt="2021-11-15T09:29:34.028" v="833" actId="14100"/>
          <ac:picMkLst>
            <pc:docMk/>
            <pc:sldMk cId="172980141" sldId="265"/>
            <ac:picMk id="21" creationId="{F5AF9A75-244D-455B-9B34-91EC07E5F03A}"/>
          </ac:picMkLst>
        </pc:picChg>
      </pc:sldChg>
      <pc:sldChg chg="modSp mod setBg">
        <pc:chgData name="Tal Gottfeld" userId="fcd42df5c9087834" providerId="LiveId" clId="{4724EDB3-F52E-47B9-A297-369CE1D823A1}" dt="2021-11-15T02:58:03.422" v="163"/>
        <pc:sldMkLst>
          <pc:docMk/>
          <pc:sldMk cId="3270962353" sldId="267"/>
        </pc:sldMkLst>
        <pc:spChg chg="mod">
          <ac:chgData name="Tal Gottfeld" userId="fcd42df5c9087834" providerId="LiveId" clId="{4724EDB3-F52E-47B9-A297-369CE1D823A1}" dt="2021-11-15T02:58:03.422" v="163"/>
          <ac:spMkLst>
            <pc:docMk/>
            <pc:sldMk cId="3270962353" sldId="267"/>
            <ac:spMk id="2" creationId="{E9F554BF-E44E-4DFD-9B88-082A1D9EA24F}"/>
          </ac:spMkLst>
        </pc:spChg>
      </pc:sldChg>
      <pc:sldChg chg="delSp modSp mod setBg">
        <pc:chgData name="Tal Gottfeld" userId="fcd42df5c9087834" providerId="LiveId" clId="{4724EDB3-F52E-47B9-A297-369CE1D823A1}" dt="2021-11-15T10:21:01.131" v="1260" actId="14100"/>
        <pc:sldMkLst>
          <pc:docMk/>
          <pc:sldMk cId="3121523837" sldId="271"/>
        </pc:sldMkLst>
        <pc:spChg chg="mod">
          <ac:chgData name="Tal Gottfeld" userId="fcd42df5c9087834" providerId="LiveId" clId="{4724EDB3-F52E-47B9-A297-369CE1D823A1}" dt="2021-11-15T02:56:58.776" v="108"/>
          <ac:spMkLst>
            <pc:docMk/>
            <pc:sldMk cId="3121523837" sldId="271"/>
            <ac:spMk id="2" creationId="{6FE90A00-8F9F-4F00-839D-75D4311421B7}"/>
          </ac:spMkLst>
        </pc:spChg>
        <pc:spChg chg="del mod">
          <ac:chgData name="Tal Gottfeld" userId="fcd42df5c9087834" providerId="LiveId" clId="{4724EDB3-F52E-47B9-A297-369CE1D823A1}" dt="2021-11-15T09:03:03.172" v="521" actId="478"/>
          <ac:spMkLst>
            <pc:docMk/>
            <pc:sldMk cId="3121523837" sldId="271"/>
            <ac:spMk id="6" creationId="{5A05EDD3-A2A8-4B87-95BA-1B25C58EE83B}"/>
          </ac:spMkLst>
        </pc:spChg>
        <pc:spChg chg="del mod">
          <ac:chgData name="Tal Gottfeld" userId="fcd42df5c9087834" providerId="LiveId" clId="{4724EDB3-F52E-47B9-A297-369CE1D823A1}" dt="2021-11-15T09:03:02.531" v="520" actId="478"/>
          <ac:spMkLst>
            <pc:docMk/>
            <pc:sldMk cId="3121523837" sldId="271"/>
            <ac:spMk id="8" creationId="{FC3C706A-BEF4-4F8E-958F-F9C1FE8705A1}"/>
          </ac:spMkLst>
        </pc:spChg>
        <pc:spChg chg="mod">
          <ac:chgData name="Tal Gottfeld" userId="fcd42df5c9087834" providerId="LiveId" clId="{4724EDB3-F52E-47B9-A297-369CE1D823A1}" dt="2021-11-15T10:21:01.131" v="1260" actId="14100"/>
          <ac:spMkLst>
            <pc:docMk/>
            <pc:sldMk cId="3121523837" sldId="271"/>
            <ac:spMk id="10" creationId="{08893C56-874A-425E-BC10-A57CCFF7F922}"/>
          </ac:spMkLst>
        </pc:spChg>
        <pc:spChg chg="mod">
          <ac:chgData name="Tal Gottfeld" userId="fcd42df5c9087834" providerId="LiveId" clId="{4724EDB3-F52E-47B9-A297-369CE1D823A1}" dt="2021-11-15T10:20:58.177" v="1259" actId="14100"/>
          <ac:spMkLst>
            <pc:docMk/>
            <pc:sldMk cId="3121523837" sldId="271"/>
            <ac:spMk id="11" creationId="{4B032513-7458-4A6B-B767-F9EE6A5E6FEE}"/>
          </ac:spMkLst>
        </pc:spChg>
        <pc:spChg chg="mod">
          <ac:chgData name="Tal Gottfeld" userId="fcd42df5c9087834" providerId="LiveId" clId="{4724EDB3-F52E-47B9-A297-369CE1D823A1}" dt="2021-11-15T08:32:10.210" v="406" actId="2710"/>
          <ac:spMkLst>
            <pc:docMk/>
            <pc:sldMk cId="3121523837" sldId="271"/>
            <ac:spMk id="19" creationId="{760B64B3-E457-478F-ABF4-1C91A01BA61C}"/>
          </ac:spMkLst>
        </pc:spChg>
        <pc:spChg chg="mod">
          <ac:chgData name="Tal Gottfeld" userId="fcd42df5c9087834" providerId="LiveId" clId="{4724EDB3-F52E-47B9-A297-369CE1D823A1}" dt="2021-11-15T10:20:48.508" v="1258" actId="1036"/>
          <ac:spMkLst>
            <pc:docMk/>
            <pc:sldMk cId="3121523837" sldId="271"/>
            <ac:spMk id="26" creationId="{3FC42B49-4CEA-462C-866C-042636A82302}"/>
          </ac:spMkLst>
        </pc:spChg>
        <pc:spChg chg="mod">
          <ac:chgData name="Tal Gottfeld" userId="fcd42df5c9087834" providerId="LiveId" clId="{4724EDB3-F52E-47B9-A297-369CE1D823A1}" dt="2021-11-15T10:20:48.508" v="1258" actId="1036"/>
          <ac:spMkLst>
            <pc:docMk/>
            <pc:sldMk cId="3121523837" sldId="271"/>
            <ac:spMk id="28" creationId="{A9774065-C9DE-40D9-B9D1-562CAC557EE1}"/>
          </ac:spMkLst>
        </pc:spChg>
        <pc:spChg chg="mod">
          <ac:chgData name="Tal Gottfeld" userId="fcd42df5c9087834" providerId="LiveId" clId="{4724EDB3-F52E-47B9-A297-369CE1D823A1}" dt="2021-11-15T10:20:48.508" v="1258" actId="1036"/>
          <ac:spMkLst>
            <pc:docMk/>
            <pc:sldMk cId="3121523837" sldId="271"/>
            <ac:spMk id="29" creationId="{275A9B9B-99EB-4BDE-855E-63432025E4A5}"/>
          </ac:spMkLst>
        </pc:spChg>
      </pc:sldChg>
      <pc:sldChg chg="addSp delSp modSp mod setBg">
        <pc:chgData name="Tal Gottfeld" userId="fcd42df5c9087834" providerId="LiveId" clId="{4724EDB3-F52E-47B9-A297-369CE1D823A1}" dt="2021-11-15T10:23:21.462" v="1317" actId="20577"/>
        <pc:sldMkLst>
          <pc:docMk/>
          <pc:sldMk cId="1741051433" sldId="273"/>
        </pc:sldMkLst>
        <pc:spChg chg="mod">
          <ac:chgData name="Tal Gottfeld" userId="fcd42df5c9087834" providerId="LiveId" clId="{4724EDB3-F52E-47B9-A297-369CE1D823A1}" dt="2021-11-15T02:57:01.437" v="109"/>
          <ac:spMkLst>
            <pc:docMk/>
            <pc:sldMk cId="1741051433" sldId="273"/>
            <ac:spMk id="2" creationId="{6FE90A00-8F9F-4F00-839D-75D4311421B7}"/>
          </ac:spMkLst>
        </pc:spChg>
        <pc:spChg chg="mod">
          <ac:chgData name="Tal Gottfeld" userId="fcd42df5c9087834" providerId="LiveId" clId="{4724EDB3-F52E-47B9-A297-369CE1D823A1}" dt="2021-11-15T02:52:52.608" v="70" actId="1076"/>
          <ac:spMkLst>
            <pc:docMk/>
            <pc:sldMk cId="1741051433" sldId="273"/>
            <ac:spMk id="5" creationId="{C05D2C27-A675-478D-A162-0143A2CAD47D}"/>
          </ac:spMkLst>
        </pc:spChg>
        <pc:spChg chg="mod">
          <ac:chgData name="Tal Gottfeld" userId="fcd42df5c9087834" providerId="LiveId" clId="{4724EDB3-F52E-47B9-A297-369CE1D823A1}" dt="2021-11-15T09:26:10.858" v="799" actId="14100"/>
          <ac:spMkLst>
            <pc:docMk/>
            <pc:sldMk cId="1741051433" sldId="273"/>
            <ac:spMk id="6" creationId="{5A05EDD3-A2A8-4B87-95BA-1B25C58EE83B}"/>
          </ac:spMkLst>
        </pc:spChg>
        <pc:spChg chg="mod">
          <ac:chgData name="Tal Gottfeld" userId="fcd42df5c9087834" providerId="LiveId" clId="{4724EDB3-F52E-47B9-A297-369CE1D823A1}" dt="2021-11-15T10:05:03.174" v="1180" actId="313"/>
          <ac:spMkLst>
            <pc:docMk/>
            <pc:sldMk cId="1741051433" sldId="273"/>
            <ac:spMk id="8" creationId="{FC3C706A-BEF4-4F8E-958F-F9C1FE8705A1}"/>
          </ac:spMkLst>
        </pc:spChg>
        <pc:spChg chg="mod">
          <ac:chgData name="Tal Gottfeld" userId="fcd42df5c9087834" providerId="LiveId" clId="{4724EDB3-F52E-47B9-A297-369CE1D823A1}" dt="2021-11-15T03:01:14.440" v="203" actId="14100"/>
          <ac:spMkLst>
            <pc:docMk/>
            <pc:sldMk cId="1741051433" sldId="273"/>
            <ac:spMk id="9" creationId="{B3FD4C86-1FD3-40C7-BD18-FE8265C530EF}"/>
          </ac:spMkLst>
        </pc:spChg>
        <pc:spChg chg="mod">
          <ac:chgData name="Tal Gottfeld" userId="fcd42df5c9087834" providerId="LiveId" clId="{4724EDB3-F52E-47B9-A297-369CE1D823A1}" dt="2021-11-15T03:01:35.644" v="238" actId="14100"/>
          <ac:spMkLst>
            <pc:docMk/>
            <pc:sldMk cId="1741051433" sldId="273"/>
            <ac:spMk id="16" creationId="{20EA692D-0C4A-4724-97D7-79BAE43FF88B}"/>
          </ac:spMkLst>
        </pc:spChg>
        <pc:spChg chg="del">
          <ac:chgData name="Tal Gottfeld" userId="fcd42df5c9087834" providerId="LiveId" clId="{4724EDB3-F52E-47B9-A297-369CE1D823A1}" dt="2021-11-15T02:52:29.615" v="65" actId="478"/>
          <ac:spMkLst>
            <pc:docMk/>
            <pc:sldMk cId="1741051433" sldId="273"/>
            <ac:spMk id="21" creationId="{3B41ECA4-C58A-4119-85C9-AAE227EB5F9A}"/>
          </ac:spMkLst>
        </pc:spChg>
        <pc:spChg chg="del mod">
          <ac:chgData name="Tal Gottfeld" userId="fcd42df5c9087834" providerId="LiveId" clId="{4724EDB3-F52E-47B9-A297-369CE1D823A1}" dt="2021-11-15T02:48:39.422" v="3" actId="478"/>
          <ac:spMkLst>
            <pc:docMk/>
            <pc:sldMk cId="1741051433" sldId="273"/>
            <ac:spMk id="29" creationId="{C18BB167-2087-49B4-83C2-209C2A205169}"/>
          </ac:spMkLst>
        </pc:spChg>
        <pc:spChg chg="mod topLvl">
          <ac:chgData name="Tal Gottfeld" userId="fcd42df5c9087834" providerId="LiveId" clId="{4724EDB3-F52E-47B9-A297-369CE1D823A1}" dt="2021-11-15T03:10:22.364" v="400" actId="164"/>
          <ac:spMkLst>
            <pc:docMk/>
            <pc:sldMk cId="1741051433" sldId="273"/>
            <ac:spMk id="30" creationId="{3873DECC-6799-4E47-8A91-0289B97702F8}"/>
          </ac:spMkLst>
        </pc:spChg>
        <pc:spChg chg="del mod">
          <ac:chgData name="Tal Gottfeld" userId="fcd42df5c9087834" providerId="LiveId" clId="{4724EDB3-F52E-47B9-A297-369CE1D823A1}" dt="2021-11-15T02:49:58.447" v="15" actId="478"/>
          <ac:spMkLst>
            <pc:docMk/>
            <pc:sldMk cId="1741051433" sldId="273"/>
            <ac:spMk id="31" creationId="{17A44DD8-E00F-414F-9498-B481522FB982}"/>
          </ac:spMkLst>
        </pc:spChg>
        <pc:spChg chg="del">
          <ac:chgData name="Tal Gottfeld" userId="fcd42df5c9087834" providerId="LiveId" clId="{4724EDB3-F52E-47B9-A297-369CE1D823A1}" dt="2021-11-15T02:48:31.453" v="0" actId="478"/>
          <ac:spMkLst>
            <pc:docMk/>
            <pc:sldMk cId="1741051433" sldId="273"/>
            <ac:spMk id="42" creationId="{1ADCAD1E-FB43-496D-8F5B-F934DA15A451}"/>
          </ac:spMkLst>
        </pc:spChg>
        <pc:spChg chg="mod topLvl">
          <ac:chgData name="Tal Gottfeld" userId="fcd42df5c9087834" providerId="LiveId" clId="{4724EDB3-F52E-47B9-A297-369CE1D823A1}" dt="2021-11-15T03:10:22.364" v="400" actId="164"/>
          <ac:spMkLst>
            <pc:docMk/>
            <pc:sldMk cId="1741051433" sldId="273"/>
            <ac:spMk id="43" creationId="{7212B295-9AD0-4E21-867E-4601C39332E4}"/>
          </ac:spMkLst>
        </pc:spChg>
        <pc:spChg chg="del mod">
          <ac:chgData name="Tal Gottfeld" userId="fcd42df5c9087834" providerId="LiveId" clId="{4724EDB3-F52E-47B9-A297-369CE1D823A1}" dt="2021-11-15T02:49:47.236" v="10" actId="478"/>
          <ac:spMkLst>
            <pc:docMk/>
            <pc:sldMk cId="1741051433" sldId="273"/>
            <ac:spMk id="44" creationId="{D51A4287-804C-4342-BE11-42626EBF93DE}"/>
          </ac:spMkLst>
        </pc:spChg>
        <pc:spChg chg="mod">
          <ac:chgData name="Tal Gottfeld" userId="fcd42df5c9087834" providerId="LiveId" clId="{4724EDB3-F52E-47B9-A297-369CE1D823A1}" dt="2021-11-15T09:27:17.671" v="812" actId="108"/>
          <ac:spMkLst>
            <pc:docMk/>
            <pc:sldMk cId="1741051433" sldId="273"/>
            <ac:spMk id="48" creationId="{6DA07961-58EF-4CE4-AB15-AE04B4DDD437}"/>
          </ac:spMkLst>
        </pc:spChg>
        <pc:spChg chg="add mod">
          <ac:chgData name="Tal Gottfeld" userId="fcd42df5c9087834" providerId="LiveId" clId="{4724EDB3-F52E-47B9-A297-369CE1D823A1}" dt="2021-11-15T10:23:21.462" v="1317" actId="20577"/>
          <ac:spMkLst>
            <pc:docMk/>
            <pc:sldMk cId="1741051433" sldId="273"/>
            <ac:spMk id="59" creationId="{C65776E8-4556-4858-8038-C2612DC21C08}"/>
          </ac:spMkLst>
        </pc:spChg>
        <pc:grpChg chg="add mod">
          <ac:chgData name="Tal Gottfeld" userId="fcd42df5c9087834" providerId="LiveId" clId="{4724EDB3-F52E-47B9-A297-369CE1D823A1}" dt="2021-11-15T03:10:22.364" v="400" actId="164"/>
          <ac:grpSpMkLst>
            <pc:docMk/>
            <pc:sldMk cId="1741051433" sldId="273"/>
            <ac:grpSpMk id="3" creationId="{FB48075D-651A-43FB-B8C4-594A27EBCA78}"/>
          </ac:grpSpMkLst>
        </pc:grpChg>
        <pc:grpChg chg="add del mod">
          <ac:chgData name="Tal Gottfeld" userId="fcd42df5c9087834" providerId="LiveId" clId="{4724EDB3-F52E-47B9-A297-369CE1D823A1}" dt="2021-11-15T03:02:43.654" v="306" actId="165"/>
          <ac:grpSpMkLst>
            <pc:docMk/>
            <pc:sldMk cId="1741051433" sldId="273"/>
            <ac:grpSpMk id="19" creationId="{A3B3C26E-883E-4738-B0F9-45628E74289D}"/>
          </ac:grpSpMkLst>
        </pc:grpChg>
        <pc:grpChg chg="add del mod">
          <ac:chgData name="Tal Gottfeld" userId="fcd42df5c9087834" providerId="LiveId" clId="{4724EDB3-F52E-47B9-A297-369CE1D823A1}" dt="2021-11-15T03:09:50.646" v="395" actId="165"/>
          <ac:grpSpMkLst>
            <pc:docMk/>
            <pc:sldMk cId="1741051433" sldId="273"/>
            <ac:grpSpMk id="24" creationId="{BF6FECFB-0F57-417E-91C2-A1CB85416D65}"/>
          </ac:grpSpMkLst>
        </pc:grpChg>
        <pc:picChg chg="del mod">
          <ac:chgData name="Tal Gottfeld" userId="fcd42df5c9087834" providerId="LiveId" clId="{4724EDB3-F52E-47B9-A297-369CE1D823A1}" dt="2021-11-15T02:49:52.033" v="11" actId="478"/>
          <ac:picMkLst>
            <pc:docMk/>
            <pc:sldMk cId="1741051433" sldId="273"/>
            <ac:picMk id="4" creationId="{1CCE7489-5911-4444-B2A5-4B59506FF190}"/>
          </ac:picMkLst>
        </pc:picChg>
        <pc:picChg chg="mod">
          <ac:chgData name="Tal Gottfeld" userId="fcd42df5c9087834" providerId="LiveId" clId="{4724EDB3-F52E-47B9-A297-369CE1D823A1}" dt="2021-11-15T03:01:27.126" v="237" actId="1037"/>
          <ac:picMkLst>
            <pc:docMk/>
            <pc:sldMk cId="1741051433" sldId="273"/>
            <ac:picMk id="46" creationId="{6CA53157-B5AA-415D-BC4E-29DF6A21AF21}"/>
          </ac:picMkLst>
        </pc:picChg>
        <pc:picChg chg="del mod">
          <ac:chgData name="Tal Gottfeld" userId="fcd42df5c9087834" providerId="LiveId" clId="{4724EDB3-F52E-47B9-A297-369CE1D823A1}" dt="2021-11-15T02:49:56.624" v="14" actId="478"/>
          <ac:picMkLst>
            <pc:docMk/>
            <pc:sldMk cId="1741051433" sldId="273"/>
            <ac:picMk id="3088" creationId="{2FB998C6-5A6D-4702-A9CB-CF715D906023}"/>
          </ac:picMkLst>
        </pc:picChg>
        <pc:picChg chg="del">
          <ac:chgData name="Tal Gottfeld" userId="fcd42df5c9087834" providerId="LiveId" clId="{4724EDB3-F52E-47B9-A297-369CE1D823A1}" dt="2021-11-15T02:48:36.502" v="1" actId="478"/>
          <ac:picMkLst>
            <pc:docMk/>
            <pc:sldMk cId="1741051433" sldId="273"/>
            <ac:picMk id="6160" creationId="{4D814BC5-F72C-4451-A86C-EF9FEF79FA58}"/>
          </ac:picMkLst>
        </pc:picChg>
        <pc:picChg chg="mod topLvl">
          <ac:chgData name="Tal Gottfeld" userId="fcd42df5c9087834" providerId="LiveId" clId="{4724EDB3-F52E-47B9-A297-369CE1D823A1}" dt="2021-11-15T03:10:22.364" v="400" actId="164"/>
          <ac:picMkLst>
            <pc:docMk/>
            <pc:sldMk cId="1741051433" sldId="273"/>
            <ac:picMk id="6168" creationId="{295E9F04-F6FC-434B-89CE-76C339A521AB}"/>
          </ac:picMkLst>
        </pc:picChg>
        <pc:picChg chg="mod topLvl">
          <ac:chgData name="Tal Gottfeld" userId="fcd42df5c9087834" providerId="LiveId" clId="{4724EDB3-F52E-47B9-A297-369CE1D823A1}" dt="2021-11-15T03:10:22.364" v="400" actId="164"/>
          <ac:picMkLst>
            <pc:docMk/>
            <pc:sldMk cId="1741051433" sldId="273"/>
            <ac:picMk id="6172" creationId="{B8D49130-6ED8-4766-B3CB-C37107737A36}"/>
          </ac:picMkLst>
        </pc:picChg>
        <pc:picChg chg="del mod">
          <ac:chgData name="Tal Gottfeld" userId="fcd42df5c9087834" providerId="LiveId" clId="{4724EDB3-F52E-47B9-A297-369CE1D823A1}" dt="2021-11-15T02:48:37.382" v="2" actId="478"/>
          <ac:picMkLst>
            <pc:docMk/>
            <pc:sldMk cId="1741051433" sldId="273"/>
            <ac:picMk id="6174" creationId="{3C9CEBC6-537A-4D7E-8529-799BCA5C45FE}"/>
          </ac:picMkLst>
        </pc:picChg>
        <pc:picChg chg="del">
          <ac:chgData name="Tal Gottfeld" userId="fcd42df5c9087834" providerId="LiveId" clId="{4724EDB3-F52E-47B9-A297-369CE1D823A1}" dt="2021-11-15T02:52:28.541" v="64" actId="478"/>
          <ac:picMkLst>
            <pc:docMk/>
            <pc:sldMk cId="1741051433" sldId="273"/>
            <ac:picMk id="6176" creationId="{83A8CC1F-0320-4714-9ECD-1F2D017C4020}"/>
          </ac:picMkLst>
        </pc:picChg>
        <pc:picChg chg="mod">
          <ac:chgData name="Tal Gottfeld" userId="fcd42df5c9087834" providerId="LiveId" clId="{4724EDB3-F52E-47B9-A297-369CE1D823A1}" dt="2021-11-15T09:23:25.047" v="767" actId="14100"/>
          <ac:picMkLst>
            <pc:docMk/>
            <pc:sldMk cId="1741051433" sldId="273"/>
            <ac:picMk id="6178" creationId="{F867864A-787A-4E26-B04C-46E32CC9849B}"/>
          </ac:picMkLst>
        </pc:picChg>
        <pc:cxnChg chg="mod">
          <ac:chgData name="Tal Gottfeld" userId="fcd42df5c9087834" providerId="LiveId" clId="{4724EDB3-F52E-47B9-A297-369CE1D823A1}" dt="2021-11-15T03:01:54.223" v="254" actId="14100"/>
          <ac:cxnSpMkLst>
            <pc:docMk/>
            <pc:sldMk cId="1741051433" sldId="273"/>
            <ac:cxnSpMk id="7" creationId="{2A9B58BF-10EE-4E46-BF1C-9304994A3EEB}"/>
          </ac:cxnSpMkLst>
        </pc:cxnChg>
      </pc:sldChg>
      <pc:sldChg chg="modSp mod ord setBg">
        <pc:chgData name="Tal Gottfeld" userId="fcd42df5c9087834" providerId="LiveId" clId="{4724EDB3-F52E-47B9-A297-369CE1D823A1}" dt="2021-11-15T09:26:42.159" v="810" actId="1037"/>
        <pc:sldMkLst>
          <pc:docMk/>
          <pc:sldMk cId="4208868480" sldId="274"/>
        </pc:sldMkLst>
        <pc:spChg chg="mod">
          <ac:chgData name="Tal Gottfeld" userId="fcd42df5c9087834" providerId="LiveId" clId="{4724EDB3-F52E-47B9-A297-369CE1D823A1}" dt="2021-11-15T09:26:20.492" v="803" actId="14100"/>
          <ac:spMkLst>
            <pc:docMk/>
            <pc:sldMk cId="4208868480" sldId="274"/>
            <ac:spMk id="6" creationId="{5A05EDD3-A2A8-4B87-95BA-1B25C58EE83B}"/>
          </ac:spMkLst>
        </pc:spChg>
        <pc:spChg chg="mod">
          <ac:chgData name="Tal Gottfeld" userId="fcd42df5c9087834" providerId="LiveId" clId="{4724EDB3-F52E-47B9-A297-369CE1D823A1}" dt="2021-11-15T09:25:53.509" v="795" actId="20577"/>
          <ac:spMkLst>
            <pc:docMk/>
            <pc:sldMk cId="4208868480" sldId="274"/>
            <ac:spMk id="8" creationId="{FC3C706A-BEF4-4F8E-958F-F9C1FE8705A1}"/>
          </ac:spMkLst>
        </pc:spChg>
        <pc:spChg chg="mod">
          <ac:chgData name="Tal Gottfeld" userId="fcd42df5c9087834" providerId="LiveId" clId="{4724EDB3-F52E-47B9-A297-369CE1D823A1}" dt="2021-11-15T08:32:34.241" v="432" actId="1037"/>
          <ac:spMkLst>
            <pc:docMk/>
            <pc:sldMk cId="4208868480" sldId="274"/>
            <ac:spMk id="48" creationId="{8930A817-D6F9-42A3-872D-A4B9E4B359C2}"/>
          </ac:spMkLst>
        </pc:spChg>
        <pc:spChg chg="mod">
          <ac:chgData name="Tal Gottfeld" userId="fcd42df5c9087834" providerId="LiveId" clId="{4724EDB3-F52E-47B9-A297-369CE1D823A1}" dt="2021-11-15T09:26:38.078" v="807" actId="1038"/>
          <ac:spMkLst>
            <pc:docMk/>
            <pc:sldMk cId="4208868480" sldId="274"/>
            <ac:spMk id="52" creationId="{16938C96-FFF4-41F8-ADF7-3E46E5184261}"/>
          </ac:spMkLst>
        </pc:spChg>
        <pc:picChg chg="mod">
          <ac:chgData name="Tal Gottfeld" userId="fcd42df5c9087834" providerId="LiveId" clId="{4724EDB3-F52E-47B9-A297-369CE1D823A1}" dt="2021-11-15T09:26:42.159" v="810" actId="1037"/>
          <ac:picMkLst>
            <pc:docMk/>
            <pc:sldMk cId="4208868480" sldId="274"/>
            <ac:picMk id="18" creationId="{50DDAEBD-EB09-44CD-A01C-4939AE72EC68}"/>
          </ac:picMkLst>
        </pc:picChg>
        <pc:picChg chg="mod">
          <ac:chgData name="Tal Gottfeld" userId="fcd42df5c9087834" providerId="LiveId" clId="{4724EDB3-F52E-47B9-A297-369CE1D823A1}" dt="2021-11-15T09:17:35.918" v="757" actId="1076"/>
          <ac:picMkLst>
            <pc:docMk/>
            <pc:sldMk cId="4208868480" sldId="274"/>
            <ac:picMk id="46" creationId="{F43209BF-412F-45EE-A25A-F37F596FBF1F}"/>
          </ac:picMkLst>
        </pc:picChg>
        <pc:picChg chg="mod">
          <ac:chgData name="Tal Gottfeld" userId="fcd42df5c9087834" providerId="LiveId" clId="{4724EDB3-F52E-47B9-A297-369CE1D823A1}" dt="2021-11-15T09:17:38.141" v="758" actId="1076"/>
          <ac:picMkLst>
            <pc:docMk/>
            <pc:sldMk cId="4208868480" sldId="274"/>
            <ac:picMk id="47" creationId="{B285C8FA-7BBA-4581-86E5-1D85CCAB3042}"/>
          </ac:picMkLst>
        </pc:picChg>
        <pc:picChg chg="mod">
          <ac:chgData name="Tal Gottfeld" userId="fcd42df5c9087834" providerId="LiveId" clId="{4724EDB3-F52E-47B9-A297-369CE1D823A1}" dt="2021-11-15T09:26:38.078" v="807" actId="1038"/>
          <ac:picMkLst>
            <pc:docMk/>
            <pc:sldMk cId="4208868480" sldId="274"/>
            <ac:picMk id="7201" creationId="{A00D6B95-7A18-4C7D-9284-BAEB919980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20E750-9E37-41F3-AB36-CC336B4A7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BF7AD72-41FF-4686-A090-C2BD7610F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84054CA-CD20-44F7-B8CD-463D6C24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25EC-DA47-4108-BAFF-3F8EE869103A}" type="datetimeFigureOut">
              <a:rPr lang="he-IL" smtClean="0"/>
              <a:t>כ"ג/טבת/תשפ"ב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B2AD85D-14FD-4717-926C-42DC56F0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FDE339-07E9-4B8E-9B05-950D615B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A802-2016-4C6C-B62A-968D00A885B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7828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AA2294-FE62-4BE3-9E5E-3ADEFFA1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718FA2F-4AC0-4A28-AF4D-8BE031B56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EEBD446-F273-4FB6-9775-2434A91E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25EC-DA47-4108-BAFF-3F8EE869103A}" type="datetimeFigureOut">
              <a:rPr lang="he-IL" smtClean="0"/>
              <a:t>כ"ג/טבת/תשפ"ב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777BD17-C375-4A45-82D3-51C66D52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75DA902-0679-4A8A-BEF9-92AAFF06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A802-2016-4C6C-B62A-968D00A885B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904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2BF20C7-B9A2-4AA4-9BF1-1AAAC2246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1190DE3-0811-4A0C-B5E4-FE3690BD8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DAC9CC7-565B-4F98-805B-309A06E7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25EC-DA47-4108-BAFF-3F8EE869103A}" type="datetimeFigureOut">
              <a:rPr lang="he-IL" smtClean="0"/>
              <a:t>כ"ג/טבת/תשפ"ב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AE8B472-3E05-4797-8280-FB556CA1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76ABCE2-AF00-44D3-A19D-1E56E3E4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A802-2016-4C6C-B62A-968D00A885B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2604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707A66-4866-47BF-A921-796C06DF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B13436F-7C25-4CD1-AB6D-40FFA6BC6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5D550A-1BFA-41BD-BF5E-384B8F70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25EC-DA47-4108-BAFF-3F8EE869103A}" type="datetimeFigureOut">
              <a:rPr lang="he-IL" smtClean="0"/>
              <a:t>כ"ג/טבת/תשפ"ב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9704DD7-2C3D-4E7E-AF96-21139AB6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B792A0-2EFC-4058-A727-FF43D462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A802-2016-4C6C-B62A-968D00A885B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588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7A5405-4FE8-4347-AECC-E71855C9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B137665-9A87-4E79-87F1-9F61A00A3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92322FE-12F0-478B-9C88-02254E4C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25EC-DA47-4108-BAFF-3F8EE869103A}" type="datetimeFigureOut">
              <a:rPr lang="he-IL" smtClean="0"/>
              <a:t>כ"ג/טבת/תשפ"ב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6671CC3-6893-41BC-9C9D-4EDEAD18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2A15059-B17B-4366-AB9F-6781F231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A802-2016-4C6C-B62A-968D00A885B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146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670A4E-113C-4E42-979C-1DA61A84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5A3305A-EC3E-49E0-B0A0-63B6F9F2F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7B94B53-79D8-4069-85F5-3AC473E88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B90DBEC-C690-41FC-9299-CA6B5B02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25EC-DA47-4108-BAFF-3F8EE869103A}" type="datetimeFigureOut">
              <a:rPr lang="he-IL" smtClean="0"/>
              <a:t>כ"ג/טבת/תשפ"ב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738DC7E-1E8D-4899-BBE1-BCD3E39A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EFF81A4-8293-4D56-9EB1-15802255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A802-2016-4C6C-B62A-968D00A885B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826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180E91-F51C-4AEA-A1A9-B7D25511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994DDDE-415C-46AD-A8AB-2511D1C3D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773B3AD-7317-4F61-87AD-94F62C437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6515E31-11FC-4C87-AE85-93CD7CFD2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276E96B-80FA-4FE0-B880-29E4E1BA4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3C5B2DB-FE7B-4512-BE9C-37366B36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25EC-DA47-4108-BAFF-3F8EE869103A}" type="datetimeFigureOut">
              <a:rPr lang="he-IL" smtClean="0"/>
              <a:t>כ"ג/טבת/תשפ"ב</a:t>
            </a:fld>
            <a:endParaRPr lang="he-IL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B7F16EF-39BC-4AA8-90A3-18ABA03F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A62DD09-FF0D-45A8-8D59-C5189FF1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A802-2016-4C6C-B62A-968D00A885B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6216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73FBA1-2390-4DA0-AC76-CF831B62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BFB0BEB-FEBC-45C6-8F97-85983ED1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25EC-DA47-4108-BAFF-3F8EE869103A}" type="datetimeFigureOut">
              <a:rPr lang="he-IL" smtClean="0"/>
              <a:t>כ"ג/טבת/תשפ"ב</a:t>
            </a:fld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57F881A-9C8E-493F-B300-49235B6E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AF61FEB-134D-4F3A-ADD2-2300F05D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A802-2016-4C6C-B62A-968D00A885B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826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FFDC685-0812-4BB5-9E5C-831D54C2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25EC-DA47-4108-BAFF-3F8EE869103A}" type="datetimeFigureOut">
              <a:rPr lang="he-IL" smtClean="0"/>
              <a:t>כ"ג/טבת/תשפ"ב</a:t>
            </a:fld>
            <a:endParaRPr lang="he-IL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6480A02-E21A-4B97-B344-8D7BD5C9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C1AA992-DB27-413E-8987-4267E0FD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A802-2016-4C6C-B62A-968D00A885B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501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708C99-D403-4369-9386-B8E39D65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187FDA0-99D3-41D5-98A4-F1B60FFED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E3CB824-A55C-4C80-808B-F12D4D277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20DEA61-F324-4E98-9CA4-958D2164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25EC-DA47-4108-BAFF-3F8EE869103A}" type="datetimeFigureOut">
              <a:rPr lang="he-IL" smtClean="0"/>
              <a:t>כ"ג/טבת/תשפ"ב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1D86BD6-71E7-4114-958E-09BE0072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EA591ED-6901-4B18-A372-DEFD8DCF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A802-2016-4C6C-B62A-968D00A885B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2947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B8F633-B69E-424E-ABF3-59019559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BB9A998-23C1-422E-B318-3A884DB6C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1B348AE-B440-4453-A4E1-58E71A534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01A41F7-CA56-46D3-A463-A6EA826E5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25EC-DA47-4108-BAFF-3F8EE869103A}" type="datetimeFigureOut">
              <a:rPr lang="he-IL" smtClean="0"/>
              <a:t>כ"ג/טבת/תשפ"ב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A2FE93B-9067-4A54-BBB4-FF05DEE9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9BE5AFA-324B-4F23-BDFF-081E71D1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A802-2016-4C6C-B62A-968D00A885B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4302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F68CCCB-1BD0-47B3-AD9B-2DE242E1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EE736BE-8744-4F56-B851-EAD71B591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F39AF2A-D09A-4051-BA0A-5D5411579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5EC-DA47-4108-BAFF-3F8EE869103A}" type="datetimeFigureOut">
              <a:rPr lang="he-IL" smtClean="0"/>
              <a:t>כ"ג/טבת/תשפ"ב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B258380-3589-424C-86FD-D3D456585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08528E-DBB8-4136-AA73-5ABA1012E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2A802-2016-4C6C-B62A-968D00A885BF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7727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39A320-E525-4C61-A5F5-1A911EFD4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160" y="1046481"/>
            <a:ext cx="10363200" cy="2900997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6600" b="1" i="0" u="none" strike="noStrike" dirty="0">
                <a:solidFill>
                  <a:schemeClr val="bg1"/>
                </a:solidFill>
                <a:effectLst/>
                <a:latin typeface="+mn-lt"/>
              </a:rPr>
              <a:t>Classification Model</a:t>
            </a:r>
            <a:br>
              <a:rPr lang="en-US" sz="6600" b="0" dirty="0">
                <a:solidFill>
                  <a:schemeClr val="bg1"/>
                </a:solidFill>
                <a:effectLst/>
                <a:latin typeface="+mn-lt"/>
              </a:rPr>
            </a:br>
            <a:br>
              <a:rPr lang="en-US" sz="6600" b="1" i="0" u="none" strike="noStrike" dirty="0">
                <a:solidFill>
                  <a:schemeClr val="bg1"/>
                </a:solidFill>
                <a:effectLst/>
                <a:latin typeface="+mn-lt"/>
              </a:rPr>
            </a:br>
            <a:r>
              <a:rPr lang="en-US" sz="6600" b="1" i="0" u="none" strike="noStrike" dirty="0">
                <a:solidFill>
                  <a:schemeClr val="bg1"/>
                </a:solidFill>
                <a:effectLst/>
                <a:latin typeface="+mn-lt"/>
              </a:rPr>
              <a:t>Hotel Cancellation Predication</a:t>
            </a:r>
            <a:endParaRPr lang="he-IL" sz="6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B61E1E0-56C3-4731-9D76-81BE41A0D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171226"/>
            <a:ext cx="9144000" cy="67532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Nadav Gordon-Bar and Tal Gottfeld</a:t>
            </a:r>
            <a:endParaRPr lang="he-IL" sz="4000" dirty="0">
              <a:solidFill>
                <a:schemeClr val="bg1"/>
              </a:solidFill>
            </a:endParaRPr>
          </a:p>
        </p:txBody>
      </p:sp>
      <p:sp>
        <p:nvSpPr>
          <p:cNvPr id="4" name="כותרת משנה 2">
            <a:extLst>
              <a:ext uri="{FF2B5EF4-FFF2-40B4-BE49-F238E27FC236}">
                <a16:creationId xmlns:a16="http://schemas.microsoft.com/office/drawing/2014/main" id="{6E83F9EF-1EA5-4739-8C45-A3B3CF4A5F4C}"/>
              </a:ext>
            </a:extLst>
          </p:cNvPr>
          <p:cNvSpPr txBox="1">
            <a:spLocks/>
          </p:cNvSpPr>
          <p:nvPr/>
        </p:nvSpPr>
        <p:spPr>
          <a:xfrm>
            <a:off x="909320" y="5041754"/>
            <a:ext cx="9720580" cy="186880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November 15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, ‘21</a:t>
            </a:r>
            <a:endParaRPr lang="he-IL" sz="36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282DCE-4B89-45A4-802E-B44A10B63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865" y="5760402"/>
            <a:ext cx="1812235" cy="686195"/>
          </a:xfrm>
          <a:prstGeom prst="rect">
            <a:avLst/>
          </a:prstGeom>
          <a:noFill/>
          <a:effectLst>
            <a:glow rad="635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E90A00-8F9F-4F00-839D-75D43114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Conclusion -  Key take-aways</a:t>
            </a:r>
            <a:endParaRPr lang="he-I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מציין מיקום תוכן 7">
            <a:extLst>
              <a:ext uri="{FF2B5EF4-FFF2-40B4-BE49-F238E27FC236}">
                <a16:creationId xmlns:a16="http://schemas.microsoft.com/office/drawing/2014/main" id="{50CD5815-33A1-4A2E-ADCB-7BA9AE80B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200000"/>
              </a:lnSpc>
            </a:pPr>
            <a:r>
              <a:rPr lang="en-US" i="1" dirty="0">
                <a:solidFill>
                  <a:schemeClr val="bg1"/>
                </a:solidFill>
              </a:rPr>
              <a:t>Keep it Clean </a:t>
            </a:r>
            <a:r>
              <a:rPr lang="en-US" dirty="0">
                <a:solidFill>
                  <a:schemeClr val="bg1"/>
                </a:solidFill>
              </a:rPr>
              <a:t>as early as you can!</a:t>
            </a:r>
          </a:p>
          <a:p>
            <a:pPr lvl="1" algn="l" rtl="0"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Don’t try to round corners. E.g. ‘Other’</a:t>
            </a:r>
          </a:p>
          <a:p>
            <a:pPr lvl="1" algn="l" rtl="0"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Look for leakage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530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F554BF-E44E-4DFD-9B88-082A1D9E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Thank You for you time!</a:t>
            </a:r>
            <a:endParaRPr lang="he-I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962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EB932A-413F-48C5-9A52-06FDBEF0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Content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B5EB5A6-AA15-4519-B7A2-BCCCAB201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The Business Problem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The Data</a:t>
            </a:r>
          </a:p>
          <a:p>
            <a:pPr lvl="1" algn="l" rtl="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EDA Stage </a:t>
            </a:r>
          </a:p>
          <a:p>
            <a:pPr lvl="1" algn="l" rtl="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Preprocessing Stage</a:t>
            </a:r>
          </a:p>
          <a:p>
            <a:pPr lvl="1" algn="l" rtl="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Data Engineering Stage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Models Deployment Results</a:t>
            </a:r>
          </a:p>
          <a:p>
            <a:pPr algn="l" rtl="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1752439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EB932A-413F-48C5-9A52-06FDBEF0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>
                <a:solidFill>
                  <a:schemeClr val="bg1"/>
                </a:solidFill>
              </a:rPr>
              <a:t>The Business Problem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B5EB5A6-AA15-4519-B7A2-BCCCAB201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359"/>
            <a:ext cx="10033000" cy="1066801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b="0" i="0" dirty="0">
                <a:solidFill>
                  <a:schemeClr val="bg1"/>
                </a:solidFill>
                <a:effectLst/>
                <a:cs typeface="+mj-cs"/>
              </a:rPr>
              <a:t>How can we reduce a ~33% cancellation rate and protect our revenue flow.</a:t>
            </a:r>
            <a:endParaRPr lang="en-US" sz="2400" dirty="0">
              <a:solidFill>
                <a:schemeClr val="bg1"/>
              </a:solidFill>
              <a:cs typeface="+mj-cs"/>
            </a:endParaRPr>
          </a:p>
          <a:p>
            <a:pPr marL="0" indent="0" algn="l" rtl="0">
              <a:buNone/>
            </a:pPr>
            <a:endParaRPr lang="he-IL" sz="2400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4062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E90A00-8F9F-4F00-839D-75D43114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The Data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C05D2C27-A675-478D-A162-0143A2CAD47D}"/>
              </a:ext>
            </a:extLst>
          </p:cNvPr>
          <p:cNvSpPr txBox="1">
            <a:spLocks/>
          </p:cNvSpPr>
          <p:nvPr/>
        </p:nvSpPr>
        <p:spPr>
          <a:xfrm>
            <a:off x="838200" y="1918754"/>
            <a:ext cx="10876280" cy="43793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solidFill>
                  <a:schemeClr val="bg1"/>
                </a:solidFill>
              </a:rPr>
              <a:t>Data source: Kaggle website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                       https://www.kaggle.com/jessemostipak/hotel-booking-demand</a:t>
            </a: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Period Reviewed, 2015- 2017 </a:t>
            </a:r>
          </a:p>
          <a:p>
            <a:pPr marL="0" indent="0" algn="l" rtl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algn="l" rtl="0"/>
            <a:r>
              <a:rPr lang="en-US" sz="2400" dirty="0">
                <a:solidFill>
                  <a:schemeClr val="bg1"/>
                </a:solidFill>
              </a:rPr>
              <a:t>Technical Environment -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chemeClr val="bg1"/>
                </a:solidFill>
              </a:rPr>
              <a:t>	Kaggle API’s tool  </a:t>
            </a:r>
          </a:p>
          <a:p>
            <a:pPr marL="0" indent="0" algn="l" rtl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l" rtl="0">
              <a:buNone/>
            </a:pP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                  </a:t>
            </a:r>
            <a:endParaRPr lang="he-IL" sz="2400" dirty="0">
              <a:solidFill>
                <a:schemeClr val="bg1"/>
              </a:solidFill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1CD0572A-3E0F-428C-974F-00E18AD9B9BC}"/>
              </a:ext>
            </a:extLst>
          </p:cNvPr>
          <p:cNvSpPr txBox="1"/>
          <p:nvPr/>
        </p:nvSpPr>
        <p:spPr>
          <a:xfrm>
            <a:off x="4582274" y="3486842"/>
            <a:ext cx="7132206" cy="304698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l" rtl="0"/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upload data via kaggle API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rtl="0"/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pip install kaggle</a:t>
            </a:r>
          </a:p>
          <a:p>
            <a:pPr algn="l" rtl="0"/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mkdir ~/.kaggle</a:t>
            </a:r>
          </a:p>
          <a:p>
            <a:pPr algn="l" rtl="0"/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cp /content/drive/MyDrive/HotelCancellation_Proj4/Tal/kaggle.json ~/.kaggle/kaggle.json</a:t>
            </a:r>
          </a:p>
          <a:p>
            <a:pPr algn="l" rtl="0"/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kaggle datasets download jessemostipak/hotel-booking-demand</a:t>
            </a:r>
          </a:p>
          <a:p>
            <a:pPr algn="l" rtl="0"/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unzip hotel-booking-demand.zip</a:t>
            </a:r>
          </a:p>
          <a:p>
            <a:pPr algn="l" rtl="0"/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rtl="0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os.listdir(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'/content/’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l" rtl="0"/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rtl="0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 = pd.read_csv(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'/content/hotel_bookings.csv'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data.head()</a:t>
            </a:r>
          </a:p>
        </p:txBody>
      </p:sp>
      <p:sp>
        <p:nvSpPr>
          <p:cNvPr id="11" name="חץ: מעוקל למעלה 10">
            <a:extLst>
              <a:ext uri="{FF2B5EF4-FFF2-40B4-BE49-F238E27FC236}">
                <a16:creationId xmlns:a16="http://schemas.microsoft.com/office/drawing/2014/main" id="{1353C526-C32E-4627-8A8A-A7D9B9237881}"/>
              </a:ext>
            </a:extLst>
          </p:cNvPr>
          <p:cNvSpPr/>
          <p:nvPr/>
        </p:nvSpPr>
        <p:spPr>
          <a:xfrm rot="2645870">
            <a:off x="2900171" y="5037738"/>
            <a:ext cx="1463934" cy="544530"/>
          </a:xfrm>
          <a:prstGeom prst="curvedUpArrow">
            <a:avLst/>
          </a:prstGeom>
          <a:solidFill>
            <a:schemeClr val="bg1"/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5F320506-990B-41B1-A42B-8A7F4520E109}"/>
              </a:ext>
            </a:extLst>
          </p:cNvPr>
          <p:cNvSpPr txBox="1"/>
          <p:nvPr/>
        </p:nvSpPr>
        <p:spPr>
          <a:xfrm>
            <a:off x="1782794" y="5017615"/>
            <a:ext cx="203342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i="1" dirty="0">
                <a:solidFill>
                  <a:schemeClr val="bg1"/>
                </a:solidFill>
              </a:rPr>
              <a:t>Accessible and economic</a:t>
            </a:r>
            <a:endParaRPr lang="he-IL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511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E90A00-8F9F-4F00-839D-75D43114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Our DataSet 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6" name="מציין מיקום תוכן 2">
            <a:extLst>
              <a:ext uri="{FF2B5EF4-FFF2-40B4-BE49-F238E27FC236}">
                <a16:creationId xmlns:a16="http://schemas.microsoft.com/office/drawing/2014/main" id="{3FC42B49-4CEA-462C-866C-042636A82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697" y="4326190"/>
            <a:ext cx="5816029" cy="1815881"/>
          </a:xfrm>
        </p:spPr>
        <p:txBody>
          <a:bodyPr wrap="square" tIns="0" bIns="0"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4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Hotel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-Leadtime 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-Leadtime /Week/day</a:t>
            </a:r>
            <a:br>
              <a:rPr lang="en-US" sz="14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-Leadtime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4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weekend nights </a:t>
            </a:r>
            <a:br>
              <a:rPr lang="en-US" sz="14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-Adults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-Price 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-Meal </a:t>
            </a:r>
            <a:endParaRPr lang="he-IL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C05D2C27-A675-478D-A162-0143A2CAD47D}"/>
              </a:ext>
            </a:extLst>
          </p:cNvPr>
          <p:cNvSpPr txBox="1">
            <a:spLocks/>
          </p:cNvSpPr>
          <p:nvPr/>
        </p:nvSpPr>
        <p:spPr>
          <a:xfrm>
            <a:off x="838200" y="1918754"/>
            <a:ext cx="10876280" cy="457412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מציין מיקום תוכן 2">
            <a:extLst>
              <a:ext uri="{FF2B5EF4-FFF2-40B4-BE49-F238E27FC236}">
                <a16:creationId xmlns:a16="http://schemas.microsoft.com/office/drawing/2014/main" id="{760B64B3-E457-478F-ABF4-1C91A01BA61C}"/>
              </a:ext>
            </a:extLst>
          </p:cNvPr>
          <p:cNvSpPr txBox="1">
            <a:spLocks/>
          </p:cNvSpPr>
          <p:nvPr/>
        </p:nvSpPr>
        <p:spPr>
          <a:xfrm>
            <a:off x="972820" y="1865142"/>
            <a:ext cx="10155428" cy="457412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Getting to know our data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</a:p>
          <a:p>
            <a:pPr lvl="1" algn="l" rtl="0">
              <a:lnSpc>
                <a:spcPct val="100000"/>
              </a:lnSpc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 features</a:t>
            </a:r>
          </a:p>
          <a:p>
            <a:pPr lvl="1" algn="l" rtl="0">
              <a:lnSpc>
                <a:spcPct val="100000"/>
              </a:lnSpc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119,390 rows, 17MG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 algn="l" rtl="0">
              <a:lnSpc>
                <a:spcPct val="100000"/>
              </a:lnSpc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types: Int, str – Categorical and numeric 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lvl="1" algn="l" rtl="0">
              <a:lnSpc>
                <a:spcPct val="100000"/>
              </a:lnSpc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diversity - Splitting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 the data?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</a:t>
            </a:r>
            <a:endParaRPr kumimoji="0" lang="he-IL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A9774065-C9DE-40D9-B9D1-562CAC557EE1}"/>
              </a:ext>
            </a:extLst>
          </p:cNvPr>
          <p:cNvSpPr txBox="1"/>
          <p:nvPr/>
        </p:nvSpPr>
        <p:spPr>
          <a:xfrm>
            <a:off x="4492508" y="4326189"/>
            <a:ext cx="66979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Market segment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-Distribution channel  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-Distribution channel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-Previous cancellations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--Booking changes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Country</a:t>
            </a:r>
            <a:endParaRPr kumimoji="0" lang="he-I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275A9B9B-99EB-4BDE-855E-63432025E4A5}"/>
              </a:ext>
            </a:extLst>
          </p:cNvPr>
          <p:cNvSpPr txBox="1"/>
          <p:nvPr/>
        </p:nvSpPr>
        <p:spPr>
          <a:xfrm>
            <a:off x="7578112" y="4326189"/>
            <a:ext cx="30299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-Booking changes  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-Company 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-Agent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-Booking changes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-Customer type 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-Reservation status </a:t>
            </a:r>
            <a:endParaRPr kumimoji="0" lang="he-I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08893C56-874A-425E-BC10-A57CCFF7F922}"/>
              </a:ext>
            </a:extLst>
          </p:cNvPr>
          <p:cNvSpPr txBox="1"/>
          <p:nvPr/>
        </p:nvSpPr>
        <p:spPr>
          <a:xfrm rot="16200000">
            <a:off x="293387" y="4880734"/>
            <a:ext cx="1908466" cy="45118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1" anchor="ctr">
            <a:noAutofit/>
          </a:bodyPr>
          <a:lstStyle/>
          <a:p>
            <a:pPr algn="ctr" rtl="0"/>
            <a:r>
              <a:rPr lang="en-US" sz="16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 of features</a:t>
            </a:r>
            <a:endParaRPr lang="he-IL" sz="1600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4B032513-7458-4A6B-B767-F9EE6A5E6FEE}"/>
              </a:ext>
            </a:extLst>
          </p:cNvPr>
          <p:cNvSpPr/>
          <p:nvPr/>
        </p:nvSpPr>
        <p:spPr>
          <a:xfrm>
            <a:off x="1473210" y="4150963"/>
            <a:ext cx="9747504" cy="190959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21523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E90A00-8F9F-4F00-839D-75D43114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The Data – EDA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C05D2C27-A675-478D-A162-0143A2CAD47D}"/>
              </a:ext>
            </a:extLst>
          </p:cNvPr>
          <p:cNvSpPr txBox="1">
            <a:spLocks/>
          </p:cNvSpPr>
          <p:nvPr/>
        </p:nvSpPr>
        <p:spPr>
          <a:xfrm>
            <a:off x="877030" y="1892280"/>
            <a:ext cx="10876280" cy="457412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5A05EDD3-A2A8-4B87-95BA-1B25C58EE83B}"/>
              </a:ext>
            </a:extLst>
          </p:cNvPr>
          <p:cNvSpPr/>
          <p:nvPr/>
        </p:nvSpPr>
        <p:spPr>
          <a:xfrm>
            <a:off x="8407400" y="138818"/>
            <a:ext cx="3556000" cy="1386147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FC3C706A-BEF4-4F8E-958F-F9C1FE8705A1}"/>
              </a:ext>
            </a:extLst>
          </p:cNvPr>
          <p:cNvSpPr txBox="1"/>
          <p:nvPr/>
        </p:nvSpPr>
        <p:spPr>
          <a:xfrm>
            <a:off x="8521700" y="227396"/>
            <a:ext cx="3327400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1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n-US" dirty="0">
                <a:solidFill>
                  <a:schemeClr val="bg1"/>
                </a:solidFill>
                <a:latin typeface="Calibri" panose="020F0502020204030204"/>
              </a:rPr>
              <a:t>Feature analysis,  trends review, outliers, statistics, unique inner relation to other features and to the use-case target.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2A9B58BF-10EE-4E46-BF1C-9304994A3EEB}"/>
              </a:ext>
            </a:extLst>
          </p:cNvPr>
          <p:cNvCxnSpPr>
            <a:cxnSpLocks/>
          </p:cNvCxnSpPr>
          <p:nvPr/>
        </p:nvCxnSpPr>
        <p:spPr>
          <a:xfrm>
            <a:off x="838200" y="3540770"/>
            <a:ext cx="6916479" cy="0"/>
          </a:xfrm>
          <a:prstGeom prst="line">
            <a:avLst/>
          </a:prstGeom>
          <a:ln w="254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B3FD4C86-1FD3-40C7-BD18-FE8265C530EF}"/>
              </a:ext>
            </a:extLst>
          </p:cNvPr>
          <p:cNvSpPr txBox="1"/>
          <p:nvPr/>
        </p:nvSpPr>
        <p:spPr>
          <a:xfrm rot="16200000">
            <a:off x="3448614" y="2352871"/>
            <a:ext cx="1662928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bg1"/>
                </a:solidFill>
              </a:rPr>
              <a:t>Objective</a:t>
            </a:r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20EA692D-0C4A-4724-97D7-79BAE43FF88B}"/>
              </a:ext>
            </a:extLst>
          </p:cNvPr>
          <p:cNvSpPr txBox="1"/>
          <p:nvPr/>
        </p:nvSpPr>
        <p:spPr>
          <a:xfrm rot="16200000">
            <a:off x="214844" y="2352872"/>
            <a:ext cx="1662927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1600" dirty="0">
                <a:solidFill>
                  <a:schemeClr val="bg1"/>
                </a:solidFill>
              </a:rPr>
              <a:t>Dataset</a:t>
            </a:r>
            <a:endParaRPr lang="he-IL" sz="1600" dirty="0">
              <a:solidFill>
                <a:schemeClr val="bg1"/>
              </a:solidFill>
            </a:endParaRP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FB48075D-651A-43FB-B8C4-594A27EBCA78}"/>
              </a:ext>
            </a:extLst>
          </p:cNvPr>
          <p:cNvGrpSpPr/>
          <p:nvPr/>
        </p:nvGrpSpPr>
        <p:grpSpPr>
          <a:xfrm>
            <a:off x="6342575" y="3803305"/>
            <a:ext cx="1376461" cy="1938993"/>
            <a:chOff x="6342575" y="3803305"/>
            <a:chExt cx="1376461" cy="1938993"/>
          </a:xfrm>
        </p:grpSpPr>
        <p:pic>
          <p:nvPicPr>
            <p:cNvPr id="6168" name="Picture 24">
              <a:extLst>
                <a:ext uri="{FF2B5EF4-FFF2-40B4-BE49-F238E27FC236}">
                  <a16:creationId xmlns:a16="http://schemas.microsoft.com/office/drawing/2014/main" id="{295E9F04-F6FC-434B-89CE-76C339A521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328" y="4487384"/>
              <a:ext cx="1017451" cy="761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72" name="Picture 28">
              <a:extLst>
                <a:ext uri="{FF2B5EF4-FFF2-40B4-BE49-F238E27FC236}">
                  <a16:creationId xmlns:a16="http://schemas.microsoft.com/office/drawing/2014/main" id="{B8D49130-6ED8-4766-B3CB-C37107737A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1076" y="3892041"/>
              <a:ext cx="1017451" cy="895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תיבת טקסט 29">
              <a:extLst>
                <a:ext uri="{FF2B5EF4-FFF2-40B4-BE49-F238E27FC236}">
                  <a16:creationId xmlns:a16="http://schemas.microsoft.com/office/drawing/2014/main" id="{3873DECC-6799-4E47-8A91-0289B97702F8}"/>
                </a:ext>
              </a:extLst>
            </p:cNvPr>
            <p:cNvSpPr txBox="1"/>
            <p:nvPr/>
          </p:nvSpPr>
          <p:spPr>
            <a:xfrm>
              <a:off x="6614329" y="5213772"/>
              <a:ext cx="1017450" cy="46166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>
                  <a:solidFill>
                    <a:schemeClr val="bg1"/>
                  </a:solidFill>
                </a:rPr>
                <a:t>Marketing Efforts</a:t>
              </a:r>
              <a:endParaRPr lang="he-IL" sz="1200" dirty="0">
                <a:solidFill>
                  <a:schemeClr val="bg1"/>
                </a:solidFill>
              </a:endParaRPr>
            </a:p>
          </p:txBody>
        </p:sp>
        <p:sp>
          <p:nvSpPr>
            <p:cNvPr id="43" name="תיבת טקסט 42">
              <a:extLst>
                <a:ext uri="{FF2B5EF4-FFF2-40B4-BE49-F238E27FC236}">
                  <a16:creationId xmlns:a16="http://schemas.microsoft.com/office/drawing/2014/main" id="{7212B295-9AD0-4E21-867E-4601C39332E4}"/>
                </a:ext>
              </a:extLst>
            </p:cNvPr>
            <p:cNvSpPr txBox="1"/>
            <p:nvPr/>
          </p:nvSpPr>
          <p:spPr>
            <a:xfrm rot="5400000">
              <a:off x="6061309" y="4084571"/>
              <a:ext cx="1938993" cy="1376461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txBody>
            <a:bodyPr wrap="square" rtlCol="1">
              <a:noAutofit/>
            </a:bodyPr>
            <a:lstStyle>
              <a:defPPr>
                <a:defRPr lang="he-IL"/>
              </a:defPPr>
              <a:lvl1pPr algn="ctr" rtl="0">
                <a:defRPr sz="1400">
                  <a:solidFill>
                    <a:schemeClr val="bg1"/>
                  </a:solidFill>
                </a:defRPr>
              </a:lvl1pPr>
            </a:lstStyle>
            <a:p>
              <a:endParaRPr lang="he-IL" sz="1200" dirty="0"/>
            </a:p>
          </p:txBody>
        </p:sp>
      </p:grpSp>
      <p:pic>
        <p:nvPicPr>
          <p:cNvPr id="46" name="Picture 18">
            <a:extLst>
              <a:ext uri="{FF2B5EF4-FFF2-40B4-BE49-F238E27FC236}">
                <a16:creationId xmlns:a16="http://schemas.microsoft.com/office/drawing/2014/main" id="{6CA53157-B5AA-415D-BC4E-29DF6A21A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039" y="1685075"/>
            <a:ext cx="2558432" cy="1675625"/>
          </a:xfrm>
          <a:prstGeom prst="rect">
            <a:avLst/>
          </a:prstGeom>
          <a:noFill/>
          <a:effectLst>
            <a:glow rad="2413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6DA07961-58EF-4CE4-AB15-AE04B4DDD437}"/>
              </a:ext>
            </a:extLst>
          </p:cNvPr>
          <p:cNvSpPr txBox="1"/>
          <p:nvPr/>
        </p:nvSpPr>
        <p:spPr>
          <a:xfrm rot="5400000">
            <a:off x="9372902" y="3895105"/>
            <a:ext cx="4559063" cy="369332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wrap="square" rtlCol="1">
            <a:spAutoFit/>
          </a:bodyPr>
          <a:lstStyle>
            <a:defPPr>
              <a:defRPr lang="he-IL"/>
            </a:defPPr>
            <a:lvl1pPr algn="ctr" rtl="0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Price</a:t>
            </a:r>
            <a:endParaRPr lang="he-IL" dirty="0"/>
          </a:p>
        </p:txBody>
      </p:sp>
      <p:grpSp>
        <p:nvGrpSpPr>
          <p:cNvPr id="49" name="קבוצה 48">
            <a:extLst>
              <a:ext uri="{FF2B5EF4-FFF2-40B4-BE49-F238E27FC236}">
                <a16:creationId xmlns:a16="http://schemas.microsoft.com/office/drawing/2014/main" id="{9F97A200-8B41-48C6-80E4-BA6F9AE6051F}"/>
              </a:ext>
            </a:extLst>
          </p:cNvPr>
          <p:cNvGrpSpPr/>
          <p:nvPr/>
        </p:nvGrpSpPr>
        <p:grpSpPr>
          <a:xfrm>
            <a:off x="8474101" y="1784334"/>
            <a:ext cx="3012407" cy="4578714"/>
            <a:chOff x="8443280" y="1671320"/>
            <a:chExt cx="2926052" cy="4578714"/>
          </a:xfrm>
        </p:grpSpPr>
        <p:pic>
          <p:nvPicPr>
            <p:cNvPr id="50" name="Picture 7">
              <a:extLst>
                <a:ext uri="{FF2B5EF4-FFF2-40B4-BE49-F238E27FC236}">
                  <a16:creationId xmlns:a16="http://schemas.microsoft.com/office/drawing/2014/main" id="{093C9670-5F1A-46BA-9DB5-4D4D6F5096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5999" y="1671320"/>
              <a:ext cx="1363333" cy="1386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9">
              <a:extLst>
                <a:ext uri="{FF2B5EF4-FFF2-40B4-BE49-F238E27FC236}">
                  <a16:creationId xmlns:a16="http://schemas.microsoft.com/office/drawing/2014/main" id="{34EDBD2D-B671-4AE3-9260-382E3B35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3280" y="1671320"/>
              <a:ext cx="1450733" cy="1386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1">
              <a:extLst>
                <a:ext uri="{FF2B5EF4-FFF2-40B4-BE49-F238E27FC236}">
                  <a16:creationId xmlns:a16="http://schemas.microsoft.com/office/drawing/2014/main" id="{77EE3C2F-E61D-4F61-BE23-99D947F7A9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0910" y="3168321"/>
              <a:ext cx="2892889" cy="1586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3">
              <a:extLst>
                <a:ext uri="{FF2B5EF4-FFF2-40B4-BE49-F238E27FC236}">
                  <a16:creationId xmlns:a16="http://schemas.microsoft.com/office/drawing/2014/main" id="{A331D055-249D-4374-9FD5-0D9520B73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3800" y="4863886"/>
              <a:ext cx="1443554" cy="1386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5">
              <a:extLst>
                <a:ext uri="{FF2B5EF4-FFF2-40B4-BE49-F238E27FC236}">
                  <a16:creationId xmlns:a16="http://schemas.microsoft.com/office/drawing/2014/main" id="{19B6C875-B0FF-452B-BB6D-E4F161BEBA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5999" y="4860138"/>
              <a:ext cx="1337003" cy="1386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78" name="Picture 34">
            <a:extLst>
              <a:ext uri="{FF2B5EF4-FFF2-40B4-BE49-F238E27FC236}">
                <a16:creationId xmlns:a16="http://schemas.microsoft.com/office/drawing/2014/main" id="{F867864A-787A-4E26-B04C-46E32CC98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776" y="1685075"/>
            <a:ext cx="2701189" cy="1684847"/>
          </a:xfrm>
          <a:prstGeom prst="rect">
            <a:avLst/>
          </a:prstGeom>
          <a:noFill/>
          <a:effectLst>
            <a:glow rad="2413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תיבת טקסט 58">
            <a:extLst>
              <a:ext uri="{FF2B5EF4-FFF2-40B4-BE49-F238E27FC236}">
                <a16:creationId xmlns:a16="http://schemas.microsoft.com/office/drawing/2014/main" id="{C65776E8-4556-4858-8038-C2612DC21C08}"/>
              </a:ext>
            </a:extLst>
          </p:cNvPr>
          <p:cNvSpPr txBox="1"/>
          <p:nvPr/>
        </p:nvSpPr>
        <p:spPr>
          <a:xfrm>
            <a:off x="732599" y="3856486"/>
            <a:ext cx="72099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  Repeated guest impact cancellations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  Time spent changes by hotel type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 The more specific requests, the lower the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    cancellations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ead time </a:t>
            </a:r>
            <a:r>
              <a:rPr lang="en-US" sz="2400" dirty="0">
                <a:solidFill>
                  <a:schemeClr val="bg1"/>
                </a:solidFill>
              </a:rPr>
              <a:t>and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 cancellation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  Customer types / Distrusting channel and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cancellations</a:t>
            </a:r>
          </a:p>
        </p:txBody>
      </p:sp>
    </p:spTree>
    <p:extLst>
      <p:ext uri="{BB962C8B-B14F-4D97-AF65-F5344CB8AC3E}">
        <p14:creationId xmlns:p14="http://schemas.microsoft.com/office/powerpoint/2010/main" val="1741051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C05D2C27-A675-478D-A162-0143A2CAD47D}"/>
              </a:ext>
            </a:extLst>
          </p:cNvPr>
          <p:cNvSpPr txBox="1">
            <a:spLocks/>
          </p:cNvSpPr>
          <p:nvPr/>
        </p:nvSpPr>
        <p:spPr>
          <a:xfrm>
            <a:off x="838200" y="1918754"/>
            <a:ext cx="10876280" cy="457412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</a:t>
            </a:r>
            <a:endParaRPr kumimoji="0" lang="he-IL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5A05EDD3-A2A8-4B87-95BA-1B25C58EE83B}"/>
              </a:ext>
            </a:extLst>
          </p:cNvPr>
          <p:cNvSpPr/>
          <p:nvPr/>
        </p:nvSpPr>
        <p:spPr>
          <a:xfrm>
            <a:off x="8340852" y="138818"/>
            <a:ext cx="3559048" cy="1413513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FC3C706A-BEF4-4F8E-958F-F9C1FE8705A1}"/>
              </a:ext>
            </a:extLst>
          </p:cNvPr>
          <p:cNvSpPr txBox="1"/>
          <p:nvPr/>
        </p:nvSpPr>
        <p:spPr>
          <a:xfrm>
            <a:off x="8458200" y="227396"/>
            <a:ext cx="3327400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1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n-US" dirty="0">
                <a:solidFill>
                  <a:schemeClr val="bg1"/>
                </a:solidFill>
                <a:latin typeface="Calibri" panose="020F0502020204030204"/>
              </a:rPr>
              <a:t>Feature analysis,  trends review, outliers, statistics, unique inner relation to other features and to the use-case target.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כותרת 1">
            <a:extLst>
              <a:ext uri="{FF2B5EF4-FFF2-40B4-BE49-F238E27FC236}">
                <a16:creationId xmlns:a16="http://schemas.microsoft.com/office/drawing/2014/main" id="{89F3067D-47E5-4DC9-994C-55C796C0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00900" cy="1325563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The Data – Features &amp;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                    Leading Challenges</a:t>
            </a:r>
            <a:endParaRPr lang="he-IL" b="1" dirty="0">
              <a:solidFill>
                <a:schemeClr val="bg1"/>
              </a:solidFill>
            </a:endParaRPr>
          </a:p>
        </p:txBody>
      </p:sp>
      <p:pic>
        <p:nvPicPr>
          <p:cNvPr id="7201" name="Picture 33">
            <a:extLst>
              <a:ext uri="{FF2B5EF4-FFF2-40B4-BE49-F238E27FC236}">
                <a16:creationId xmlns:a16="http://schemas.microsoft.com/office/drawing/2014/main" id="{A00D6B95-7A18-4C7D-9284-BAEB91998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194" y="5047684"/>
            <a:ext cx="1429205" cy="128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52E01D47-E6A9-454E-BC90-47E258EC872E}"/>
              </a:ext>
            </a:extLst>
          </p:cNvPr>
          <p:cNvGrpSpPr/>
          <p:nvPr/>
        </p:nvGrpSpPr>
        <p:grpSpPr>
          <a:xfrm>
            <a:off x="8404352" y="1720471"/>
            <a:ext cx="3424650" cy="4889584"/>
            <a:chOff x="4188190" y="1655546"/>
            <a:chExt cx="3424650" cy="4889584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11A25CDC-DCC0-470F-A721-71957FE9D4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748" y="1671320"/>
              <a:ext cx="3082696" cy="152192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1" name="תיבת טקסט 40">
              <a:extLst>
                <a:ext uri="{FF2B5EF4-FFF2-40B4-BE49-F238E27FC236}">
                  <a16:creationId xmlns:a16="http://schemas.microsoft.com/office/drawing/2014/main" id="{D374D6D9-09DF-46C6-8CA6-E877E8B64C07}"/>
                </a:ext>
              </a:extLst>
            </p:cNvPr>
            <p:cNvSpPr txBox="1"/>
            <p:nvPr/>
          </p:nvSpPr>
          <p:spPr>
            <a:xfrm rot="5400000">
              <a:off x="5008201" y="3940490"/>
              <a:ext cx="4889584" cy="319695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sysDot"/>
            </a:ln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algn="ctr" rtl="0">
                <a:defRPr sz="140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Time Scale – Multiple Features</a:t>
              </a:r>
              <a:endParaRPr lang="he-IL" dirty="0"/>
            </a:p>
          </p:txBody>
        </p:sp>
        <p:pic>
          <p:nvPicPr>
            <p:cNvPr id="42" name="Picture 10">
              <a:extLst>
                <a:ext uri="{FF2B5EF4-FFF2-40B4-BE49-F238E27FC236}">
                  <a16:creationId xmlns:a16="http://schemas.microsoft.com/office/drawing/2014/main" id="{65223C6F-6367-429E-BFAD-E54B3E2F65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9228" y="5617885"/>
              <a:ext cx="3074774" cy="927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2">
              <a:extLst>
                <a:ext uri="{FF2B5EF4-FFF2-40B4-BE49-F238E27FC236}">
                  <a16:creationId xmlns:a16="http://schemas.microsoft.com/office/drawing/2014/main" id="{DE1F7BDB-0B53-413A-89C9-D247BD5B51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748" y="4534475"/>
              <a:ext cx="3089254" cy="979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4">
              <a:extLst>
                <a:ext uri="{FF2B5EF4-FFF2-40B4-BE49-F238E27FC236}">
                  <a16:creationId xmlns:a16="http://schemas.microsoft.com/office/drawing/2014/main" id="{5BF876B7-3A47-487E-B588-D6D6B988BA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8190" y="3306208"/>
              <a:ext cx="3089254" cy="1115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6" name="Picture 29">
            <a:extLst>
              <a:ext uri="{FF2B5EF4-FFF2-40B4-BE49-F238E27FC236}">
                <a16:creationId xmlns:a16="http://schemas.microsoft.com/office/drawing/2014/main" id="{F43209BF-412F-45EE-A25A-F37F596FB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091" y="3342304"/>
            <a:ext cx="5190589" cy="146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1">
            <a:extLst>
              <a:ext uri="{FF2B5EF4-FFF2-40B4-BE49-F238E27FC236}">
                <a16:creationId xmlns:a16="http://schemas.microsoft.com/office/drawing/2014/main" id="{B285C8FA-7BBA-4581-86E5-1D85CCAB3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811" y="1962356"/>
            <a:ext cx="5190589" cy="128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8930A817-D6F9-42A3-872D-A4B9E4B359C2}"/>
              </a:ext>
            </a:extLst>
          </p:cNvPr>
          <p:cNvSpPr txBox="1"/>
          <p:nvPr/>
        </p:nvSpPr>
        <p:spPr>
          <a:xfrm rot="16200000">
            <a:off x="2243106" y="5457526"/>
            <a:ext cx="12886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Agent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6D16B27C-3195-4A1A-B2EB-E64C76CB94B8}"/>
              </a:ext>
            </a:extLst>
          </p:cNvPr>
          <p:cNvSpPr txBox="1"/>
          <p:nvPr/>
        </p:nvSpPr>
        <p:spPr>
          <a:xfrm rot="16200000">
            <a:off x="465613" y="2393528"/>
            <a:ext cx="11187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Deposit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76209358-D063-4999-A66D-95150FE0CC2A}"/>
              </a:ext>
            </a:extLst>
          </p:cNvPr>
          <p:cNvSpPr txBox="1"/>
          <p:nvPr/>
        </p:nvSpPr>
        <p:spPr>
          <a:xfrm rot="16200000">
            <a:off x="402377" y="3990605"/>
            <a:ext cx="12886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Parking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תיבת טקסט 50">
            <a:extLst>
              <a:ext uri="{FF2B5EF4-FFF2-40B4-BE49-F238E27FC236}">
                <a16:creationId xmlns:a16="http://schemas.microsoft.com/office/drawing/2014/main" id="{D8813268-0195-4978-A525-AF18E04C0748}"/>
              </a:ext>
            </a:extLst>
          </p:cNvPr>
          <p:cNvSpPr txBox="1"/>
          <p:nvPr/>
        </p:nvSpPr>
        <p:spPr>
          <a:xfrm rot="16200000">
            <a:off x="3839267" y="5525068"/>
            <a:ext cx="19025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Assigned R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תיבת טקסט 51">
            <a:extLst>
              <a:ext uri="{FF2B5EF4-FFF2-40B4-BE49-F238E27FC236}">
                <a16:creationId xmlns:a16="http://schemas.microsoft.com/office/drawing/2014/main" id="{16938C96-FFF4-41F8-ADF7-3E46E5184261}"/>
              </a:ext>
            </a:extLst>
          </p:cNvPr>
          <p:cNvSpPr txBox="1"/>
          <p:nvPr/>
        </p:nvSpPr>
        <p:spPr>
          <a:xfrm rot="16200000">
            <a:off x="425535" y="5503897"/>
            <a:ext cx="12886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Country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50DDAEBD-EB09-44CD-A01C-4939AE72EC6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6567" t="55999" r="68625" b="19734"/>
          <a:stretch/>
        </p:blipFill>
        <p:spPr>
          <a:xfrm>
            <a:off x="3066864" y="5037880"/>
            <a:ext cx="1421616" cy="1310455"/>
          </a:xfrm>
          <a:prstGeom prst="rect">
            <a:avLst/>
          </a:prstGeom>
        </p:spPr>
      </p:pic>
      <p:pic>
        <p:nvPicPr>
          <p:cNvPr id="7203" name="Picture 35">
            <a:extLst>
              <a:ext uri="{FF2B5EF4-FFF2-40B4-BE49-F238E27FC236}">
                <a16:creationId xmlns:a16="http://schemas.microsoft.com/office/drawing/2014/main" id="{E23EE7E6-90F2-4A60-9E8B-5455A297C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33"/>
          <a:stretch/>
        </p:blipFill>
        <p:spPr bwMode="auto">
          <a:xfrm>
            <a:off x="4927414" y="5037881"/>
            <a:ext cx="1494566" cy="134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868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כותרת 1">
            <a:extLst>
              <a:ext uri="{FF2B5EF4-FFF2-40B4-BE49-F238E27FC236}">
                <a16:creationId xmlns:a16="http://schemas.microsoft.com/office/drawing/2014/main" id="{B34FAC32-6846-428A-8EF7-09E3914A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>
                <a:solidFill>
                  <a:schemeClr val="bg1"/>
                </a:solidFill>
              </a:rPr>
              <a:t>Preprocessing  &amp; Data Engineering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6" name="מציין מיקום תוכן 7">
            <a:extLst>
              <a:ext uri="{FF2B5EF4-FFF2-40B4-BE49-F238E27FC236}">
                <a16:creationId xmlns:a16="http://schemas.microsoft.com/office/drawing/2014/main" id="{4E15660E-6D49-475D-9D06-9B428858D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2123511" cy="4351338"/>
          </a:xfrm>
        </p:spPr>
        <p:txBody>
          <a:bodyPr>
            <a:noAutofit/>
          </a:bodyPr>
          <a:lstStyle/>
          <a:p>
            <a:pPr algn="l" rtl="0"/>
            <a:r>
              <a:rPr lang="en-US" sz="2000" dirty="0">
                <a:solidFill>
                  <a:prstClr val="white"/>
                </a:solidFill>
              </a:rPr>
              <a:t>Identifying leakages! – Reservation Status &amp; Date, Agent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algn="l" rtl="0"/>
            <a:r>
              <a:rPr lang="en-US" sz="2000" b="0" i="0" dirty="0">
                <a:solidFill>
                  <a:schemeClr val="bg1"/>
                </a:solidFill>
                <a:effectLst/>
              </a:rPr>
              <a:t>Handling missing values </a:t>
            </a:r>
            <a:r>
              <a:rPr lang="en-US" sz="2000" dirty="0">
                <a:solidFill>
                  <a:schemeClr val="bg1"/>
                </a:solidFill>
              </a:rPr>
              <a:t>: Simpleimputer- 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object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</a:rPr>
              <a:t>Handling features – </a:t>
            </a:r>
          </a:p>
          <a:p>
            <a:pPr lvl="1" algn="l" rtl="0"/>
            <a:r>
              <a:rPr lang="en-US" sz="2000" b="0" i="0" dirty="0">
                <a:solidFill>
                  <a:schemeClr val="bg1"/>
                </a:solidFill>
                <a:effectLst/>
              </a:rPr>
              <a:t>Ohe - (</a:t>
            </a:r>
            <a:r>
              <a:rPr lang="en-US" sz="2000" dirty="0">
                <a:solidFill>
                  <a:schemeClr val="bg1"/>
                </a:solidFill>
              </a:rPr>
              <a:t>'market segment', 'customer_type', 'assigned_room_type’,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'arrival_date_month', 'arrival_date_year', 'meal’</a:t>
            </a:r>
          </a:p>
          <a:p>
            <a:pPr lvl="1" algn="l" rtl="0"/>
            <a:r>
              <a:rPr lang="en-US" sz="2000" dirty="0">
                <a:solidFill>
                  <a:schemeClr val="bg1"/>
                </a:solidFill>
              </a:rPr>
              <a:t>Fix – Cancel Ration, Family (Scale, BinningE)</a:t>
            </a:r>
          </a:p>
          <a:p>
            <a:pPr lvl="1" algn="l" rtl="0"/>
            <a:r>
              <a:rPr lang="en-US" sz="2000" dirty="0">
                <a:solidFill>
                  <a:schemeClr val="bg1"/>
                </a:solidFill>
              </a:rPr>
              <a:t>Drop – (arrival_date_week_number/day, Country,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distribution_channel, 'agent','company’, 'days_in_waiting_list'</a:t>
            </a:r>
          </a:p>
          <a:p>
            <a:pPr algn="l" rtl="0"/>
            <a:r>
              <a:rPr lang="en-US" sz="2000" dirty="0">
                <a:solidFill>
                  <a:schemeClr val="bg1"/>
                </a:solidFill>
              </a:rPr>
              <a:t>Correlation between the features</a:t>
            </a:r>
          </a:p>
          <a:p>
            <a:pPr algn="l" rtl="0"/>
            <a:r>
              <a:rPr lang="en-US" sz="2000" dirty="0">
                <a:solidFill>
                  <a:schemeClr val="bg1"/>
                </a:solidFill>
              </a:rPr>
              <a:t>Last arrangements before design – Combining it all - Rules, fill na, transformers and final score  </a:t>
            </a:r>
            <a:endParaRPr lang="en-US" sz="2000" b="0" i="0" dirty="0">
              <a:solidFill>
                <a:schemeClr val="bg1"/>
              </a:solidFill>
              <a:effectLst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7AA67DE-5BFE-49B0-9365-E928F99FC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252" y="1560912"/>
            <a:ext cx="3556000" cy="141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718CE0BD-BD3D-4E7F-A24E-F1489C291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932" y="3306830"/>
            <a:ext cx="2033588" cy="127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בועת דיבור: מלבן עם פינות מעוגלות 17">
            <a:extLst>
              <a:ext uri="{FF2B5EF4-FFF2-40B4-BE49-F238E27FC236}">
                <a16:creationId xmlns:a16="http://schemas.microsoft.com/office/drawing/2014/main" id="{25E3365A-D34A-402E-83CC-C936705B79E4}"/>
              </a:ext>
            </a:extLst>
          </p:cNvPr>
          <p:cNvSpPr/>
          <p:nvPr/>
        </p:nvSpPr>
        <p:spPr>
          <a:xfrm>
            <a:off x="7576472" y="1717027"/>
            <a:ext cx="2350008" cy="1328023"/>
          </a:xfrm>
          <a:prstGeom prst="wedgeRoundRectCallout">
            <a:avLst>
              <a:gd name="adj1" fmla="val -107338"/>
              <a:gd name="adj2" fmla="val 126815"/>
              <a:gd name="adj3" fmla="val 16667"/>
            </a:avLst>
          </a:prstGeom>
          <a:solidFill>
            <a:schemeClr val="bg2"/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Point to consider: Why we choose TreesAlgos and why we didn’t use scalers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F5AF9A75-244D-455B-9B34-91EC07E5F0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124" t="25835" r="55600" b="11899"/>
          <a:stretch/>
        </p:blipFill>
        <p:spPr>
          <a:xfrm>
            <a:off x="9572244" y="1560912"/>
            <a:ext cx="2350008" cy="36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0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לבן 16">
            <a:extLst>
              <a:ext uri="{FF2B5EF4-FFF2-40B4-BE49-F238E27FC236}">
                <a16:creationId xmlns:a16="http://schemas.microsoft.com/office/drawing/2014/main" id="{A602006A-0F5E-4799-B573-AC93DB138736}"/>
              </a:ext>
            </a:extLst>
          </p:cNvPr>
          <p:cNvSpPr/>
          <p:nvPr/>
        </p:nvSpPr>
        <p:spPr>
          <a:xfrm>
            <a:off x="8407400" y="138818"/>
            <a:ext cx="3556000" cy="11135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FE90A00-8F9F-4F00-839D-75D43114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65125"/>
            <a:ext cx="7309104" cy="1325563"/>
          </a:xfrm>
          <a:noFill/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Model –  Deployment &amp; Scores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425BE74-2D29-4078-9F3D-5D5C077AF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417"/>
            <a:ext cx="10515600" cy="435133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>
                <a:solidFill>
                  <a:schemeClr val="bg1"/>
                </a:solidFill>
              </a:rPr>
              <a:t>  Decision Model I Random Forest I XGB I </a:t>
            </a:r>
            <a:r>
              <a:rPr lang="en-US" sz="2400">
                <a:solidFill>
                  <a:schemeClr val="bg1"/>
                </a:solidFill>
              </a:rPr>
              <a:t>LightGBM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26F8846-E13A-47DF-A411-5EC11D504D53}"/>
              </a:ext>
            </a:extLst>
          </p:cNvPr>
          <p:cNvSpPr txBox="1"/>
          <p:nvPr/>
        </p:nvSpPr>
        <p:spPr>
          <a:xfrm>
            <a:off x="8521700" y="227396"/>
            <a:ext cx="3327400" cy="954107"/>
          </a:xfrm>
          <a:prstGeom prst="rect">
            <a:avLst/>
          </a:prstGeom>
          <a:solidFill>
            <a:srgbClr val="002060"/>
          </a:solidFill>
        </p:spPr>
        <p:txBody>
          <a:bodyPr wrap="square" rtlCol="1">
            <a:spAutoFit/>
          </a:bodyPr>
          <a:lstStyle/>
          <a:p>
            <a:pPr algn="just" rtl="0"/>
            <a:r>
              <a:rPr lang="en-US" sz="1400" u="sng" dirty="0">
                <a:solidFill>
                  <a:schemeClr val="bg1"/>
                </a:solidFill>
              </a:rPr>
              <a:t>Method:</a:t>
            </a:r>
            <a:r>
              <a:rPr lang="en-US" sz="1400" dirty="0">
                <a:solidFill>
                  <a:schemeClr val="bg1"/>
                </a:solidFill>
              </a:rPr>
              <a:t> 1. We keep it clean!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2. Pipeline design. One flow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3.    Work in iteration- Feature-Model –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        feature - Model</a:t>
            </a:r>
            <a:endParaRPr lang="he-IL" sz="1400" dirty="0">
              <a:solidFill>
                <a:schemeClr val="bg1"/>
              </a:solidFill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BFC48237-F4CC-4B10-8F97-D5D2D59A3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781" y="1480290"/>
            <a:ext cx="2756471" cy="206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E1179112-3C55-47ED-991C-1AE0BB082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32" y="3529355"/>
            <a:ext cx="2143831" cy="2025434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DC32BD5-F3A3-4478-B41E-4667C98B6790}"/>
              </a:ext>
            </a:extLst>
          </p:cNvPr>
          <p:cNvSpPr txBox="1"/>
          <p:nvPr/>
        </p:nvSpPr>
        <p:spPr>
          <a:xfrm>
            <a:off x="1260319" y="3054540"/>
            <a:ext cx="159105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>
                <a:solidFill>
                  <a:schemeClr val="bg1"/>
                </a:solidFill>
              </a:rPr>
              <a:t>Decision Tree</a:t>
            </a:r>
            <a:endParaRPr lang="he-IL" sz="2000" b="1" dirty="0">
              <a:solidFill>
                <a:schemeClr val="bg1"/>
              </a:solidFill>
            </a:endParaRP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186DEE52-C852-4EA7-A102-BEEFCF43A90B}"/>
              </a:ext>
            </a:extLst>
          </p:cNvPr>
          <p:cNvSpPr txBox="1"/>
          <p:nvPr/>
        </p:nvSpPr>
        <p:spPr>
          <a:xfrm>
            <a:off x="1260319" y="5574266"/>
            <a:ext cx="15910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</a:rPr>
              <a:t>AUC= 0.872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05AC8BEB-BC29-43FD-9091-31C972823BEB}"/>
              </a:ext>
            </a:extLst>
          </p:cNvPr>
          <p:cNvSpPr txBox="1"/>
          <p:nvPr/>
        </p:nvSpPr>
        <p:spPr>
          <a:xfrm>
            <a:off x="3726150" y="3051492"/>
            <a:ext cx="184254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>
                <a:solidFill>
                  <a:schemeClr val="bg1"/>
                </a:solidFill>
              </a:rPr>
              <a:t>Random Forest</a:t>
            </a:r>
            <a:endParaRPr lang="he-IL" sz="2000" b="1" dirty="0">
              <a:solidFill>
                <a:schemeClr val="bg1"/>
              </a:solidFill>
            </a:endParaRPr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F4F251C3-5B89-4715-BC38-A4FC3190F7ED}"/>
              </a:ext>
            </a:extLst>
          </p:cNvPr>
          <p:cNvSpPr txBox="1"/>
          <p:nvPr/>
        </p:nvSpPr>
        <p:spPr>
          <a:xfrm>
            <a:off x="3826735" y="5571218"/>
            <a:ext cx="15910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</a:rPr>
              <a:t>AUC= 0.907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1DFAB654-3B60-4D96-820B-AE5F7B6765BF}"/>
              </a:ext>
            </a:extLst>
          </p:cNvPr>
          <p:cNvSpPr txBox="1"/>
          <p:nvPr/>
        </p:nvSpPr>
        <p:spPr>
          <a:xfrm>
            <a:off x="6073110" y="3057588"/>
            <a:ext cx="184254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>
                <a:solidFill>
                  <a:schemeClr val="bg1"/>
                </a:solidFill>
              </a:rPr>
              <a:t>XGB</a:t>
            </a:r>
            <a:endParaRPr lang="he-IL" sz="2000" b="1" dirty="0">
              <a:solidFill>
                <a:schemeClr val="bg1"/>
              </a:solidFill>
            </a:endParaRPr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C47224A8-F077-4208-82C3-AFC0412A2203}"/>
              </a:ext>
            </a:extLst>
          </p:cNvPr>
          <p:cNvSpPr txBox="1"/>
          <p:nvPr/>
        </p:nvSpPr>
        <p:spPr>
          <a:xfrm>
            <a:off x="6173695" y="5577314"/>
            <a:ext cx="15910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</a:rPr>
              <a:t>AUC= 0.907</a:t>
            </a:r>
            <a:endParaRPr lang="he-IL" b="1" dirty="0">
              <a:solidFill>
                <a:schemeClr val="bg1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F5BA0D50-76B5-4565-B330-6D365426E4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35" t="6760" r="1438"/>
          <a:stretch/>
        </p:blipFill>
        <p:spPr>
          <a:xfrm>
            <a:off x="3576056" y="3533830"/>
            <a:ext cx="2143831" cy="2051183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420656C7-4045-41BC-A670-41216DCC79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326" t="37831" r="50950" b="30865"/>
          <a:stretch/>
        </p:blipFill>
        <p:spPr>
          <a:xfrm>
            <a:off x="9165781" y="3775607"/>
            <a:ext cx="2756471" cy="2146852"/>
          </a:xfrm>
          <a:prstGeom prst="rect">
            <a:avLst/>
          </a:prstGeom>
          <a:effectLst>
            <a:glow rad="139700">
              <a:schemeClr val="bg1">
                <a:alpha val="40000"/>
              </a:schemeClr>
            </a:glow>
            <a:outerShdw blurRad="50800" dist="38100" dir="10800000" algn="r" rotWithShape="0">
              <a:schemeClr val="bg1">
                <a:alpha val="40000"/>
              </a:scheme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C22C0F-EC6A-4575-9AD3-674AB42A9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714" y="3529355"/>
            <a:ext cx="2214360" cy="209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101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2484</TotalTime>
  <Words>613</Words>
  <Application>Microsoft Office PowerPoint</Application>
  <PresentationFormat>מסך רחב</PresentationFormat>
  <Paragraphs>101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ערכת נושא Office</vt:lpstr>
      <vt:lpstr>Classification Model  Hotel Cancellation Predication</vt:lpstr>
      <vt:lpstr>Content</vt:lpstr>
      <vt:lpstr>The Business Problem </vt:lpstr>
      <vt:lpstr>The Data</vt:lpstr>
      <vt:lpstr>Our DataSet </vt:lpstr>
      <vt:lpstr>The Data – EDA</vt:lpstr>
      <vt:lpstr>The Data – Features &amp;                      Leading Challenges</vt:lpstr>
      <vt:lpstr>Preprocessing  &amp; Data Engineering</vt:lpstr>
      <vt:lpstr>Model –  Deployment &amp; Scores</vt:lpstr>
      <vt:lpstr>Conclusion -  Key take-aways</vt:lpstr>
      <vt:lpstr>Thank You for you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Tal Gottfeld</dc:creator>
  <cp:lastModifiedBy>Tal Gottfeld</cp:lastModifiedBy>
  <cp:revision>3</cp:revision>
  <dcterms:created xsi:type="dcterms:W3CDTF">2021-10-17T11:46:17Z</dcterms:created>
  <dcterms:modified xsi:type="dcterms:W3CDTF">2021-12-27T17:02:20Z</dcterms:modified>
</cp:coreProperties>
</file>