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06/01/2019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06/01/2019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06/01/2019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06/01/2019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06/01/2019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06/01/2019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06/01/2019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06/01/2019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err="1"/>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לתהחבר ולהירשם לאפליקציה.</a:t>
            </a:r>
          </a:p>
          <a:p>
            <a:pPr algn="r" rtl="1">
              <a:buFont typeface="Wingdings" panose="05000000000000000000" pitchFamily="2" charset="2"/>
              <a:buChar char="v"/>
            </a:pPr>
            <a:r>
              <a:rPr lang="he-IL" dirty="0"/>
              <a:t>דף פרופיל משתמש (לא כולל היסטוריית האקתונים והתממשקות עם </a:t>
            </a:r>
            <a:r>
              <a:rPr lang="en-US" dirty="0" err="1"/>
              <a:t>github</a:t>
            </a:r>
            <a:r>
              <a:rPr lang="he-IL" dirty="0"/>
              <a:t>).</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להאקתון (לא קיימת אימפלמנטציה ללוח זמנים).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endParaRPr lang="en-IL" dirty="0"/>
          </a:p>
        </p:txBody>
      </p:sp>
    </p:spTree>
    <p:extLst>
      <p:ext uri="{BB962C8B-B14F-4D97-AF65-F5344CB8AC3E}">
        <p14:creationId xmlns:p14="http://schemas.microsoft.com/office/powerpoint/2010/main" val="106909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315</TotalTime>
  <Words>258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PowerPoint Presentation</vt:lpstr>
      <vt:lpstr>תיאור הבעיה</vt:lpstr>
      <vt:lpstr>מבוא</vt:lpstr>
      <vt:lpstr>מצב קיים</vt:lpstr>
      <vt:lpstr>מטרות</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Tom</cp:lastModifiedBy>
  <cp:revision>45</cp:revision>
  <dcterms:created xsi:type="dcterms:W3CDTF">2019-01-06T13:23:32Z</dcterms:created>
  <dcterms:modified xsi:type="dcterms:W3CDTF">2019-01-06T18:39:04Z</dcterms:modified>
</cp:coreProperties>
</file>