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9" r:id="rId4"/>
    <p:sldId id="260" r:id="rId5"/>
    <p:sldId id="261" r:id="rId6"/>
    <p:sldId id="269" r:id="rId7"/>
    <p:sldId id="270"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176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2123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6245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49358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320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3731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569750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59494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10100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465D5F7-101B-4652-9E5E-3B4CEFD41744}" type="datetimeFigureOut">
              <a:rPr lang="en-IL" smtClean="0"/>
              <a:t>10/01/2019</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65380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5D5F7-101B-4652-9E5E-3B4CEFD41744}" type="datetimeFigureOut">
              <a:rPr lang="en-IL" smtClean="0"/>
              <a:t>10/01/2019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18837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5D5F7-101B-4652-9E5E-3B4CEFD41744}" type="datetimeFigureOut">
              <a:rPr lang="en-IL" smtClean="0"/>
              <a:t>10/01/2019</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309226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5D5F7-101B-4652-9E5E-3B4CEFD41744}" type="datetimeFigureOut">
              <a:rPr lang="en-IL" smtClean="0"/>
              <a:t>10/01/2019</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294409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5D5F7-101B-4652-9E5E-3B4CEFD41744}" type="datetimeFigureOut">
              <a:rPr lang="en-IL" smtClean="0"/>
              <a:t>10/01/2019</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6581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10/01/2019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18883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65D5F7-101B-4652-9E5E-3B4CEFD41744}" type="datetimeFigureOut">
              <a:rPr lang="en-IL" smtClean="0"/>
              <a:t>10/01/2019</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71AB1C-4A2A-479F-81C4-E79F012F3DC1}" type="slidenum">
              <a:rPr lang="en-IL" smtClean="0"/>
              <a:t>‹#›</a:t>
            </a:fld>
            <a:endParaRPr lang="en-IL"/>
          </a:p>
        </p:txBody>
      </p:sp>
    </p:spTree>
    <p:extLst>
      <p:ext uri="{BB962C8B-B14F-4D97-AF65-F5344CB8AC3E}">
        <p14:creationId xmlns:p14="http://schemas.microsoft.com/office/powerpoint/2010/main" val="9569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5D5F7-101B-4652-9E5E-3B4CEFD41744}" type="datetimeFigureOut">
              <a:rPr lang="en-IL" smtClean="0"/>
              <a:t>10/01/2019</a:t>
            </a:fld>
            <a:endParaRPr lang="en-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71AB1C-4A2A-479F-81C4-E79F012F3DC1}" type="slidenum">
              <a:rPr lang="en-IL" smtClean="0"/>
              <a:t>‹#›</a:t>
            </a:fld>
            <a:endParaRPr lang="en-IL"/>
          </a:p>
        </p:txBody>
      </p:sp>
    </p:spTree>
    <p:extLst>
      <p:ext uri="{BB962C8B-B14F-4D97-AF65-F5344CB8AC3E}">
        <p14:creationId xmlns:p14="http://schemas.microsoft.com/office/powerpoint/2010/main" val="371985722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2739211"/>
          </a:xfrm>
          <a:prstGeom prst="rect">
            <a:avLst/>
          </a:prstGeom>
          <a:noFill/>
        </p:spPr>
        <p:txBody>
          <a:bodyPr wrap="square" lIns="91440" tIns="45720" rIns="91440" bIns="45720">
            <a:spAutoFit/>
          </a:bodyPr>
          <a:lstStyle/>
          <a:p>
            <a:pPr algn="ctr"/>
            <a:r>
              <a:rPr lang="en-US" sz="5400" dirty="0" err="1">
                <a:ln w="0"/>
                <a:effectLst>
                  <a:outerShdw blurRad="38100" dist="19050" dir="2700000" algn="tl" rotWithShape="0">
                    <a:schemeClr val="dk1">
                      <a:alpha val="40000"/>
                    </a:schemeClr>
                  </a:outerShdw>
                </a:effectLst>
              </a:rPr>
              <a:t>Appckathon</a:t>
            </a:r>
            <a:br>
              <a:rPr lang="en-US" sz="54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By:</a:t>
            </a:r>
            <a:r>
              <a:rPr lang="en-US" sz="5400" dirty="0">
                <a:ln w="0"/>
                <a:effectLst>
                  <a:outerShdw blurRad="38100" dist="19050" dir="2700000" algn="tl" rotWithShape="0">
                    <a:schemeClr val="dk1">
                      <a:alpha val="40000"/>
                    </a:schemeClr>
                  </a:outerShdw>
                </a:effectLst>
              </a:rPr>
              <a:t> </a:t>
            </a:r>
            <a:r>
              <a:rPr lang="en-US" sz="3200" dirty="0">
                <a:ln w="0"/>
                <a:effectLst>
                  <a:outerShdw blurRad="38100" dist="19050" dir="2700000" algn="tl" rotWithShape="0">
                    <a:schemeClr val="dk1">
                      <a:alpha val="40000"/>
                    </a:schemeClr>
                  </a:outerShdw>
                </a:effectLst>
              </a:rPr>
              <a:t>Daniel Binyamin (204258651)</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Tal Gropper (203012323)</a:t>
            </a:r>
            <a:br>
              <a:rPr lang="en-US" sz="3200" dirty="0">
                <a:ln w="0"/>
                <a:effectLst>
                  <a:outerShdw blurRad="38100" dist="19050" dir="2700000" algn="tl" rotWithShape="0">
                    <a:schemeClr val="dk1">
                      <a:alpha val="40000"/>
                    </a:schemeClr>
                  </a:outerShdw>
                </a:effectLst>
              </a:rPr>
            </a:br>
            <a:r>
              <a:rPr lang="en-US" sz="3200" dirty="0">
                <a:ln w="0"/>
                <a:effectLst>
                  <a:outerShdw blurRad="38100" dist="19050" dir="2700000" algn="tl" rotWithShape="0">
                    <a:schemeClr val="dk1">
                      <a:alpha val="40000"/>
                    </a:schemeClr>
                  </a:outerShdw>
                </a:effectLst>
              </a:rPr>
              <a:t>  Tom Gropper (312482038)</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505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4B54B-4E97-44F0-AA2F-7E3857B80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873" y="642548"/>
            <a:ext cx="6439799" cy="5572903"/>
          </a:xfrm>
          <a:prstGeom prst="rect">
            <a:avLst/>
          </a:prstGeom>
        </p:spPr>
      </p:pic>
    </p:spTree>
    <p:extLst>
      <p:ext uri="{BB962C8B-B14F-4D97-AF65-F5344CB8AC3E}">
        <p14:creationId xmlns:p14="http://schemas.microsoft.com/office/powerpoint/2010/main" val="2881003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5BF8B-D5E0-4F49-BF1E-BB8A9B975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55" y="1888588"/>
            <a:ext cx="8472266" cy="3080824"/>
          </a:xfrm>
          <a:prstGeom prst="rect">
            <a:avLst/>
          </a:prstGeom>
        </p:spPr>
      </p:pic>
      <p:sp>
        <p:nvSpPr>
          <p:cNvPr id="4" name="TextBox 3">
            <a:extLst>
              <a:ext uri="{FF2B5EF4-FFF2-40B4-BE49-F238E27FC236}">
                <a16:creationId xmlns:a16="http://schemas.microsoft.com/office/drawing/2014/main" id="{F1474BC2-629E-41BC-B0A2-3115ABB7A2CA}"/>
              </a:ext>
            </a:extLst>
          </p:cNvPr>
          <p:cNvSpPr txBox="1"/>
          <p:nvPr/>
        </p:nvSpPr>
        <p:spPr>
          <a:xfrm>
            <a:off x="4426227" y="728869"/>
            <a:ext cx="3233530" cy="461665"/>
          </a:xfrm>
          <a:prstGeom prst="rect">
            <a:avLst/>
          </a:prstGeom>
          <a:noFill/>
        </p:spPr>
        <p:txBody>
          <a:bodyPr wrap="square" rtlCol="0">
            <a:spAutoFit/>
          </a:bodyPr>
          <a:lstStyle/>
          <a:p>
            <a:r>
              <a:rPr lang="en-US" sz="2400" dirty="0">
                <a:latin typeface="Arial Rounded MT Bold" panose="020F0704030504030204" pitchFamily="34" charset="0"/>
                <a:cs typeface="Times New Roman" panose="02020603050405020304" pitchFamily="18" charset="0"/>
              </a:rPr>
              <a:t>ERD</a:t>
            </a:r>
            <a:endParaRPr lang="en-IL" sz="24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3730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F93A8-49BE-4B71-8817-790A47CC1CBE}"/>
              </a:ext>
            </a:extLst>
          </p:cNvPr>
          <p:cNvPicPr>
            <a:picLocks noChangeAspect="1"/>
          </p:cNvPicPr>
          <p:nvPr/>
        </p:nvPicPr>
        <p:blipFill rotWithShape="1">
          <a:blip r:embed="rId2">
            <a:extLst>
              <a:ext uri="{28A0092B-C50C-407E-A947-70E740481C1C}">
                <a14:useLocalDpi xmlns:a14="http://schemas.microsoft.com/office/drawing/2010/main" val="0"/>
              </a:ext>
            </a:extLst>
          </a:blip>
          <a:srcRect l="20040" r="18703" b="22173"/>
          <a:stretch/>
        </p:blipFill>
        <p:spPr>
          <a:xfrm>
            <a:off x="1364564" y="414146"/>
            <a:ext cx="6396319" cy="6029708"/>
          </a:xfrm>
          <a:prstGeom prst="rect">
            <a:avLst/>
          </a:prstGeom>
        </p:spPr>
      </p:pic>
    </p:spTree>
    <p:extLst>
      <p:ext uri="{BB962C8B-B14F-4D97-AF65-F5344CB8AC3E}">
        <p14:creationId xmlns:p14="http://schemas.microsoft.com/office/powerpoint/2010/main" val="316031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4E36C-B423-4089-ADCF-14BA21F46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725" y="661601"/>
            <a:ext cx="4401164" cy="5534797"/>
          </a:xfrm>
          <a:prstGeom prst="rect">
            <a:avLst/>
          </a:prstGeom>
        </p:spPr>
      </p:pic>
    </p:spTree>
    <p:extLst>
      <p:ext uri="{BB962C8B-B14F-4D97-AF65-F5344CB8AC3E}">
        <p14:creationId xmlns:p14="http://schemas.microsoft.com/office/powerpoint/2010/main" val="26027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0C7A4-F888-43A7-A4A1-347EDB99D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98" y="644985"/>
            <a:ext cx="8612831" cy="5812082"/>
          </a:xfrm>
          <a:prstGeom prst="rect">
            <a:avLst/>
          </a:prstGeom>
        </p:spPr>
      </p:pic>
    </p:spTree>
    <p:extLst>
      <p:ext uri="{BB962C8B-B14F-4D97-AF65-F5344CB8AC3E}">
        <p14:creationId xmlns:p14="http://schemas.microsoft.com/office/powerpoint/2010/main" val="289725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923330"/>
          </a:xfrm>
          <a:prstGeom prst="rect">
            <a:avLst/>
          </a:prstGeom>
          <a:noFill/>
        </p:spPr>
        <p:txBody>
          <a:bodyPr wrap="squar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דוגמאות ריצה</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433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Register Page</a:t>
            </a:r>
            <a:endParaRPr lang="en-IL" dirty="0"/>
          </a:p>
        </p:txBody>
      </p:sp>
      <p:pic>
        <p:nvPicPr>
          <p:cNvPr id="8" name="Picture 7">
            <a:extLst>
              <a:ext uri="{FF2B5EF4-FFF2-40B4-BE49-F238E27FC236}">
                <a16:creationId xmlns:a16="http://schemas.microsoft.com/office/drawing/2014/main" id="{C9439110-ACF7-48A9-9297-CAB8C5ABB2D3}"/>
              </a:ext>
            </a:extLst>
          </p:cNvPr>
          <p:cNvPicPr>
            <a:picLocks noChangeAspect="1"/>
          </p:cNvPicPr>
          <p:nvPr/>
        </p:nvPicPr>
        <p:blipFill>
          <a:blip r:embed="rId2"/>
          <a:stretch>
            <a:fillRect/>
          </a:stretch>
        </p:blipFill>
        <p:spPr>
          <a:xfrm>
            <a:off x="677334" y="609600"/>
            <a:ext cx="3619500" cy="5819775"/>
          </a:xfrm>
          <a:prstGeom prst="rect">
            <a:avLst/>
          </a:prstGeom>
        </p:spPr>
      </p:pic>
    </p:spTree>
    <p:extLst>
      <p:ext uri="{BB962C8B-B14F-4D97-AF65-F5344CB8AC3E}">
        <p14:creationId xmlns:p14="http://schemas.microsoft.com/office/powerpoint/2010/main" val="94709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Login Page</a:t>
            </a:r>
            <a:endParaRPr lang="en-IL" dirty="0"/>
          </a:p>
        </p:txBody>
      </p:sp>
      <p:pic>
        <p:nvPicPr>
          <p:cNvPr id="3" name="Picture 2">
            <a:extLst>
              <a:ext uri="{FF2B5EF4-FFF2-40B4-BE49-F238E27FC236}">
                <a16:creationId xmlns:a16="http://schemas.microsoft.com/office/drawing/2014/main" id="{B2030817-A538-4EF2-9B93-0BB4CA114B87}"/>
              </a:ext>
            </a:extLst>
          </p:cNvPr>
          <p:cNvPicPr>
            <a:picLocks noChangeAspect="1"/>
          </p:cNvPicPr>
          <p:nvPr/>
        </p:nvPicPr>
        <p:blipFill>
          <a:blip r:embed="rId2"/>
          <a:stretch>
            <a:fillRect/>
          </a:stretch>
        </p:blipFill>
        <p:spPr>
          <a:xfrm>
            <a:off x="677334" y="609600"/>
            <a:ext cx="3619500" cy="5819775"/>
          </a:xfrm>
          <a:prstGeom prst="rect">
            <a:avLst/>
          </a:prstGeom>
        </p:spPr>
      </p:pic>
    </p:spTree>
    <p:extLst>
      <p:ext uri="{BB962C8B-B14F-4D97-AF65-F5344CB8AC3E}">
        <p14:creationId xmlns:p14="http://schemas.microsoft.com/office/powerpoint/2010/main" val="398713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a:xfrm>
            <a:off x="677334" y="609600"/>
            <a:ext cx="8596668" cy="1320800"/>
          </a:xfrm>
        </p:spPr>
        <p:txBody>
          <a:bodyPr/>
          <a:lstStyle/>
          <a:p>
            <a:pPr algn="r"/>
            <a:r>
              <a:rPr lang="en-US"/>
              <a:t>Home Page</a:t>
            </a:r>
            <a:endParaRPr lang="en-IL" dirty="0"/>
          </a:p>
        </p:txBody>
      </p:sp>
      <p:pic>
        <p:nvPicPr>
          <p:cNvPr id="4" name="Picture 3">
            <a:extLst>
              <a:ext uri="{FF2B5EF4-FFF2-40B4-BE49-F238E27FC236}">
                <a16:creationId xmlns:a16="http://schemas.microsoft.com/office/drawing/2014/main" id="{3F5DF176-44AE-488E-A41B-DC65ADC2C572}"/>
              </a:ext>
            </a:extLst>
          </p:cNvPr>
          <p:cNvPicPr>
            <a:picLocks noChangeAspect="1"/>
          </p:cNvPicPr>
          <p:nvPr/>
        </p:nvPicPr>
        <p:blipFill>
          <a:blip r:embed="rId2"/>
          <a:stretch>
            <a:fillRect/>
          </a:stretch>
        </p:blipFill>
        <p:spPr>
          <a:xfrm>
            <a:off x="677334" y="609600"/>
            <a:ext cx="3619500" cy="5819775"/>
          </a:xfrm>
          <a:prstGeom prst="rect">
            <a:avLst/>
          </a:prstGeom>
        </p:spPr>
      </p:pic>
    </p:spTree>
    <p:extLst>
      <p:ext uri="{BB962C8B-B14F-4D97-AF65-F5344CB8AC3E}">
        <p14:creationId xmlns:p14="http://schemas.microsoft.com/office/powerpoint/2010/main" val="106523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Hackathon Page</a:t>
            </a:r>
            <a:endParaRPr lang="en-IL" dirty="0"/>
          </a:p>
        </p:txBody>
      </p:sp>
      <p:pic>
        <p:nvPicPr>
          <p:cNvPr id="4" name="Picture 3">
            <a:extLst>
              <a:ext uri="{FF2B5EF4-FFF2-40B4-BE49-F238E27FC236}">
                <a16:creationId xmlns:a16="http://schemas.microsoft.com/office/drawing/2014/main" id="{BD435F08-82D4-49B9-AD83-BA57AF4BB5B5}"/>
              </a:ext>
            </a:extLst>
          </p:cNvPr>
          <p:cNvPicPr>
            <a:picLocks noChangeAspect="1"/>
          </p:cNvPicPr>
          <p:nvPr/>
        </p:nvPicPr>
        <p:blipFill>
          <a:blip r:embed="rId2"/>
          <a:stretch>
            <a:fillRect/>
          </a:stretch>
        </p:blipFill>
        <p:spPr>
          <a:xfrm>
            <a:off x="677334" y="609600"/>
            <a:ext cx="3619500" cy="5819775"/>
          </a:xfrm>
          <a:prstGeom prst="rect">
            <a:avLst/>
          </a:prstGeom>
        </p:spPr>
      </p:pic>
    </p:spTree>
    <p:extLst>
      <p:ext uri="{BB962C8B-B14F-4D97-AF65-F5344CB8AC3E}">
        <p14:creationId xmlns:p14="http://schemas.microsoft.com/office/powerpoint/2010/main" val="398320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תיאור הבעיה</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האקתון הינו אירוע תחרותי אשר במהלכו קבוצות מפתחות רעיון בפרק זמן של יום או יותר. בסופו של ההאקתון כל קבוצה עולה להציג את הרעיון שלה מול שאר הקבוצות ופאנל של שופטים שתפקידם לבחור את הרעיון המנצח. לעיתים, במהלך ההאקתון ישנן הרצאות, אטרקציות ואף כיבוד. לארגן ולנהל האקתון הינה משימה קשה ביותר שדורשת המון עבודה וארגון הן לפני והן במהלך ההאקתון.</a:t>
            </a:r>
            <a:endParaRPr lang="en-IL" dirty="0"/>
          </a:p>
        </p:txBody>
      </p:sp>
    </p:spTree>
    <p:extLst>
      <p:ext uri="{BB962C8B-B14F-4D97-AF65-F5344CB8AC3E}">
        <p14:creationId xmlns:p14="http://schemas.microsoft.com/office/powerpoint/2010/main" val="3134896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923330"/>
          </a:xfrm>
          <a:prstGeom prst="rect">
            <a:avLst/>
          </a:prstGeom>
          <a:noFill/>
        </p:spPr>
        <p:txBody>
          <a:bodyPr wrap="squar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דוגמאות </a:t>
            </a:r>
            <a:r>
              <a:rPr lang="he-IL" sz="5400" dirty="0">
                <a:ln w="0"/>
                <a:effectLst>
                  <a:outerShdw blurRad="38100" dist="19050" dir="2700000" algn="tl" rotWithShape="0">
                    <a:schemeClr val="dk1">
                      <a:alpha val="40000"/>
                    </a:schemeClr>
                  </a:outerShdw>
                </a:effectLst>
              </a:rPr>
              <a:t>מהמסד נתונים</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8425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Hackathon Example</a:t>
            </a:r>
            <a:endParaRPr lang="en-IL" dirty="0"/>
          </a:p>
        </p:txBody>
      </p:sp>
      <p:pic>
        <p:nvPicPr>
          <p:cNvPr id="3" name="Picture 2">
            <a:extLst>
              <a:ext uri="{FF2B5EF4-FFF2-40B4-BE49-F238E27FC236}">
                <a16:creationId xmlns:a16="http://schemas.microsoft.com/office/drawing/2014/main" id="{100AFAEF-9F95-465D-B19E-B162EB5CAB61}"/>
              </a:ext>
            </a:extLst>
          </p:cNvPr>
          <p:cNvPicPr>
            <a:picLocks noChangeAspect="1"/>
          </p:cNvPicPr>
          <p:nvPr/>
        </p:nvPicPr>
        <p:blipFill>
          <a:blip r:embed="rId2"/>
          <a:stretch>
            <a:fillRect/>
          </a:stretch>
        </p:blipFill>
        <p:spPr>
          <a:xfrm>
            <a:off x="1646680" y="1270000"/>
            <a:ext cx="6657975" cy="5276850"/>
          </a:xfrm>
          <a:prstGeom prst="rect">
            <a:avLst/>
          </a:prstGeom>
        </p:spPr>
      </p:pic>
    </p:spTree>
    <p:extLst>
      <p:ext uri="{BB962C8B-B14F-4D97-AF65-F5344CB8AC3E}">
        <p14:creationId xmlns:p14="http://schemas.microsoft.com/office/powerpoint/2010/main" val="1370766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User Example</a:t>
            </a:r>
            <a:endParaRPr lang="en-IL" dirty="0"/>
          </a:p>
        </p:txBody>
      </p:sp>
      <p:pic>
        <p:nvPicPr>
          <p:cNvPr id="3" name="Picture 2">
            <a:extLst>
              <a:ext uri="{FF2B5EF4-FFF2-40B4-BE49-F238E27FC236}">
                <a16:creationId xmlns:a16="http://schemas.microsoft.com/office/drawing/2014/main" id="{1C3B2998-F64E-4977-BDCC-40E582ECB738}"/>
              </a:ext>
            </a:extLst>
          </p:cNvPr>
          <p:cNvPicPr>
            <a:picLocks noChangeAspect="1"/>
          </p:cNvPicPr>
          <p:nvPr/>
        </p:nvPicPr>
        <p:blipFill>
          <a:blip r:embed="rId2"/>
          <a:stretch>
            <a:fillRect/>
          </a:stretch>
        </p:blipFill>
        <p:spPr>
          <a:xfrm>
            <a:off x="1265680" y="1270000"/>
            <a:ext cx="7419975" cy="5324475"/>
          </a:xfrm>
          <a:prstGeom prst="rect">
            <a:avLst/>
          </a:prstGeom>
        </p:spPr>
      </p:pic>
    </p:spTree>
    <p:extLst>
      <p:ext uri="{BB962C8B-B14F-4D97-AF65-F5344CB8AC3E}">
        <p14:creationId xmlns:p14="http://schemas.microsoft.com/office/powerpoint/2010/main" val="3505570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en-US" dirty="0"/>
              <a:t>Authenticator Example</a:t>
            </a:r>
            <a:endParaRPr lang="en-IL" dirty="0"/>
          </a:p>
        </p:txBody>
      </p:sp>
      <p:pic>
        <p:nvPicPr>
          <p:cNvPr id="3" name="Picture 2">
            <a:extLst>
              <a:ext uri="{FF2B5EF4-FFF2-40B4-BE49-F238E27FC236}">
                <a16:creationId xmlns:a16="http://schemas.microsoft.com/office/drawing/2014/main" id="{5CF14100-1337-4D54-9E3B-C59D12A9279C}"/>
              </a:ext>
            </a:extLst>
          </p:cNvPr>
          <p:cNvPicPr>
            <a:picLocks noChangeAspect="1"/>
          </p:cNvPicPr>
          <p:nvPr/>
        </p:nvPicPr>
        <p:blipFill>
          <a:blip r:embed="rId2"/>
          <a:stretch>
            <a:fillRect/>
          </a:stretch>
        </p:blipFill>
        <p:spPr>
          <a:xfrm>
            <a:off x="677334" y="1323975"/>
            <a:ext cx="8877300" cy="4210050"/>
          </a:xfrm>
          <a:prstGeom prst="rect">
            <a:avLst/>
          </a:prstGeom>
        </p:spPr>
      </p:pic>
    </p:spTree>
    <p:extLst>
      <p:ext uri="{BB962C8B-B14F-4D97-AF65-F5344CB8AC3E}">
        <p14:creationId xmlns:p14="http://schemas.microsoft.com/office/powerpoint/2010/main" val="253052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מבוא</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en-US" dirty="0" err="1"/>
              <a:t>Appckathon</a:t>
            </a:r>
            <a:r>
              <a:rPr lang="he-IL" dirty="0"/>
              <a:t> הינה פלטפורמה לניהול האקתונים. מטרתה של האפליקציה היא להקל על גורמים שרוצים להריץ האקתון, בין אם הם אנשים פרטיים, ארגונים או חברות. האפליקציה תתן פתרונות עבור כמה מהבעיות שעומדות מול אנשים שרוצים לארגן אירוע כזה:</a:t>
            </a:r>
            <a:endParaRPr lang="en-US" dirty="0"/>
          </a:p>
          <a:p>
            <a:pPr algn="r" rtl="1">
              <a:buFont typeface="Wingdings" panose="05000000000000000000" pitchFamily="2" charset="2"/>
              <a:buChar char="v"/>
            </a:pPr>
            <a:r>
              <a:rPr lang="he-IL" dirty="0"/>
              <a:t>שמירה של מאגר של האקתונים כאשר לכל משתמש תהיה אפשרות להוסיף אליו, למחוק ממנו ולחפש בו האקתונים.</a:t>
            </a:r>
          </a:p>
          <a:p>
            <a:pPr algn="r" rtl="1">
              <a:buFont typeface="Wingdings" panose="05000000000000000000" pitchFamily="2" charset="2"/>
              <a:buChar char="v"/>
            </a:pPr>
            <a:r>
              <a:rPr lang="he-IL" dirty="0"/>
              <a:t>לכל האקתון יהיה דף שמכיל פרטים נחוצים כגון: שם, תיאור האירוע, רשימת משתתפים, תקופת זמן שהוא יהיה פעיל וכו'.</a:t>
            </a:r>
            <a:endParaRPr lang="en-US" dirty="0"/>
          </a:p>
          <a:p>
            <a:pPr algn="r" rtl="1">
              <a:buFont typeface="Wingdings" panose="05000000000000000000" pitchFamily="2" charset="2"/>
              <a:buChar char="v"/>
            </a:pPr>
            <a:r>
              <a:rPr lang="he-IL" dirty="0"/>
              <a:t>משתתפים יוכלו להירשם להאקתונים, מה שייתן להם אפשרות לראות לוח זמנים, לקבל הודעות שקשורות לאירוע, לפתוח צ'אט עם המנהלים ועם חבריהם לקבוצה.</a:t>
            </a:r>
          </a:p>
          <a:p>
            <a:pPr algn="r" rtl="1">
              <a:buFont typeface="Wingdings" panose="05000000000000000000" pitchFamily="2" charset="2"/>
              <a:buChar char="v"/>
            </a:pPr>
            <a:r>
              <a:rPr lang="he-IL" dirty="0"/>
              <a:t>לכל משתמש יהיה דף פרופיל ובו היסטוריית ההאקתונים שלו, קישורים לפרוייקטים שעשה בזמן ההאקתונים (התממשקות עם </a:t>
            </a:r>
            <a:r>
              <a:rPr lang="en-US" dirty="0" err="1"/>
              <a:t>Github</a:t>
            </a:r>
            <a:r>
              <a:rPr lang="he-IL" dirty="0"/>
              <a:t>), פרטי התקשרות ופרטים אישיים.</a:t>
            </a:r>
            <a:endParaRPr lang="en-IL" dirty="0"/>
          </a:p>
        </p:txBody>
      </p:sp>
    </p:spTree>
    <p:extLst>
      <p:ext uri="{BB962C8B-B14F-4D97-AF65-F5344CB8AC3E}">
        <p14:creationId xmlns:p14="http://schemas.microsoft.com/office/powerpoint/2010/main" val="3474732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normAutofit/>
          </a:bodyPr>
          <a:lstStyle/>
          <a:p>
            <a:pPr algn="r"/>
            <a:r>
              <a:rPr lang="he-IL" dirty="0"/>
              <a:t>מצב קיים</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הפונקציונאליות הקיימת כרגע במערכת:</a:t>
            </a:r>
          </a:p>
          <a:p>
            <a:pPr algn="r" rtl="1">
              <a:buFont typeface="Wingdings" panose="05000000000000000000" pitchFamily="2" charset="2"/>
              <a:buChar char="v"/>
            </a:pPr>
            <a:r>
              <a:rPr lang="he-IL" dirty="0"/>
              <a:t>אפשרות לתהחבר ולהירשם לאפליקציה.</a:t>
            </a:r>
          </a:p>
          <a:p>
            <a:pPr algn="r" rtl="1">
              <a:buFont typeface="Wingdings" panose="05000000000000000000" pitchFamily="2" charset="2"/>
              <a:buChar char="v"/>
            </a:pPr>
            <a:r>
              <a:rPr lang="he-IL" dirty="0"/>
              <a:t>דף פרופיל משתמש (לא כולל היסטוריית האקתונים והתממשקות עם </a:t>
            </a:r>
            <a:r>
              <a:rPr lang="en-US" dirty="0" err="1"/>
              <a:t>Github</a:t>
            </a:r>
            <a:r>
              <a:rPr lang="he-IL" dirty="0"/>
              <a:t>).</a:t>
            </a:r>
          </a:p>
          <a:p>
            <a:pPr algn="r" rtl="1">
              <a:buFont typeface="Wingdings" panose="05000000000000000000" pitchFamily="2" charset="2"/>
              <a:buChar char="v"/>
            </a:pPr>
            <a:r>
              <a:rPr lang="he-IL" dirty="0"/>
              <a:t>הוספת, מחיקת, עריכת וחיפוש האקתונים.</a:t>
            </a:r>
          </a:p>
          <a:p>
            <a:pPr algn="r" rtl="1">
              <a:buFont typeface="Wingdings" panose="05000000000000000000" pitchFamily="2" charset="2"/>
              <a:buChar char="v"/>
            </a:pPr>
            <a:r>
              <a:rPr lang="he-IL" dirty="0"/>
              <a:t>אפשרות להירשם להאקתון (לא קיימת אימפלמנטציה ללוח זמנים).</a:t>
            </a:r>
          </a:p>
          <a:p>
            <a:pPr algn="r" rtl="1">
              <a:buFont typeface="Wingdings" panose="05000000000000000000" pitchFamily="2" charset="2"/>
              <a:buChar char="v"/>
            </a:pPr>
            <a:r>
              <a:rPr lang="he-IL" dirty="0"/>
              <a:t>דף פרופיל של האקתון.</a:t>
            </a:r>
            <a:endParaRPr lang="en-IL" dirty="0"/>
          </a:p>
        </p:txBody>
      </p:sp>
    </p:spTree>
    <p:extLst>
      <p:ext uri="{BB962C8B-B14F-4D97-AF65-F5344CB8AC3E}">
        <p14:creationId xmlns:p14="http://schemas.microsoft.com/office/powerpoint/2010/main" val="295132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מטרות</a:t>
            </a:r>
            <a:endParaRPr lang="en-IL" dirty="0"/>
          </a:p>
        </p:txBody>
      </p:sp>
      <p:sp>
        <p:nvSpPr>
          <p:cNvPr id="3" name="Content Placeholder 2">
            <a:extLst>
              <a:ext uri="{FF2B5EF4-FFF2-40B4-BE49-F238E27FC236}">
                <a16:creationId xmlns:a16="http://schemas.microsoft.com/office/drawing/2014/main" id="{49C5B306-9D32-47E4-8795-0152D149AF12}"/>
              </a:ext>
            </a:extLst>
          </p:cNvPr>
          <p:cNvSpPr>
            <a:spLocks noGrp="1"/>
          </p:cNvSpPr>
          <p:nvPr>
            <p:ph idx="1"/>
          </p:nvPr>
        </p:nvSpPr>
        <p:spPr>
          <a:xfrm>
            <a:off x="1326690" y="2173841"/>
            <a:ext cx="8596668" cy="3880773"/>
          </a:xfrm>
        </p:spPr>
        <p:txBody>
          <a:bodyPr/>
          <a:lstStyle/>
          <a:p>
            <a:pPr marL="0" indent="0" algn="r" rtl="1">
              <a:buNone/>
            </a:pPr>
            <a:r>
              <a:rPr lang="he-IL" dirty="0"/>
              <a:t>מטרות אפשריות להמשך הפרוייקט:</a:t>
            </a:r>
          </a:p>
          <a:p>
            <a:pPr algn="r" rtl="1">
              <a:buFont typeface="Wingdings" panose="05000000000000000000" pitchFamily="2" charset="2"/>
              <a:buChar char="v"/>
            </a:pPr>
            <a:r>
              <a:rPr lang="he-IL" dirty="0"/>
              <a:t>השלמת המודל הבסיסי.</a:t>
            </a:r>
          </a:p>
          <a:p>
            <a:pPr algn="r" rtl="1">
              <a:buFont typeface="Wingdings" panose="05000000000000000000" pitchFamily="2" charset="2"/>
              <a:buChar char="v"/>
            </a:pPr>
            <a:r>
              <a:rPr lang="he-IL" dirty="0"/>
              <a:t>הוספת פונקציונאליות נוספת מעבר לבסיס.</a:t>
            </a:r>
          </a:p>
          <a:p>
            <a:pPr algn="r" rtl="1">
              <a:buFont typeface="Wingdings" panose="05000000000000000000" pitchFamily="2" charset="2"/>
              <a:buChar char="v"/>
            </a:pPr>
            <a:r>
              <a:rPr lang="he-IL" dirty="0"/>
              <a:t>לפתח קהילה של יוצרי ומשתתפי האקתונים ובכך להגיע למעמד כך שהביצועים באפליקציה יהיו מוכרים בציבור (הוספת קישור לפרופיל ב-</a:t>
            </a:r>
            <a:r>
              <a:rPr lang="en-US" dirty="0" err="1"/>
              <a:t>Appckathon</a:t>
            </a:r>
            <a:r>
              <a:rPr lang="he-IL" dirty="0"/>
              <a:t> בקורות חיים, </a:t>
            </a:r>
            <a:r>
              <a:rPr lang="en-US" dirty="0"/>
              <a:t>LinkedIn</a:t>
            </a:r>
            <a:r>
              <a:rPr lang="he-IL" dirty="0"/>
              <a:t> וכו').</a:t>
            </a:r>
          </a:p>
          <a:p>
            <a:pPr algn="r" rtl="1">
              <a:buFont typeface="Wingdings" panose="05000000000000000000" pitchFamily="2" charset="2"/>
              <a:buChar char="v"/>
            </a:pPr>
            <a:r>
              <a:rPr lang="he-IL" dirty="0"/>
              <a:t>להוסיף ספונסרים לאפליקציה ששירותיהם יוצעו למשתתפים וליוצרים של ההאקתונים.</a:t>
            </a:r>
            <a:endParaRPr lang="en-IL" dirty="0"/>
          </a:p>
        </p:txBody>
      </p:sp>
    </p:spTree>
    <p:extLst>
      <p:ext uri="{BB962C8B-B14F-4D97-AF65-F5344CB8AC3E}">
        <p14:creationId xmlns:p14="http://schemas.microsoft.com/office/powerpoint/2010/main" val="359613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F58E-4CF2-4252-8EA2-2ED8154036E8}"/>
              </a:ext>
            </a:extLst>
          </p:cNvPr>
          <p:cNvSpPr>
            <a:spLocks noGrp="1"/>
          </p:cNvSpPr>
          <p:nvPr>
            <p:ph type="title"/>
          </p:nvPr>
        </p:nvSpPr>
        <p:spPr/>
        <p:txBody>
          <a:bodyPr/>
          <a:lstStyle/>
          <a:p>
            <a:pPr algn="r"/>
            <a:r>
              <a:rPr lang="he-IL" dirty="0"/>
              <a:t>דרישות</a:t>
            </a:r>
            <a:endParaRPr lang="en-IL" dirty="0"/>
          </a:p>
        </p:txBody>
      </p:sp>
      <p:pic>
        <p:nvPicPr>
          <p:cNvPr id="5" name="Picture 4">
            <a:extLst>
              <a:ext uri="{FF2B5EF4-FFF2-40B4-BE49-F238E27FC236}">
                <a16:creationId xmlns:a16="http://schemas.microsoft.com/office/drawing/2014/main" id="{A632149C-058C-4ECA-A601-D4D5C5AE7CDA}"/>
              </a:ext>
            </a:extLst>
          </p:cNvPr>
          <p:cNvPicPr>
            <a:picLocks noChangeAspect="1"/>
          </p:cNvPicPr>
          <p:nvPr/>
        </p:nvPicPr>
        <p:blipFill rotWithShape="1">
          <a:blip r:embed="rId2"/>
          <a:srcRect l="18608" t="26245" r="1577" b="26348"/>
          <a:stretch/>
        </p:blipFill>
        <p:spPr>
          <a:xfrm>
            <a:off x="285475" y="1488613"/>
            <a:ext cx="11621049" cy="3880773"/>
          </a:xfrm>
          <a:prstGeom prst="rect">
            <a:avLst/>
          </a:prstGeom>
        </p:spPr>
      </p:pic>
    </p:spTree>
    <p:extLst>
      <p:ext uri="{BB962C8B-B14F-4D97-AF65-F5344CB8AC3E}">
        <p14:creationId xmlns:p14="http://schemas.microsoft.com/office/powerpoint/2010/main" val="427489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470027-CD6C-47C7-9E53-82CCBE350D41}"/>
              </a:ext>
            </a:extLst>
          </p:cNvPr>
          <p:cNvSpPr/>
          <p:nvPr/>
        </p:nvSpPr>
        <p:spPr>
          <a:xfrm>
            <a:off x="2701329" y="1897803"/>
            <a:ext cx="6789343" cy="923330"/>
          </a:xfrm>
          <a:prstGeom prst="rect">
            <a:avLst/>
          </a:prstGeom>
          <a:noFill/>
        </p:spPr>
        <p:txBody>
          <a:bodyPr wrap="square" lIns="91440" tIns="45720" rIns="91440" bIns="45720">
            <a:spAutoFit/>
          </a:bodyPr>
          <a:lstStyle/>
          <a:p>
            <a:pPr algn="ctr"/>
            <a:r>
              <a:rPr lang="he-IL" sz="5400" dirty="0">
                <a:ln w="0"/>
                <a:effectLst>
                  <a:outerShdw blurRad="38100" dist="19050" dir="2700000" algn="tl" rotWithShape="0">
                    <a:schemeClr val="dk1">
                      <a:alpha val="40000"/>
                    </a:schemeClr>
                  </a:outerShdw>
                </a:effectLst>
              </a:rPr>
              <a:t>תרשימים</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6128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63002B-0121-457F-AFFB-7A06E0016434}"/>
              </a:ext>
            </a:extLst>
          </p:cNvPr>
          <p:cNvPicPr>
            <a:picLocks noChangeAspect="1"/>
          </p:cNvPicPr>
          <p:nvPr/>
        </p:nvPicPr>
        <p:blipFill rotWithShape="1">
          <a:blip r:embed="rId2">
            <a:extLst>
              <a:ext uri="{28A0092B-C50C-407E-A947-70E740481C1C}">
                <a14:useLocalDpi xmlns:a14="http://schemas.microsoft.com/office/drawing/2010/main" val="0"/>
              </a:ext>
            </a:extLst>
          </a:blip>
          <a:srcRect l="3185" r="2540" b="25814"/>
          <a:stretch/>
        </p:blipFill>
        <p:spPr>
          <a:xfrm>
            <a:off x="384312" y="928155"/>
            <a:ext cx="9539537" cy="5001690"/>
          </a:xfrm>
          <a:prstGeom prst="rect">
            <a:avLst/>
          </a:prstGeom>
        </p:spPr>
      </p:pic>
    </p:spTree>
    <p:extLst>
      <p:ext uri="{BB962C8B-B14F-4D97-AF65-F5344CB8AC3E}">
        <p14:creationId xmlns:p14="http://schemas.microsoft.com/office/powerpoint/2010/main" val="10690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6868B0-D118-4723-9096-50C2491FA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448" y="456785"/>
            <a:ext cx="6087325" cy="5944430"/>
          </a:xfrm>
          <a:prstGeom prst="rect">
            <a:avLst/>
          </a:prstGeom>
        </p:spPr>
      </p:pic>
    </p:spTree>
    <p:extLst>
      <p:ext uri="{BB962C8B-B14F-4D97-AF65-F5344CB8AC3E}">
        <p14:creationId xmlns:p14="http://schemas.microsoft.com/office/powerpoint/2010/main" val="37644810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453</TotalTime>
  <Words>327</Words>
  <Application>Microsoft Office PowerPoint</Application>
  <PresentationFormat>Widescreen</PresentationFormat>
  <Paragraphs>34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Rounded MT Bold</vt:lpstr>
      <vt:lpstr>Trebuchet MS</vt:lpstr>
      <vt:lpstr>Wingdings</vt:lpstr>
      <vt:lpstr>Wingdings 3</vt:lpstr>
      <vt:lpstr>Facet</vt:lpstr>
      <vt:lpstr>PowerPoint Presentation</vt:lpstr>
      <vt:lpstr>תיאור הבעיה</vt:lpstr>
      <vt:lpstr>מבוא</vt:lpstr>
      <vt:lpstr>מצב קיים</vt:lpstr>
      <vt:lpstr>מטרות</vt:lpstr>
      <vt:lpstr>דרישות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 Page</vt:lpstr>
      <vt:lpstr>Login Page</vt:lpstr>
      <vt:lpstr>Home Page</vt:lpstr>
      <vt:lpstr>Hackathon Page</vt:lpstr>
      <vt:lpstr>PowerPoint Presentation</vt:lpstr>
      <vt:lpstr>Hackathon Example</vt:lpstr>
      <vt:lpstr>User Example</vt:lpstr>
      <vt:lpstr>Authenticator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dc:creator>
  <cp:lastModifiedBy>תום גרופר</cp:lastModifiedBy>
  <cp:revision>65</cp:revision>
  <dcterms:created xsi:type="dcterms:W3CDTF">2019-01-06T13:23:32Z</dcterms:created>
  <dcterms:modified xsi:type="dcterms:W3CDTF">2019-01-10T13:23:59Z</dcterms:modified>
</cp:coreProperties>
</file>