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6" r:id="rId10"/>
    <p:sldId id="267" r:id="rId11"/>
    <p:sldId id="269" r:id="rId12"/>
    <p:sldId id="270" r:id="rId13"/>
  </p:sldIdLst>
  <p:sldSz cx="14630400" cy="8229600"/>
  <p:notesSz cx="8229600" cy="14630400"/>
  <p:embeddedFontLst>
    <p:embeddedFont>
      <p:font typeface="Arial Black" panose="020B0A04020102020204" pitchFamily="34" charset="0"/>
      <p:bold r:id="rId15"/>
    </p:embeddedFont>
    <p:embeddedFont>
      <p:font typeface="Arial Rounded MT Bold" panose="020F0704030504030204" pitchFamily="34" charset="0"/>
      <p:regular r:id="rId16"/>
    </p:embeddedFont>
    <p:embeddedFont>
      <p:font typeface="Heebo Light" pitchFamily="2" charset="-79"/>
      <p:regular r:id="rId17"/>
    </p:embeddedFont>
    <p:embeddedFont>
      <p:font typeface="Montserrat" panose="00000500000000000000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41914-Muhammad Bilal" userId="39abd5ef0e39aafd" providerId="LiveId" clId="{9306A163-08C4-45EF-8EE0-4193EE2A54A1}"/>
    <pc:docChg chg="undo custSel addSld modSld">
      <pc:chgData name="241914-Muhammad Bilal" userId="39abd5ef0e39aafd" providerId="LiveId" clId="{9306A163-08C4-45EF-8EE0-4193EE2A54A1}" dt="2025-06-14T18:32:00.089" v="819" actId="1076"/>
      <pc:docMkLst>
        <pc:docMk/>
      </pc:docMkLst>
      <pc:sldChg chg="addSp delSp modSp mod modAnim">
        <pc:chgData name="241914-Muhammad Bilal" userId="39abd5ef0e39aafd" providerId="LiveId" clId="{9306A163-08C4-45EF-8EE0-4193EE2A54A1}" dt="2025-06-11T16:24:58.706" v="608"/>
        <pc:sldMkLst>
          <pc:docMk/>
          <pc:sldMk cId="0" sldId="256"/>
        </pc:sldMkLst>
        <pc:spChg chg="mod">
          <ac:chgData name="241914-Muhammad Bilal" userId="39abd5ef0e39aafd" providerId="LiveId" clId="{9306A163-08C4-45EF-8EE0-4193EE2A54A1}" dt="2025-06-11T16:17:05.954" v="549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21:52.069" v="567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22:05.609" v="568" actId="1076"/>
          <ac:spMkLst>
            <pc:docMk/>
            <pc:sldMk cId="0" sldId="256"/>
            <ac:spMk id="9" creationId="{C2E40E85-20A4-D0E5-5F26-1B44E5E9D02E}"/>
          </ac:spMkLst>
        </pc:spChg>
        <pc:spChg chg="add mod">
          <ac:chgData name="241914-Muhammad Bilal" userId="39abd5ef0e39aafd" providerId="LiveId" clId="{9306A163-08C4-45EF-8EE0-4193EE2A54A1}" dt="2025-06-11T16:13:48.465" v="525" actId="1076"/>
          <ac:spMkLst>
            <pc:docMk/>
            <pc:sldMk cId="0" sldId="256"/>
            <ac:spMk id="10" creationId="{982CE986-227A-266D-B01D-76383CED2610}"/>
          </ac:spMkLst>
        </pc:spChg>
        <pc:picChg chg="add mod">
          <ac:chgData name="241914-Muhammad Bilal" userId="39abd5ef0e39aafd" providerId="LiveId" clId="{9306A163-08C4-45EF-8EE0-4193EE2A54A1}" dt="2025-06-11T16:22:10.617" v="570" actId="1076"/>
          <ac:picMkLst>
            <pc:docMk/>
            <pc:sldMk cId="0" sldId="256"/>
            <ac:picMk id="12" creationId="{5405BA4B-9A41-B749-1FDE-1A240614C830}"/>
          </ac:picMkLst>
        </pc:picChg>
        <pc:picChg chg="add mod">
          <ac:chgData name="241914-Muhammad Bilal" userId="39abd5ef0e39aafd" providerId="LiveId" clId="{9306A163-08C4-45EF-8EE0-4193EE2A54A1}" dt="2025-06-11T16:21:12.464" v="560" actId="1076"/>
          <ac:picMkLst>
            <pc:docMk/>
            <pc:sldMk cId="0" sldId="256"/>
            <ac:picMk id="13" creationId="{9D0430A6-9147-74CB-BC0C-84A2CEBE4107}"/>
          </ac:picMkLst>
        </pc:picChg>
        <pc:picChg chg="add mod">
          <ac:chgData name="241914-Muhammad Bilal" userId="39abd5ef0e39aafd" providerId="LiveId" clId="{9306A163-08C4-45EF-8EE0-4193EE2A54A1}" dt="2025-06-11T16:17:08.381" v="550" actId="1076"/>
          <ac:picMkLst>
            <pc:docMk/>
            <pc:sldMk cId="0" sldId="256"/>
            <ac:picMk id="1026" creationId="{F05A59ED-9881-9DB5-0441-02144D22B189}"/>
          </ac:picMkLst>
        </pc:picChg>
      </pc:sldChg>
      <pc:sldChg chg="modSp mod">
        <pc:chgData name="241914-Muhammad Bilal" userId="39abd5ef0e39aafd" providerId="LiveId" clId="{9306A163-08C4-45EF-8EE0-4193EE2A54A1}" dt="2025-06-11T15:37:29.554" v="89" actId="113"/>
        <pc:sldMkLst>
          <pc:docMk/>
          <pc:sldMk cId="0" sldId="258"/>
        </pc:sldMkLst>
        <pc:spChg chg="mod">
          <ac:chgData name="241914-Muhammad Bilal" userId="39abd5ef0e39aafd" providerId="LiveId" clId="{9306A163-08C4-45EF-8EE0-4193EE2A54A1}" dt="2025-06-11T15:36:58.077" v="83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6:43.784" v="81" actId="207"/>
          <ac:spMkLst>
            <pc:docMk/>
            <pc:sldMk cId="0" sldId="258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23.712" v="87" actId="113"/>
          <ac:spMkLst>
            <pc:docMk/>
            <pc:sldMk cId="0" sldId="258"/>
            <ac:spMk id="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12.918" v="85" actId="403"/>
          <ac:spMkLst>
            <pc:docMk/>
            <pc:sldMk cId="0" sldId="258"/>
            <ac:spMk id="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6:43.784" v="81" actId="207"/>
          <ac:spMkLst>
            <pc:docMk/>
            <pc:sldMk cId="0" sldId="258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27.117" v="88" actId="113"/>
          <ac:spMkLst>
            <pc:docMk/>
            <pc:sldMk cId="0" sldId="258"/>
            <ac:spMk id="8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12.918" v="85" actId="403"/>
          <ac:spMkLst>
            <pc:docMk/>
            <pc:sldMk cId="0" sldId="258"/>
            <ac:spMk id="9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20.119" v="86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29.554" v="89" actId="113"/>
          <ac:spMkLst>
            <pc:docMk/>
            <pc:sldMk cId="0" sldId="258"/>
            <ac:spMk id="11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12.918" v="85" actId="403"/>
          <ac:spMkLst>
            <pc:docMk/>
            <pc:sldMk cId="0" sldId="258"/>
            <ac:spMk id="12" creationId="{00000000-0000-0000-0000-000000000000}"/>
          </ac:spMkLst>
        </pc:spChg>
      </pc:sldChg>
      <pc:sldChg chg="delSp modSp mod modTransition modAnim">
        <pc:chgData name="241914-Muhammad Bilal" userId="39abd5ef0e39aafd" providerId="LiveId" clId="{9306A163-08C4-45EF-8EE0-4193EE2A54A1}" dt="2025-06-11T16:41:20.105" v="800"/>
        <pc:sldMkLst>
          <pc:docMk/>
          <pc:sldMk cId="0" sldId="259"/>
        </pc:sldMkLst>
        <pc:spChg chg="mod">
          <ac:chgData name="241914-Muhammad Bilal" userId="39abd5ef0e39aafd" providerId="LiveId" clId="{9306A163-08C4-45EF-8EE0-4193EE2A54A1}" dt="2025-06-11T15:40:31.142" v="125" actId="6559"/>
          <ac:spMkLst>
            <pc:docMk/>
            <pc:sldMk cId="0" sldId="259"/>
            <ac:spMk id="2" creationId="{00000000-0000-0000-0000-000000000000}"/>
          </ac:spMkLst>
        </pc:spChg>
        <pc:spChg chg="mod modVis">
          <ac:chgData name="241914-Muhammad Bilal" userId="39abd5ef0e39aafd" providerId="LiveId" clId="{9306A163-08C4-45EF-8EE0-4193EE2A54A1}" dt="2025-06-11T16:34:48.293" v="715" actId="14429"/>
          <ac:spMkLst>
            <pc:docMk/>
            <pc:sldMk cId="0" sldId="259"/>
            <ac:spMk id="5" creationId="{00000000-0000-0000-0000-000000000000}"/>
          </ac:spMkLst>
        </pc:spChg>
        <pc:spChg chg="mod modVis">
          <ac:chgData name="241914-Muhammad Bilal" userId="39abd5ef0e39aafd" providerId="LiveId" clId="{9306A163-08C4-45EF-8EE0-4193EE2A54A1}" dt="2025-06-11T16:33:06.147" v="704" actId="14429"/>
          <ac:spMkLst>
            <pc:docMk/>
            <pc:sldMk cId="0" sldId="259"/>
            <ac:spMk id="7" creationId="{00000000-0000-0000-0000-000000000000}"/>
          </ac:spMkLst>
        </pc:spChg>
        <pc:spChg chg="mod modVis">
          <ac:chgData name="241914-Muhammad Bilal" userId="39abd5ef0e39aafd" providerId="LiveId" clId="{9306A163-08C4-45EF-8EE0-4193EE2A54A1}" dt="2025-06-11T16:33:05.069" v="702" actId="14429"/>
          <ac:spMkLst>
            <pc:docMk/>
            <pc:sldMk cId="0" sldId="259"/>
            <ac:spMk id="9" creationId="{00000000-0000-0000-0000-000000000000}"/>
          </ac:spMkLst>
        </pc:spChg>
        <pc:spChg chg="mod modVis">
          <ac:chgData name="241914-Muhammad Bilal" userId="39abd5ef0e39aafd" providerId="LiveId" clId="{9306A163-08C4-45EF-8EE0-4193EE2A54A1}" dt="2025-06-11T16:34:52.830" v="716" actId="14429"/>
          <ac:spMkLst>
            <pc:docMk/>
            <pc:sldMk cId="0" sldId="259"/>
            <ac:spMk id="10" creationId="{B6ECEA52-F0BA-503E-DA53-DE24018ABF44}"/>
          </ac:spMkLst>
        </pc:spChg>
        <pc:spChg chg="mod modVis">
          <ac:chgData name="241914-Muhammad Bilal" userId="39abd5ef0e39aafd" providerId="LiveId" clId="{9306A163-08C4-45EF-8EE0-4193EE2A54A1}" dt="2025-06-11T16:34:53.443" v="717" actId="14429"/>
          <ac:spMkLst>
            <pc:docMk/>
            <pc:sldMk cId="0" sldId="259"/>
            <ac:spMk id="11" creationId="{54A877A7-FC21-9193-6865-DC23EA4132B6}"/>
          </ac:spMkLst>
        </pc:spChg>
      </pc:sldChg>
      <pc:sldChg chg="addSp modSp mod">
        <pc:chgData name="241914-Muhammad Bilal" userId="39abd5ef0e39aafd" providerId="LiveId" clId="{9306A163-08C4-45EF-8EE0-4193EE2A54A1}" dt="2025-06-11T16:36:07.287" v="719" actId="14100"/>
        <pc:sldMkLst>
          <pc:docMk/>
          <pc:sldMk cId="0" sldId="260"/>
        </pc:sldMkLst>
        <pc:spChg chg="mod">
          <ac:chgData name="241914-Muhammad Bilal" userId="39abd5ef0e39aafd" providerId="LiveId" clId="{9306A163-08C4-45EF-8EE0-4193EE2A54A1}" dt="2025-06-11T16:36:07.287" v="719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10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1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20:52.399" v="556" actId="1076"/>
          <ac:spMkLst>
            <pc:docMk/>
            <pc:sldMk cId="0" sldId="260"/>
            <ac:spMk id="1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1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2:52.047" v="151" actId="403"/>
          <ac:spMkLst>
            <pc:docMk/>
            <pc:sldMk cId="0" sldId="260"/>
            <ac:spMk id="18" creationId="{00000000-0000-0000-0000-000000000000}"/>
          </ac:spMkLst>
        </pc:spChg>
        <pc:spChg chg="add mod">
          <ac:chgData name="241914-Muhammad Bilal" userId="39abd5ef0e39aafd" providerId="LiveId" clId="{9306A163-08C4-45EF-8EE0-4193EE2A54A1}" dt="2025-06-11T16:11:57.640" v="511" actId="207"/>
          <ac:spMkLst>
            <pc:docMk/>
            <pc:sldMk cId="0" sldId="260"/>
            <ac:spMk id="19" creationId="{9FF5B2BB-67B0-6D34-A648-118D494C588B}"/>
          </ac:spMkLst>
        </pc:spChg>
      </pc:sldChg>
      <pc:sldChg chg="addSp delSp modSp mod modTransition">
        <pc:chgData name="241914-Muhammad Bilal" userId="39abd5ef0e39aafd" providerId="LiveId" clId="{9306A163-08C4-45EF-8EE0-4193EE2A54A1}" dt="2025-06-11T16:40:31.562" v="790"/>
        <pc:sldMkLst>
          <pc:docMk/>
          <pc:sldMk cId="0" sldId="261"/>
        </pc:sldMkLst>
        <pc:spChg chg="mod">
          <ac:chgData name="241914-Muhammad Bilal" userId="39abd5ef0e39aafd" providerId="LiveId" clId="{9306A163-08C4-45EF-8EE0-4193EE2A54A1}" dt="2025-06-11T15:46:38.655" v="188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7:35.032" v="199" actId="1076"/>
          <ac:spMkLst>
            <pc:docMk/>
            <pc:sldMk cId="0" sldId="261"/>
            <ac:spMk id="4" creationId="{00000000-0000-0000-0000-000000000000}"/>
          </ac:spMkLst>
        </pc:spChg>
        <pc:picChg chg="add mod">
          <ac:chgData name="241914-Muhammad Bilal" userId="39abd5ef0e39aafd" providerId="LiveId" clId="{9306A163-08C4-45EF-8EE0-4193EE2A54A1}" dt="2025-06-11T15:59:08.211" v="342" actId="1076"/>
          <ac:picMkLst>
            <pc:docMk/>
            <pc:sldMk cId="0" sldId="261"/>
            <ac:picMk id="2050" creationId="{0824BF76-975F-CEE9-D5C6-0E960BF70D7A}"/>
          </ac:picMkLst>
        </pc:picChg>
      </pc:sldChg>
      <pc:sldChg chg="addSp delSp modSp mod modTransition">
        <pc:chgData name="241914-Muhammad Bilal" userId="39abd5ef0e39aafd" providerId="LiveId" clId="{9306A163-08C4-45EF-8EE0-4193EE2A54A1}" dt="2025-06-14T18:32:00.089" v="819" actId="1076"/>
        <pc:sldMkLst>
          <pc:docMk/>
          <pc:sldMk cId="0" sldId="262"/>
        </pc:sldMkLst>
        <pc:picChg chg="add mod">
          <ac:chgData name="241914-Muhammad Bilal" userId="39abd5ef0e39aafd" providerId="LiveId" clId="{9306A163-08C4-45EF-8EE0-4193EE2A54A1}" dt="2025-06-14T18:32:00.089" v="819" actId="1076"/>
          <ac:picMkLst>
            <pc:docMk/>
            <pc:sldMk cId="0" sldId="262"/>
            <ac:picMk id="3" creationId="{DB345530-37FC-44EF-5B41-4C78EC43B63F}"/>
          </ac:picMkLst>
        </pc:picChg>
        <pc:picChg chg="del mod">
          <ac:chgData name="241914-Muhammad Bilal" userId="39abd5ef0e39aafd" providerId="LiveId" clId="{9306A163-08C4-45EF-8EE0-4193EE2A54A1}" dt="2025-06-14T18:31:22.442" v="812" actId="478"/>
          <ac:picMkLst>
            <pc:docMk/>
            <pc:sldMk cId="0" sldId="262"/>
            <ac:picMk id="6" creationId="{356E2EFC-1F4B-47FE-21FC-FCCB2AD9CBCE}"/>
          </ac:picMkLst>
        </pc:picChg>
      </pc:sldChg>
      <pc:sldChg chg="addSp modSp mod">
        <pc:chgData name="241914-Muhammad Bilal" userId="39abd5ef0e39aafd" providerId="LiveId" clId="{9306A163-08C4-45EF-8EE0-4193EE2A54A1}" dt="2025-06-11T16:12:16.711" v="512" actId="207"/>
        <pc:sldMkLst>
          <pc:docMk/>
          <pc:sldMk cId="0" sldId="263"/>
        </pc:sldMkLst>
        <pc:spChg chg="mod">
          <ac:chgData name="241914-Muhammad Bilal" userId="39abd5ef0e39aafd" providerId="LiveId" clId="{9306A163-08C4-45EF-8EE0-4193EE2A54A1}" dt="2025-06-11T15:50:32.309" v="222" actId="403"/>
          <ac:spMkLst>
            <pc:docMk/>
            <pc:sldMk cId="0" sldId="263"/>
            <ac:spMk id="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0:52.367" v="224" actId="2711"/>
          <ac:spMkLst>
            <pc:docMk/>
            <pc:sldMk cId="0" sldId="263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28.952" v="233" actId="14100"/>
          <ac:spMkLst>
            <pc:docMk/>
            <pc:sldMk cId="0" sldId="263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46.541" v="237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46.541" v="237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04.536" v="227" actId="2711"/>
          <ac:spMkLst>
            <pc:docMk/>
            <pc:sldMk cId="0" sldId="263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09.503" v="229" actId="403"/>
          <ac:spMkLst>
            <pc:docMk/>
            <pc:sldMk cId="0" sldId="263"/>
            <ac:spMk id="8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46.541" v="237" actId="1076"/>
          <ac:spMkLst>
            <pc:docMk/>
            <pc:sldMk cId="0" sldId="263"/>
            <ac:spMk id="9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46.541" v="237" actId="1076"/>
          <ac:spMkLst>
            <pc:docMk/>
            <pc:sldMk cId="0" sldId="263"/>
            <ac:spMk id="10" creationId="{00000000-0000-0000-0000-000000000000}"/>
          </ac:spMkLst>
        </pc:spChg>
        <pc:spChg chg="add mod">
          <ac:chgData name="241914-Muhammad Bilal" userId="39abd5ef0e39aafd" providerId="LiveId" clId="{9306A163-08C4-45EF-8EE0-4193EE2A54A1}" dt="2025-06-11T16:12:16.711" v="512" actId="207"/>
          <ac:spMkLst>
            <pc:docMk/>
            <pc:sldMk cId="0" sldId="263"/>
            <ac:spMk id="11" creationId="{21D7FDE0-EB4A-BED1-DEC9-79B3B742906A}"/>
          </ac:spMkLst>
        </pc:spChg>
      </pc:sldChg>
      <pc:sldChg chg="modSp mod modTransition">
        <pc:chgData name="241914-Muhammad Bilal" userId="39abd5ef0e39aafd" providerId="LiveId" clId="{9306A163-08C4-45EF-8EE0-4193EE2A54A1}" dt="2025-06-11T16:43:11.652" v="811"/>
        <pc:sldMkLst>
          <pc:docMk/>
          <pc:sldMk cId="0" sldId="266"/>
        </pc:sldMkLst>
        <pc:spChg chg="mod">
          <ac:chgData name="241914-Muhammad Bilal" userId="39abd5ef0e39aafd" providerId="LiveId" clId="{9306A163-08C4-45EF-8EE0-4193EE2A54A1}" dt="2025-06-11T15:56:30.077" v="304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6:32.514" v="305" actId="113"/>
          <ac:spMkLst>
            <pc:docMk/>
            <pc:sldMk cId="0" sldId="266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6:48.260" v="310" actId="255"/>
          <ac:spMkLst>
            <pc:docMk/>
            <pc:sldMk cId="0" sldId="266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6:34.654" v="306" actId="113"/>
          <ac:spMkLst>
            <pc:docMk/>
            <pc:sldMk cId="0" sldId="266"/>
            <ac:spMk id="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6:53.228" v="311" actId="255"/>
          <ac:spMkLst>
            <pc:docMk/>
            <pc:sldMk cId="0" sldId="266"/>
            <ac:spMk id="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38:10.120" v="744" actId="1076"/>
          <ac:spMkLst>
            <pc:docMk/>
            <pc:sldMk cId="0" sldId="266"/>
            <ac:spMk id="8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15.411" v="333" actId="113"/>
          <ac:spMkLst>
            <pc:docMk/>
            <pc:sldMk cId="0" sldId="266"/>
            <ac:spMk id="9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0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1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15.411" v="333" actId="113"/>
          <ac:spMkLst>
            <pc:docMk/>
            <pc:sldMk cId="0" sldId="266"/>
            <ac:spMk id="1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21.988" v="334" actId="1076"/>
          <ac:spMkLst>
            <pc:docMk/>
            <pc:sldMk cId="0" sldId="266"/>
            <ac:spMk id="16" creationId="{00000000-0000-0000-0000-000000000000}"/>
          </ac:spMkLst>
        </pc:spChg>
      </pc:sldChg>
      <pc:sldChg chg="addSp delSp modSp mod modTransition">
        <pc:chgData name="241914-Muhammad Bilal" userId="39abd5ef0e39aafd" providerId="LiveId" clId="{9306A163-08C4-45EF-8EE0-4193EE2A54A1}" dt="2025-06-11T16:39:52.471" v="771"/>
        <pc:sldMkLst>
          <pc:docMk/>
          <pc:sldMk cId="0" sldId="267"/>
        </pc:sldMkLst>
        <pc:spChg chg="mod">
          <ac:chgData name="241914-Muhammad Bilal" userId="39abd5ef0e39aafd" providerId="LiveId" clId="{9306A163-08C4-45EF-8EE0-4193EE2A54A1}" dt="2025-06-11T15:58:39.484" v="339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8:12.034" v="459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9:04.771" v="473" actId="1076"/>
          <ac:spMkLst>
            <pc:docMk/>
            <pc:sldMk cId="0" sldId="267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9:09.239" v="474" actId="1076"/>
          <ac:spMkLst>
            <pc:docMk/>
            <pc:sldMk cId="0" sldId="267"/>
            <ac:spMk id="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9:13.347" v="475" actId="1076"/>
          <ac:spMkLst>
            <pc:docMk/>
            <pc:sldMk cId="0" sldId="267"/>
            <ac:spMk id="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9:18.112" v="476" actId="1076"/>
          <ac:spMkLst>
            <pc:docMk/>
            <pc:sldMk cId="0" sldId="267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7:53.304" v="454" actId="1076"/>
          <ac:spMkLst>
            <pc:docMk/>
            <pc:sldMk cId="0" sldId="267"/>
            <ac:spMk id="8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10:22.521" v="492" actId="1076"/>
          <ac:spMkLst>
            <pc:docMk/>
            <pc:sldMk cId="0" sldId="267"/>
            <ac:spMk id="9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10:18.723" v="491" actId="1076"/>
          <ac:spMkLst>
            <pc:docMk/>
            <pc:sldMk cId="0" sldId="267"/>
            <ac:spMk id="10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10:32.815" v="496" actId="1076"/>
          <ac:spMkLst>
            <pc:docMk/>
            <pc:sldMk cId="0" sldId="267"/>
            <ac:spMk id="11" creationId="{00000000-0000-0000-0000-000000000000}"/>
          </ac:spMkLst>
        </pc:spChg>
        <pc:spChg chg="add mod">
          <ac:chgData name="241914-Muhammad Bilal" userId="39abd5ef0e39aafd" providerId="LiveId" clId="{9306A163-08C4-45EF-8EE0-4193EE2A54A1}" dt="2025-06-11T16:12:22.648" v="513" actId="207"/>
          <ac:spMkLst>
            <pc:docMk/>
            <pc:sldMk cId="0" sldId="267"/>
            <ac:spMk id="18" creationId="{F998B791-98C9-B11E-3FF9-38A56BBC9D95}"/>
          </ac:spMkLst>
        </pc:spChg>
      </pc:sldChg>
      <pc:sldChg chg="modSp mod modTransition modAnim">
        <pc:chgData name="241914-Muhammad Bilal" userId="39abd5ef0e39aafd" providerId="LiveId" clId="{9306A163-08C4-45EF-8EE0-4193EE2A54A1}" dt="2025-06-11T16:42:37.661" v="808"/>
        <pc:sldMkLst>
          <pc:docMk/>
          <pc:sldMk cId="2766708884" sldId="268"/>
        </pc:sldMkLst>
        <pc:spChg chg="mod">
          <ac:chgData name="241914-Muhammad Bilal" userId="39abd5ef0e39aafd" providerId="LiveId" clId="{9306A163-08C4-45EF-8EE0-4193EE2A54A1}" dt="2025-06-11T15:56:07.364" v="299" actId="255"/>
          <ac:spMkLst>
            <pc:docMk/>
            <pc:sldMk cId="2766708884" sldId="268"/>
            <ac:spMk id="8" creationId="{FF401B03-B9C8-33FF-1FB2-46ABB12BEC4B}"/>
          </ac:spMkLst>
        </pc:spChg>
        <pc:spChg chg="mod">
          <ac:chgData name="241914-Muhammad Bilal" userId="39abd5ef0e39aafd" providerId="LiveId" clId="{9306A163-08C4-45EF-8EE0-4193EE2A54A1}" dt="2025-06-11T15:56:15.643" v="300" actId="1076"/>
          <ac:spMkLst>
            <pc:docMk/>
            <pc:sldMk cId="2766708884" sldId="268"/>
            <ac:spMk id="9" creationId="{120CC800-496E-4A77-925C-E6F35A4E0683}"/>
          </ac:spMkLst>
        </pc:spChg>
        <pc:picChg chg="mod modCrop">
          <ac:chgData name="241914-Muhammad Bilal" userId="39abd5ef0e39aafd" providerId="LiveId" clId="{9306A163-08C4-45EF-8EE0-4193EE2A54A1}" dt="2025-06-11T15:53:00.336" v="251" actId="1440"/>
          <ac:picMkLst>
            <pc:docMk/>
            <pc:sldMk cId="2766708884" sldId="268"/>
            <ac:picMk id="3" creationId="{8B9305E9-C90A-BF3B-8E06-A5ABCB8F9112}"/>
          </ac:picMkLst>
        </pc:picChg>
        <pc:picChg chg="mod">
          <ac:chgData name="241914-Muhammad Bilal" userId="39abd5ef0e39aafd" providerId="LiveId" clId="{9306A163-08C4-45EF-8EE0-4193EE2A54A1}" dt="2025-06-11T16:37:01.105" v="730" actId="14100"/>
          <ac:picMkLst>
            <pc:docMk/>
            <pc:sldMk cId="2766708884" sldId="268"/>
            <ac:picMk id="7" creationId="{03760D6F-FEEE-154A-758A-659C560476A6}"/>
          </ac:picMkLst>
        </pc:picChg>
      </pc:sldChg>
      <pc:sldChg chg="addSp delSp modSp add mod modTransition">
        <pc:chgData name="241914-Muhammad Bilal" userId="39abd5ef0e39aafd" providerId="LiveId" clId="{9306A163-08C4-45EF-8EE0-4193EE2A54A1}" dt="2025-06-11T16:39:23.864" v="761"/>
        <pc:sldMkLst>
          <pc:docMk/>
          <pc:sldMk cId="3798881531" sldId="269"/>
        </pc:sldMkLst>
        <pc:spChg chg="mod">
          <ac:chgData name="241914-Muhammad Bilal" userId="39abd5ef0e39aafd" providerId="LiveId" clId="{9306A163-08C4-45EF-8EE0-4193EE2A54A1}" dt="2025-06-11T16:06:49.147" v="436" actId="1076"/>
          <ac:spMkLst>
            <pc:docMk/>
            <pc:sldMk cId="3798881531" sldId="269"/>
            <ac:spMk id="12" creationId="{D3784AC1-6D27-5CE0-EF49-4DB16B507059}"/>
          </ac:spMkLst>
        </pc:spChg>
        <pc:spChg chg="mod">
          <ac:chgData name="241914-Muhammad Bilal" userId="39abd5ef0e39aafd" providerId="LiveId" clId="{9306A163-08C4-45EF-8EE0-4193EE2A54A1}" dt="2025-06-11T16:06:36.900" v="433" actId="1076"/>
          <ac:spMkLst>
            <pc:docMk/>
            <pc:sldMk cId="3798881531" sldId="269"/>
            <ac:spMk id="13" creationId="{C139D23E-C4BC-4C82-AAD4-D47AE4984E7F}"/>
          </ac:spMkLst>
        </pc:spChg>
        <pc:spChg chg="mod">
          <ac:chgData name="241914-Muhammad Bilal" userId="39abd5ef0e39aafd" providerId="LiveId" clId="{9306A163-08C4-45EF-8EE0-4193EE2A54A1}" dt="2025-06-11T16:06:36.900" v="433" actId="1076"/>
          <ac:spMkLst>
            <pc:docMk/>
            <pc:sldMk cId="3798881531" sldId="269"/>
            <ac:spMk id="14" creationId="{AD1A0458-3776-B488-ECE6-BAF15C10A40E}"/>
          </ac:spMkLst>
        </pc:spChg>
        <pc:spChg chg="mod">
          <ac:chgData name="241914-Muhammad Bilal" userId="39abd5ef0e39aafd" providerId="LiveId" clId="{9306A163-08C4-45EF-8EE0-4193EE2A54A1}" dt="2025-06-11T16:06:36.900" v="433" actId="1076"/>
          <ac:spMkLst>
            <pc:docMk/>
            <pc:sldMk cId="3798881531" sldId="269"/>
            <ac:spMk id="15" creationId="{D8E2A99B-9447-EEF2-C6E1-E2711568017B}"/>
          </ac:spMkLst>
        </pc:spChg>
        <pc:spChg chg="mod">
          <ac:chgData name="241914-Muhammad Bilal" userId="39abd5ef0e39aafd" providerId="LiveId" clId="{9306A163-08C4-45EF-8EE0-4193EE2A54A1}" dt="2025-06-11T16:06:36.900" v="433" actId="1076"/>
          <ac:spMkLst>
            <pc:docMk/>
            <pc:sldMk cId="3798881531" sldId="269"/>
            <ac:spMk id="16" creationId="{CA57192D-197C-5221-8229-1CFCA9FB2608}"/>
          </ac:spMkLst>
        </pc:spChg>
        <pc:spChg chg="add mod">
          <ac:chgData name="241914-Muhammad Bilal" userId="39abd5ef0e39aafd" providerId="LiveId" clId="{9306A163-08C4-45EF-8EE0-4193EE2A54A1}" dt="2025-06-11T16:12:27.084" v="514" actId="207"/>
          <ac:spMkLst>
            <pc:docMk/>
            <pc:sldMk cId="3798881531" sldId="269"/>
            <ac:spMk id="18" creationId="{0C70ED75-82BD-3B57-E063-730668F0B651}"/>
          </ac:spMkLst>
        </pc:spChg>
        <pc:picChg chg="add mod">
          <ac:chgData name="241914-Muhammad Bilal" userId="39abd5ef0e39aafd" providerId="LiveId" clId="{9306A163-08C4-45EF-8EE0-4193EE2A54A1}" dt="2025-06-11T16:11:27.804" v="506" actId="1076"/>
          <ac:picMkLst>
            <pc:docMk/>
            <pc:sldMk cId="3798881531" sldId="269"/>
            <ac:picMk id="4098" creationId="{234A95E7-A5BC-419D-6BA9-744A6813C7FD}"/>
          </ac:picMkLst>
        </pc:picChg>
      </pc:sldChg>
      <pc:sldChg chg="addSp delSp modSp add mod modTransition">
        <pc:chgData name="241914-Muhammad Bilal" userId="39abd5ef0e39aafd" providerId="LiveId" clId="{9306A163-08C4-45EF-8EE0-4193EE2A54A1}" dt="2025-06-11T16:39:10.331" v="753"/>
        <pc:sldMkLst>
          <pc:docMk/>
          <pc:sldMk cId="1542815043" sldId="270"/>
        </pc:sldMkLst>
        <pc:spChg chg="mod">
          <ac:chgData name="241914-Muhammad Bilal" userId="39abd5ef0e39aafd" providerId="LiveId" clId="{9306A163-08C4-45EF-8EE0-4193EE2A54A1}" dt="2025-06-11T16:00:37.879" v="379"/>
          <ac:spMkLst>
            <pc:docMk/>
            <pc:sldMk cId="1542815043" sldId="270"/>
            <ac:spMk id="17" creationId="{BDDBE578-E9E7-F086-48F0-94533CFD3D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71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B43F7-8514-B487-E7D2-0AD3EE53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18406-7A9B-FA4B-402C-31A7EFE7E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2E6D6-76ED-510A-4859-D92E0DD25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23CD9-5E17-1C6E-D634-D82D323BB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9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4481-BF53-7F35-56C1-059F4B1E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45BB4-A085-901E-DE20-7279D82AB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48CC4-45E3-DF1F-E726-D63CE85A7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55E64-0A27-534F-3F17-8EFF586A0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9EFD-C946-D19A-4263-79B3031F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DDF81-A30F-8DFB-BE02-404CB201A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5F216-52FA-EC23-629A-B7576E698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FEBDE-6A67-F975-9579-4F1C77288B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0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929638" y="683993"/>
            <a:ext cx="9071862" cy="1742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Apex Autos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 DEALERSHIP MANAGEMENT SYSTEM</a:t>
            </a:r>
            <a:endParaRPr lang="en-US" sz="3200" b="1" dirty="0"/>
          </a:p>
        </p:txBody>
      </p:sp>
      <p:sp>
        <p:nvSpPr>
          <p:cNvPr id="7" name="Text 3"/>
          <p:cNvSpPr/>
          <p:nvPr/>
        </p:nvSpPr>
        <p:spPr>
          <a:xfrm rot="16200000">
            <a:off x="12146814" y="3179602"/>
            <a:ext cx="4737061" cy="1065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ea typeface="GungsuhChe" panose="020B0503020000020004" pitchFamily="49" charset="-127"/>
                <a:cs typeface="Times New Roman" panose="02020603050405020304" pitchFamily="18" charset="0"/>
              </a:rPr>
              <a:t>Muhammad Talha - 241890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ea typeface="GungsuhChe" panose="020B0503020000020004" pitchFamily="49" charset="-127"/>
              <a:cs typeface="Times New Roman" panose="02020603050405020304" pitchFamily="18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2E40E85-20A4-D0E5-5F26-1B44E5E9D02E}"/>
              </a:ext>
            </a:extLst>
          </p:cNvPr>
          <p:cNvSpPr/>
          <p:nvPr/>
        </p:nvSpPr>
        <p:spPr>
          <a:xfrm rot="5400000">
            <a:off x="-2068197" y="4421214"/>
            <a:ext cx="4906516" cy="568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ea typeface="GungsuhChe" panose="020B0503020000020004" pitchFamily="49" charset="-127"/>
                <a:cs typeface="Times New Roman" panose="02020603050405020304" pitchFamily="18" charset="0"/>
              </a:rPr>
              <a:t>Muhammad Bilal - 241914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ea typeface="GungsuhChe" panose="020B0503020000020004" pitchFamily="49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Car Showroom Images - Free Download on Freepik">
            <a:extLst>
              <a:ext uri="{FF2B5EF4-FFF2-40B4-BE49-F238E27FC236}">
                <a16:creationId xmlns:a16="http://schemas.microsoft.com/office/drawing/2014/main" id="{F05A59ED-9881-9DB5-0441-02144D22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05" y="2426888"/>
            <a:ext cx="7883157" cy="526254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Car Line Drawing PNG Images - Pngtree">
            <a:extLst>
              <a:ext uri="{FF2B5EF4-FFF2-40B4-BE49-F238E27FC236}">
                <a16:creationId xmlns:a16="http://schemas.microsoft.com/office/drawing/2014/main" id="{982CE986-227A-266D-B01D-76383CED2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BA4B-9A41-B749-1FDE-1A240614C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0647" y="-1077548"/>
            <a:ext cx="4761905" cy="4761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0430A6-9147-74CB-BC0C-84A2CEBE4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439514" y="5058158"/>
            <a:ext cx="4761905" cy="47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1882" y="1153715"/>
            <a:ext cx="102266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Conclusion &amp; Future Enhancements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823252" y="2727779"/>
            <a:ext cx="3716332" cy="107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ACHIEVEMENTS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12537" y="3481010"/>
            <a:ext cx="58934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Centralised database for ApexAutos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012537" y="4305184"/>
            <a:ext cx="6284961" cy="854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Robust normalisation (1NF, 2NF, 3NF)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012537" y="5199162"/>
            <a:ext cx="5543512" cy="1105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Streamlined dealership operations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012537" y="6079513"/>
            <a:ext cx="6127711" cy="1105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Clear entity relationships, audit trails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9210807" y="2727779"/>
            <a:ext cx="3431241" cy="83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KEY BENEFITS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8416947" y="3502102"/>
            <a:ext cx="6111159" cy="1712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Improved data consistency, 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reduced redundancy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8392241" y="4881425"/>
            <a:ext cx="4814372" cy="856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Automated processes, saving time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8392241" y="5972292"/>
            <a:ext cx="5906572" cy="856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Informed decision-making</a:t>
            </a:r>
            <a:endParaRPr lang="en-US" sz="2800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F998B791-98C9-B11E-3FF9-38A56BBC9D95}"/>
              </a:ext>
            </a:extLst>
          </p:cNvPr>
          <p:cNvSpPr/>
          <p:nvPr/>
        </p:nvSpPr>
        <p:spPr>
          <a:xfrm flipV="1">
            <a:off x="-166352" y="6797618"/>
            <a:ext cx="14963102" cy="1812982"/>
          </a:xfrm>
          <a:prstGeom prst="flowChartDocument">
            <a:avLst/>
          </a:prstGeom>
          <a:solidFill>
            <a:srgbClr val="31136C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BB6C-3B14-BC51-38C5-971482F99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00B0A4-E6A8-E8BC-FA19-A13AE4C6D40D}"/>
              </a:ext>
            </a:extLst>
          </p:cNvPr>
          <p:cNvSpPr/>
          <p:nvPr/>
        </p:nvSpPr>
        <p:spPr>
          <a:xfrm>
            <a:off x="2201882" y="1153715"/>
            <a:ext cx="102266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Conclusion &amp; Future Enhancements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D3784AC1-6D27-5CE0-EF49-4DB16B507059}"/>
              </a:ext>
            </a:extLst>
          </p:cNvPr>
          <p:cNvSpPr/>
          <p:nvPr/>
        </p:nvSpPr>
        <p:spPr>
          <a:xfrm>
            <a:off x="1157109" y="2816729"/>
            <a:ext cx="5850533" cy="697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FUTURE ENHANCEMENTS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C139D23E-C4BC-4C82-AAD4-D47AE4984E7F}"/>
              </a:ext>
            </a:extLst>
          </p:cNvPr>
          <p:cNvSpPr/>
          <p:nvPr/>
        </p:nvSpPr>
        <p:spPr>
          <a:xfrm>
            <a:off x="968830" y="3838128"/>
            <a:ext cx="7730134" cy="563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User-friendly graphical interface</a:t>
            </a:r>
            <a:endParaRPr lang="en-US" sz="31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AD1A0458-3776-B488-ECE6-BAF15C10A40E}"/>
              </a:ext>
            </a:extLst>
          </p:cNvPr>
          <p:cNvSpPr/>
          <p:nvPr/>
        </p:nvSpPr>
        <p:spPr>
          <a:xfrm>
            <a:off x="968830" y="463664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Payment gateway integration</a:t>
            </a:r>
            <a:endParaRPr lang="en-US" sz="310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D8E2A99B-9447-EEF2-C6E1-E2711568017B}"/>
              </a:ext>
            </a:extLst>
          </p:cNvPr>
          <p:cNvSpPr/>
          <p:nvPr/>
        </p:nvSpPr>
        <p:spPr>
          <a:xfrm>
            <a:off x="968830" y="5416737"/>
            <a:ext cx="71586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Advanced analytics (sales, inventory)</a:t>
            </a:r>
            <a:endParaRPr lang="en-US" sz="31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CA57192D-197C-5221-8229-1CFCA9FB2608}"/>
              </a:ext>
            </a:extLst>
          </p:cNvPr>
          <p:cNvSpPr/>
          <p:nvPr/>
        </p:nvSpPr>
        <p:spPr>
          <a:xfrm>
            <a:off x="968830" y="6179214"/>
            <a:ext cx="715863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Vehicle service/maintenance module</a:t>
            </a:r>
            <a:endParaRPr lang="en-US" sz="3100" dirty="0"/>
          </a:p>
        </p:txBody>
      </p:sp>
      <p:pic>
        <p:nvPicPr>
          <p:cNvPr id="4098" name="Picture 2" descr="Growth Plan for the Future: Prepare Your Business in 5 Steps | Salesforce  Asia">
            <a:extLst>
              <a:ext uri="{FF2B5EF4-FFF2-40B4-BE49-F238E27FC236}">
                <a16:creationId xmlns:a16="http://schemas.microsoft.com/office/drawing/2014/main" id="{234A95E7-A5BC-419D-6BA9-744A6813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15" y="2290889"/>
            <a:ext cx="7850713" cy="4412101"/>
          </a:xfrm>
          <a:prstGeom prst="round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0C70ED75-82BD-3B57-E063-730668F0B651}"/>
              </a:ext>
            </a:extLst>
          </p:cNvPr>
          <p:cNvSpPr/>
          <p:nvPr/>
        </p:nvSpPr>
        <p:spPr>
          <a:xfrm flipV="1">
            <a:off x="-166352" y="6941691"/>
            <a:ext cx="14963102" cy="1812982"/>
          </a:xfrm>
          <a:prstGeom prst="flowChartDocument">
            <a:avLst/>
          </a:prstGeom>
          <a:solidFill>
            <a:srgbClr val="31136C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88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73FA-7E11-AE0F-BAD4-0420C14DB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5">
            <a:extLst>
              <a:ext uri="{FF2B5EF4-FFF2-40B4-BE49-F238E27FC236}">
                <a16:creationId xmlns:a16="http://schemas.microsoft.com/office/drawing/2014/main" id="{BDDBE578-E9E7-F086-48F0-94533CFD3D5A}"/>
              </a:ext>
            </a:extLst>
          </p:cNvPr>
          <p:cNvSpPr/>
          <p:nvPr/>
        </p:nvSpPr>
        <p:spPr>
          <a:xfrm>
            <a:off x="913060" y="3760411"/>
            <a:ext cx="13042821" cy="708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6600" dirty="0">
                <a:solidFill>
                  <a:srgbClr val="FFFF00"/>
                </a:solidFill>
                <a:latin typeface="Arial Black" panose="020B0A04020102020204" pitchFamily="34" charset="0"/>
                <a:ea typeface="Heebo Light" pitchFamily="34" charset="-122"/>
                <a:cs typeface="Heebo Light" pitchFamily="34" charset="-120"/>
              </a:rPr>
              <a:t>THANK YOU!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  <a:ea typeface="Heebo Light" pitchFamily="34" charset="-122"/>
                <a:cs typeface="Heebo Light" pitchFamily="34" charset="-120"/>
              </a:rPr>
              <a:t>We are happy to answer any questions.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15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1838" y="103108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Project Objective: </a:t>
            </a: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Streamlining Dealership Operations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97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7017306" y="35754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Centralised Data</a:t>
            </a:r>
            <a:endParaRPr lang="en-US" sz="2800" b="1" dirty="0"/>
          </a:p>
        </p:txBody>
      </p:sp>
      <p:sp>
        <p:nvSpPr>
          <p:cNvPr id="6" name="Text 3"/>
          <p:cNvSpPr/>
          <p:nvPr/>
        </p:nvSpPr>
        <p:spPr>
          <a:xfrm>
            <a:off x="7017306" y="406586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Consolidate all dealership information into one system.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280190" y="48823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7017306" y="4960263"/>
            <a:ext cx="28927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Efficiency</a:t>
            </a:r>
            <a:endParaRPr lang="en-US" sz="2800" b="1" dirty="0"/>
          </a:p>
        </p:txBody>
      </p:sp>
      <p:sp>
        <p:nvSpPr>
          <p:cNvPr id="9" name="Text 6"/>
          <p:cNvSpPr/>
          <p:nvPr/>
        </p:nvSpPr>
        <p:spPr>
          <a:xfrm>
            <a:off x="7017306" y="545068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 key processes to improve operational speed.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280190" y="627372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7017306" y="6345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Accurate Reporting</a:t>
            </a:r>
            <a:endParaRPr lang="en-US" sz="2800" b="1" dirty="0"/>
          </a:p>
        </p:txBody>
      </p:sp>
      <p:sp>
        <p:nvSpPr>
          <p:cNvPr id="12" name="Text 9"/>
          <p:cNvSpPr/>
          <p:nvPr/>
        </p:nvSpPr>
        <p:spPr>
          <a:xfrm>
            <a:off x="7017306" y="683549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Generate reliable insights for informed decision-making.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6169" y="697417"/>
            <a:ext cx="11158061" cy="505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50"/>
              </a:lnSpc>
              <a:buNone/>
            </a:pPr>
            <a:r>
              <a:rPr lang="en-US" sz="440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Database Design</a:t>
            </a:r>
          </a:p>
          <a:p>
            <a:pPr marL="0" indent="0" algn="ctr">
              <a:lnSpc>
                <a:spcPts val="3950"/>
              </a:lnSpc>
              <a:buNone/>
            </a:pPr>
            <a:r>
              <a:rPr lang="en-US" sz="3150" b="1" spc="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Normalization and Schema Overview</a:t>
            </a:r>
            <a:endParaRPr lang="en-US" sz="3150" b="1" spc="300" dirty="0"/>
          </a:p>
        </p:txBody>
      </p:sp>
      <p:sp>
        <p:nvSpPr>
          <p:cNvPr id="3" name="Text 1"/>
          <p:cNvSpPr/>
          <p:nvPr/>
        </p:nvSpPr>
        <p:spPr>
          <a:xfrm>
            <a:off x="565785" y="1353741"/>
            <a:ext cx="2020967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565785" y="1767840"/>
            <a:ext cx="6552248" cy="517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1125636" y="2349110"/>
            <a:ext cx="12203232" cy="51830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  <a:ea typeface="Montserrat" pitchFamily="34" charset="-122"/>
                <a:cs typeface="Arial" panose="020B0604020202020204" pitchFamily="34" charset="0"/>
              </a:rPr>
              <a:t>NORMALIZATION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 (3NF)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  <a:ea typeface="Heebo Light" pitchFamily="34" charset="-122"/>
              <a:cs typeface="Heebo Light" pitchFamily="34" charset="-12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Achieved Third Normal Form (3NF) to eliminate data redundancy.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It also improved data integrity and efficiency.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Reduces data duplication.</a:t>
            </a:r>
          </a:p>
          <a:p>
            <a:pPr marL="800100" lvl="1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Enhances data consistency.</a:t>
            </a:r>
          </a:p>
          <a:p>
            <a:pPr marL="800100" lvl="1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Simplifies database maintenance.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lnSpc>
                <a:spcPts val="2000"/>
              </a:lnSpc>
              <a:buSzPct val="100000"/>
              <a:buFontTx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3200" dirty="0">
              <a:solidFill>
                <a:srgbClr val="DCD7E5"/>
              </a:solidFill>
              <a:latin typeface="Arial Rounded MT Bold" panose="020F0704030504030204" pitchFamily="34" charset="0"/>
              <a:ea typeface="Heebo Light" pitchFamily="34" charset="-122"/>
              <a:cs typeface="Heebo Light" pitchFamily="34" charset="-120"/>
            </a:endParaRP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65785" y="6099602"/>
            <a:ext cx="6552248" cy="258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65785" y="6983507"/>
            <a:ext cx="6552248" cy="258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565785" y="8289846"/>
            <a:ext cx="13498830" cy="258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schema ensures a logical and well-structured database for optimal performance.</a:t>
            </a:r>
            <a:endParaRPr lang="en-US" sz="125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B6ECEA52-F0BA-503E-DA53-DE24018ABF44}"/>
              </a:ext>
            </a:extLst>
          </p:cNvPr>
          <p:cNvSpPr/>
          <p:nvPr/>
        </p:nvSpPr>
        <p:spPr>
          <a:xfrm>
            <a:off x="1608042" y="2064571"/>
            <a:ext cx="11808654" cy="5377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3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NORMALIZATION (1NF)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Achieved First Normal Form (1NF) by ensuring that all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attributes in a table contain only atomic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 (indivisible)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Eliminates duplicate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Ensures each field holds only one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Creates a clear tabular format.</a:t>
            </a: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54A877A7-FC21-9193-6865-DC23EA4132B6}"/>
              </a:ext>
            </a:extLst>
          </p:cNvPr>
          <p:cNvSpPr/>
          <p:nvPr/>
        </p:nvSpPr>
        <p:spPr>
          <a:xfrm>
            <a:off x="1576268" y="2285048"/>
            <a:ext cx="12101632" cy="5247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32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NORMALIZATION</a:t>
            </a:r>
            <a:r>
              <a:rPr lang="en-GB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Heebo Light" pitchFamily="2" charset="-79"/>
              </a:rPr>
              <a:t> (2NF)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Achieved Second Normal Form (2NF) by removing partial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dependencies. All non-key attributes now fully depend on the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entire primary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Builds on 1NF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Removes partial data dependencies.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Improves relational integrity.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21527" y="1253191"/>
            <a:ext cx="107705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Main Entities and Their Attributes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028224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</a:t>
            </a:r>
            <a:endParaRPr lang="en-US" sz="2200" b="1" spc="300" dirty="0"/>
          </a:p>
        </p:txBody>
      </p:sp>
      <p:sp>
        <p:nvSpPr>
          <p:cNvPr id="5" name="Text 3"/>
          <p:cNvSpPr/>
          <p:nvPr/>
        </p:nvSpPr>
        <p:spPr>
          <a:xfrm>
            <a:off x="1028224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UserID, Username, Password, Role, BranchID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451396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Branches</a:t>
            </a:r>
            <a:endParaRPr lang="en-US" sz="2200" b="1" spc="300" dirty="0"/>
          </a:p>
        </p:txBody>
      </p:sp>
      <p:sp>
        <p:nvSpPr>
          <p:cNvPr id="8" name="Text 6"/>
          <p:cNvSpPr/>
          <p:nvPr/>
        </p:nvSpPr>
        <p:spPr>
          <a:xfrm>
            <a:off x="5451396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BranchID, Name, Location, ContactInfo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9874568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Cars</a:t>
            </a:r>
            <a:endParaRPr lang="en-US" sz="2200" b="1" spc="300" dirty="0"/>
          </a:p>
        </p:txBody>
      </p:sp>
      <p:sp>
        <p:nvSpPr>
          <p:cNvPr id="11" name="Text 9"/>
          <p:cNvSpPr/>
          <p:nvPr/>
        </p:nvSpPr>
        <p:spPr>
          <a:xfrm>
            <a:off x="9874568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CarID, Make, Model, Year, Price, StockStatus, BranchID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681776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1028224" y="49162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Customers</a:t>
            </a:r>
            <a:endParaRPr lang="en-US" sz="2200" b="1" spc="300" dirty="0"/>
          </a:p>
        </p:txBody>
      </p:sp>
      <p:sp>
        <p:nvSpPr>
          <p:cNvPr id="14" name="Text 12"/>
          <p:cNvSpPr/>
          <p:nvPr/>
        </p:nvSpPr>
        <p:spPr>
          <a:xfrm>
            <a:off x="1028224" y="5406628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CustomerID, Name, Address, Phone, Email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681776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7662982" y="49162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Sales</a:t>
            </a:r>
            <a:endParaRPr lang="en-US" sz="2200" b="1" spc="300" dirty="0"/>
          </a:p>
        </p:txBody>
      </p:sp>
      <p:sp>
        <p:nvSpPr>
          <p:cNvPr id="17" name="Text 15"/>
          <p:cNvSpPr/>
          <p:nvPr/>
        </p:nvSpPr>
        <p:spPr>
          <a:xfrm>
            <a:off x="7662982" y="5406628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SaleID, CarID, CustomerID, UserID, SaleDate, SalePrice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62591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These core entities form the backbone of our dealership management system.</a:t>
            </a:r>
            <a:endParaRPr lang="en-US" sz="24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9FF5B2BB-67B0-6D34-A648-118D494C588B}"/>
              </a:ext>
            </a:extLst>
          </p:cNvPr>
          <p:cNvSpPr/>
          <p:nvPr/>
        </p:nvSpPr>
        <p:spPr>
          <a:xfrm flipV="1">
            <a:off x="-166352" y="7039909"/>
            <a:ext cx="14963102" cy="1812982"/>
          </a:xfrm>
          <a:prstGeom prst="flowChartDocument">
            <a:avLst/>
          </a:prstGeom>
          <a:solidFill>
            <a:srgbClr val="31136C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33703" y="624721"/>
            <a:ext cx="8397697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Entity-Relationship Diagram (ERD)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51103" y="2478858"/>
            <a:ext cx="8156398" cy="4633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A visual representation of the database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Shows </a:t>
            </a:r>
            <a:r>
              <a:rPr lang="en-GB" sz="3400" b="1" dirty="0">
                <a:solidFill>
                  <a:schemeClr val="bg1"/>
                </a:solidFill>
              </a:rPr>
              <a:t>entities</a:t>
            </a:r>
            <a:r>
              <a:rPr lang="en-GB" sz="3400" dirty="0">
                <a:solidFill>
                  <a:schemeClr val="bg1"/>
                </a:solidFill>
              </a:rPr>
              <a:t> (tables) and their </a:t>
            </a:r>
            <a:r>
              <a:rPr lang="en-GB" sz="3400" b="1" dirty="0">
                <a:solidFill>
                  <a:schemeClr val="bg1"/>
                </a:solidFill>
              </a:rPr>
              <a:t>relationships</a:t>
            </a:r>
            <a:r>
              <a:rPr lang="en-GB" sz="3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Helps in understanding how data is connected.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Includes </a:t>
            </a:r>
            <a:r>
              <a:rPr lang="en-GB" sz="3400" b="1" dirty="0">
                <a:solidFill>
                  <a:schemeClr val="bg1"/>
                </a:solidFill>
              </a:rPr>
              <a:t>attributes</a:t>
            </a:r>
            <a:r>
              <a:rPr lang="en-GB" sz="3400" dirty="0">
                <a:solidFill>
                  <a:schemeClr val="bg1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primary keys</a:t>
            </a:r>
            <a:r>
              <a:rPr lang="en-GB" sz="3400" dirty="0">
                <a:solidFill>
                  <a:schemeClr val="bg1"/>
                </a:solidFill>
              </a:rPr>
              <a:t>, and </a:t>
            </a:r>
            <a:r>
              <a:rPr lang="en-GB" sz="3400" b="1" dirty="0">
                <a:solidFill>
                  <a:schemeClr val="bg1"/>
                </a:solidFill>
              </a:rPr>
              <a:t>foreign keys</a:t>
            </a:r>
            <a:r>
              <a:rPr lang="en-GB" sz="3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Useful for designing and planning databases effectively.</a:t>
            </a:r>
          </a:p>
        </p:txBody>
      </p:sp>
      <p:pic>
        <p:nvPicPr>
          <p:cNvPr id="2050" name="Picture 2" descr="5 steps to create an ER diagram.">
            <a:extLst>
              <a:ext uri="{FF2B5EF4-FFF2-40B4-BE49-F238E27FC236}">
                <a16:creationId xmlns:a16="http://schemas.microsoft.com/office/drawing/2014/main" id="{0824BF76-975F-CEE9-D5C6-0E960BF70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r="3901"/>
          <a:stretch>
            <a:fillRect/>
          </a:stretch>
        </p:blipFill>
        <p:spPr bwMode="auto">
          <a:xfrm>
            <a:off x="8877300" y="-100808"/>
            <a:ext cx="5842000" cy="843121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45530-37FC-44EF-5B41-4C78EC43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74" y="101825"/>
            <a:ext cx="11694695" cy="802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8151" y="880724"/>
            <a:ext cx="13092900" cy="2701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Relationships Explained: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5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1-to-Many and 1-to-1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93790" y="3554968"/>
            <a:ext cx="2932700" cy="635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One-to-Many (1:M)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36112"/>
            <a:ext cx="6459379" cy="2518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single Branch can have multiple Cars. A single Customer can make multiple Sales.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5259716"/>
            <a:ext cx="6459379" cy="119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Branch to Cars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93790" y="5701915"/>
            <a:ext cx="6459379" cy="651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 to Sales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599521" y="3554968"/>
            <a:ext cx="2932700" cy="635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One-to-One (1:1)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136112"/>
            <a:ext cx="6459379" cy="1302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Each Sale has one specific Car. Each User belongs to one specific Branch.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7599521" y="5259717"/>
            <a:ext cx="6459379" cy="651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Sale to Car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7599521" y="5701915"/>
            <a:ext cx="6459379" cy="651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 to Branch</a:t>
            </a:r>
            <a:endParaRPr lang="en-US" sz="2800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21D7FDE0-EB4A-BED1-DEC9-79B3B742906A}"/>
              </a:ext>
            </a:extLst>
          </p:cNvPr>
          <p:cNvSpPr/>
          <p:nvPr/>
        </p:nvSpPr>
        <p:spPr>
          <a:xfrm flipV="1">
            <a:off x="-166351" y="6865138"/>
            <a:ext cx="14963102" cy="1812982"/>
          </a:xfrm>
          <a:prstGeom prst="flowChartDocument">
            <a:avLst/>
          </a:prstGeom>
          <a:solidFill>
            <a:srgbClr val="31136C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5EF3B-09EA-5EF4-5B22-D730F0C10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75588FBA-E2BD-A6AD-3DD7-8E0869747CBE}"/>
              </a:ext>
            </a:extLst>
          </p:cNvPr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305E9-C90A-BF3B-8E06-A5ABCB8F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43"/>
          <a:stretch>
            <a:fillRect/>
          </a:stretch>
        </p:blipFill>
        <p:spPr>
          <a:xfrm>
            <a:off x="-159376" y="-84425"/>
            <a:ext cx="6521116" cy="4533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60D6F-FEEE-154A-758A-659C5604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264" y="3979446"/>
            <a:ext cx="7165936" cy="4384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5">
            <a:extLst>
              <a:ext uri="{FF2B5EF4-FFF2-40B4-BE49-F238E27FC236}">
                <a16:creationId xmlns:a16="http://schemas.microsoft.com/office/drawing/2014/main" id="{FF401B03-B9C8-33FF-1FB2-46ABB12BEC4B}"/>
              </a:ext>
            </a:extLst>
          </p:cNvPr>
          <p:cNvSpPr/>
          <p:nvPr/>
        </p:nvSpPr>
        <p:spPr>
          <a:xfrm>
            <a:off x="6670675" y="505339"/>
            <a:ext cx="7165936" cy="2857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FFFF00"/>
                </a:solidFill>
              </a:rPr>
              <a:t>Branches: </a:t>
            </a:r>
            <a:r>
              <a:rPr lang="en-GB" sz="2600" dirty="0">
                <a:solidFill>
                  <a:schemeClr val="bg1"/>
                </a:solidFill>
              </a:rPr>
              <a:t>Manage Employees and Cars (1-to-Many).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FFFF00"/>
                </a:solidFill>
              </a:rPr>
              <a:t>Employees: </a:t>
            </a:r>
            <a:r>
              <a:rPr lang="en-GB" sz="2600" dirty="0">
                <a:solidFill>
                  <a:schemeClr val="bg1"/>
                </a:solidFill>
              </a:rPr>
              <a:t>Work at one Branch, handle multiple Sales.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FFFF00"/>
                </a:solidFill>
              </a:rPr>
              <a:t>Cars: </a:t>
            </a:r>
            <a:r>
              <a:rPr lang="en-GB" sz="2600" dirty="0">
                <a:solidFill>
                  <a:schemeClr val="bg1"/>
                </a:solidFill>
              </a:rPr>
              <a:t>Assigned to one Branch, linked to one Sale and 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solidFill>
                  <a:schemeClr val="bg1"/>
                </a:solidFill>
              </a:rPr>
              <a:t>One Purchase</a:t>
            </a:r>
            <a:r>
              <a:rPr lang="en-GB" sz="2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120CC800-496E-4A77-925C-E6F35A4E0683}"/>
              </a:ext>
            </a:extLst>
          </p:cNvPr>
          <p:cNvSpPr/>
          <p:nvPr/>
        </p:nvSpPr>
        <p:spPr>
          <a:xfrm>
            <a:off x="793789" y="5071763"/>
            <a:ext cx="7871752" cy="2435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GB" sz="2800" b="1" dirty="0">
                <a:solidFill>
                  <a:srgbClr val="FFFF00"/>
                </a:solidFill>
              </a:rPr>
              <a:t>Customers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Make multiple Sales and provide </a:t>
            </a:r>
          </a:p>
          <a:p>
            <a:r>
              <a:rPr lang="en-GB" sz="2800" dirty="0">
                <a:solidFill>
                  <a:schemeClr val="bg1"/>
                </a:solidFill>
              </a:rPr>
              <a:t>Feedback.</a:t>
            </a:r>
          </a:p>
          <a:p>
            <a:r>
              <a:rPr lang="en-GB" sz="2800" b="1" dirty="0">
                <a:solidFill>
                  <a:srgbClr val="FFFF00"/>
                </a:solidFill>
              </a:rPr>
              <a:t>Suppliers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Supply cars via Purchases.</a:t>
            </a:r>
          </a:p>
          <a:p>
            <a:r>
              <a:rPr lang="en-GB" sz="2800" b="1" dirty="0">
                <a:solidFill>
                  <a:srgbClr val="FFFF00"/>
                </a:solidFill>
              </a:rPr>
              <a:t>Sales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Connects Car, Customer, and Employee.</a:t>
            </a:r>
          </a:p>
          <a:p>
            <a:r>
              <a:rPr lang="en-GB" sz="2800" b="1" dirty="0">
                <a:solidFill>
                  <a:srgbClr val="FFFF00"/>
                </a:solidFill>
              </a:rPr>
              <a:t>Purchases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Links Car and Supplier.</a:t>
            </a:r>
          </a:p>
          <a:p>
            <a:r>
              <a:rPr lang="en-GB" sz="2800" b="1" dirty="0">
                <a:solidFill>
                  <a:srgbClr val="FFFF00"/>
                </a:solidFill>
              </a:rPr>
              <a:t>Feedback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Tied to a single Customer.</a:t>
            </a:r>
          </a:p>
        </p:txBody>
      </p:sp>
    </p:spTree>
    <p:extLst>
      <p:ext uri="{BB962C8B-B14F-4D97-AF65-F5344CB8AC3E}">
        <p14:creationId xmlns:p14="http://schemas.microsoft.com/office/powerpoint/2010/main" val="2766708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15617" y="1027411"/>
            <a:ext cx="72062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Triggers and Audit Tables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539722"/>
            <a:ext cx="32202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 Sales Audit Trigger</a:t>
            </a:r>
            <a:endParaRPr lang="en-US" sz="2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31208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Records details of each car sale into CarSalesAudit table. Captures SaleID, CarID, SaleDate, and OldPrice.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99521" y="2539722"/>
            <a:ext cx="43707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Employee Delete Audit Trigger</a:t>
            </a:r>
            <a:endParaRPr lang="en-US" sz="2200" b="1" dirty="0"/>
          </a:p>
        </p:txBody>
      </p:sp>
      <p:sp>
        <p:nvSpPr>
          <p:cNvPr id="6" name="Text 4"/>
          <p:cNvSpPr/>
          <p:nvPr/>
        </p:nvSpPr>
        <p:spPr>
          <a:xfrm>
            <a:off x="7599521" y="31208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Logs employee deletions into EmployeeAudit table. Records UserID, Username, Role, and DeleteDate.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84860" y="4480738"/>
            <a:ext cx="13042821" cy="2041684"/>
          </a:xfrm>
          <a:prstGeom prst="roundRect">
            <a:avLst>
              <a:gd name="adj" fmla="val 466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811649" y="4488358"/>
            <a:ext cx="1302627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1020723" y="4632067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CarSalesAudit</a:t>
            </a:r>
            <a:endParaRPr lang="en-US" sz="2000" b="1" dirty="0"/>
          </a:p>
        </p:txBody>
      </p:sp>
      <p:sp>
        <p:nvSpPr>
          <p:cNvPr id="10" name="Text 8"/>
          <p:cNvSpPr/>
          <p:nvPr/>
        </p:nvSpPr>
        <p:spPr>
          <a:xfrm>
            <a:off x="5366147" y="4632067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Tracks car sales for historical analysis.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07761" y="4632067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AuditID, SaleID, CarID, SaleDate, OldPrice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2480" y="5501580"/>
            <a:ext cx="1302627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1020723" y="564528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EmployeeAudit</a:t>
            </a:r>
            <a:endParaRPr lang="en-US" sz="2000" b="1" dirty="0"/>
          </a:p>
        </p:txBody>
      </p:sp>
      <p:sp>
        <p:nvSpPr>
          <p:cNvPr id="14" name="Text 12"/>
          <p:cNvSpPr/>
          <p:nvPr/>
        </p:nvSpPr>
        <p:spPr>
          <a:xfrm>
            <a:off x="5366147" y="5645289"/>
            <a:ext cx="388036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Maintains a log of deleted employee records.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07761" y="5645289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AuditID, UserID, Username, Role, DeleteDate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9750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Triggers ensure data integrity and provide detailed audit trails for critical operations.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632</Words>
  <Application>Microsoft Office PowerPoint</Application>
  <PresentationFormat>Custom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Montserrat</vt:lpstr>
      <vt:lpstr>Arial Rounded MT Bold</vt:lpstr>
      <vt:lpstr>Arial Black</vt:lpstr>
      <vt:lpstr>Arial</vt:lpstr>
      <vt:lpstr>Times New Roman</vt:lpstr>
      <vt:lpstr>Heebo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241914-Muhammad Bilal</cp:lastModifiedBy>
  <cp:revision>14</cp:revision>
  <dcterms:created xsi:type="dcterms:W3CDTF">2025-06-11T13:04:28Z</dcterms:created>
  <dcterms:modified xsi:type="dcterms:W3CDTF">2025-06-14T18:32:01Z</dcterms:modified>
</cp:coreProperties>
</file>