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976"/>
    <a:srgbClr val="175D79"/>
    <a:srgbClr val="276884"/>
    <a:srgbClr val="0C5473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C66FA39D-C646-4D87-95D0-AA124FA8DE62}"/>
    <pc:docChg chg="modSld">
      <pc:chgData name="Prathmesh Lonkar" userId="daff6499327647ea" providerId="LiveId" clId="{C66FA39D-C646-4D87-95D0-AA124FA8DE62}" dt="2023-12-26T04:59:55.610" v="13" actId="1036"/>
      <pc:docMkLst>
        <pc:docMk/>
      </pc:docMkLst>
      <pc:sldChg chg="modSp mod">
        <pc:chgData name="Prathmesh Lonkar" userId="daff6499327647ea" providerId="LiveId" clId="{C66FA39D-C646-4D87-95D0-AA124FA8DE62}" dt="2023-12-26T04:59:55.610" v="13" actId="1036"/>
        <pc:sldMkLst>
          <pc:docMk/>
          <pc:sldMk cId="130638167" sldId="256"/>
        </pc:sldMkLst>
        <pc:spChg chg="mod">
          <ac:chgData name="Prathmesh Lonkar" userId="daff6499327647ea" providerId="LiveId" clId="{C66FA39D-C646-4D87-95D0-AA124FA8DE62}" dt="2023-12-26T04:59:55.610" v="13" actId="1036"/>
          <ac:spMkLst>
            <pc:docMk/>
            <pc:sldMk cId="130638167" sldId="256"/>
            <ac:spMk id="4" creationId="{35DAAE56-6498-6C34-D5D9-05A0333BD3BC}"/>
          </ac:spMkLst>
        </pc:spChg>
        <pc:spChg chg="mod">
          <ac:chgData name="Prathmesh Lonkar" userId="daff6499327647ea" providerId="LiveId" clId="{C66FA39D-C646-4D87-95D0-AA124FA8DE62}" dt="2023-12-26T04:59:43.181" v="0" actId="1076"/>
          <ac:spMkLst>
            <pc:docMk/>
            <pc:sldMk cId="130638167" sldId="256"/>
            <ac:spMk id="6" creationId="{89FFFFDA-F346-D454-11DD-56BB64F3A1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25/12/2023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25/12/2023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61300"/>
            <a:ext cx="9144000" cy="275781"/>
          </a:xfrm>
        </p:spPr>
        <p:txBody>
          <a:bodyPr/>
          <a:lstStyle/>
          <a:p>
            <a:r>
              <a:rPr lang="en-GB" sz="1600" b="1" dirty="0"/>
              <a:t>12/25/2023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/>
              <a:t>Prathmesh Lonkar, Junior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69204" y="1311008"/>
            <a:ext cx="7090798" cy="1828352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Positive Reviews - 470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Negative Reviews - 423 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Neutral Reviews - 107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C4A05-9B66-11D4-AA6F-FB725D0AA035}"/>
              </a:ext>
            </a:extLst>
          </p:cNvPr>
          <p:cNvGrpSpPr/>
          <p:nvPr/>
        </p:nvGrpSpPr>
        <p:grpSpPr>
          <a:xfrm>
            <a:off x="669204" y="3139360"/>
            <a:ext cx="10853592" cy="3395152"/>
            <a:chOff x="740486" y="3337734"/>
            <a:chExt cx="10853592" cy="33951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8CD46B-4465-48F5-B1E5-A19D026B6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075" y="3337734"/>
              <a:ext cx="3892003" cy="339515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34F83B-78AE-20AC-1DB9-5E27A53B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486" y="3337734"/>
              <a:ext cx="6961589" cy="339515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40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Prathmesh Lonkar</cp:lastModifiedBy>
  <cp:revision>9</cp:revision>
  <cp:lastPrinted>2022-06-09T07:44:13Z</cp:lastPrinted>
  <dcterms:created xsi:type="dcterms:W3CDTF">2022-02-22T07:39:05Z</dcterms:created>
  <dcterms:modified xsi:type="dcterms:W3CDTF">2023-12-26T05:00:00Z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