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A0986-6BBB-4C96-8D44-082E6F8A5B7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DFC1-0886-4D59-94D2-03DA4A4D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69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5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0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A907-D8DE-48BE-8848-9B27E6F48C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5000-8457-40D9-B35E-E9DFD4EC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3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NEED FOR GITHUB.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GITHUB.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GETTING STARTED WITH GITHUB.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REPOSITORY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A BRANCH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A COMMIT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 AND MERGE PULL REQUEST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GITHUB PROJECT UPLOAD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6214" y="1596980"/>
            <a:ext cx="10509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933" y="1490133"/>
            <a:ext cx="11785600" cy="518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63809"/>
            <a:ext cx="10353761" cy="1326321"/>
          </a:xfrm>
        </p:spPr>
        <p:txBody>
          <a:bodyPr/>
          <a:lstStyle/>
          <a:p>
            <a:r>
              <a:rPr lang="en-US" dirty="0"/>
              <a:t>THE NEED FOR GITHUB.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1490132"/>
            <a:ext cx="5825067" cy="5160645"/>
          </a:xfrm>
          <a:solidFill>
            <a:schemeClr val="tx1"/>
          </a:solidFill>
        </p:spPr>
      </p:pic>
      <p:sp>
        <p:nvSpPr>
          <p:cNvPr id="7" name="Rectangle 6"/>
          <p:cNvSpPr/>
          <p:nvPr/>
        </p:nvSpPr>
        <p:spPr>
          <a:xfrm>
            <a:off x="5791199" y="1490131"/>
            <a:ext cx="6265333" cy="5160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75867" y="1853248"/>
            <a:ext cx="6253635" cy="4125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Developers need a web/cloud based code hosting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Platform.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Useful for version control.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Enables effective collaboration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Download projects and files in one go.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Easy evaluation of each  other’s work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89100"/>
            <a:ext cx="12192000" cy="516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48" y="3233147"/>
            <a:ext cx="4391370" cy="1627734"/>
          </a:xfr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2416259"/>
            <a:ext cx="2389188" cy="103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18" y="2044515"/>
            <a:ext cx="3593490" cy="21560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9713" y="5840869"/>
            <a:ext cx="9232900" cy="8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hosting services that lets you manage Repositories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9119" y="183848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NEED FOR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74800"/>
            <a:ext cx="12192000" cy="528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545521"/>
            <a:ext cx="4107418" cy="15224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69900" y="5232400"/>
            <a:ext cx="590550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what makes GitHub so popular?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94400" y="2392362"/>
            <a:ext cx="0" cy="425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020719" y="136939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NEED FOR GITHUB.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19" y="2392362"/>
            <a:ext cx="592138" cy="5921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83400" y="2405580"/>
            <a:ext cx="4419600" cy="601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Immensely powerful community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57" y="3118782"/>
            <a:ext cx="683280" cy="6832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37957" y="3159591"/>
            <a:ext cx="4419600" cy="601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largest shared repository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68" y="4188998"/>
            <a:ext cx="339857" cy="4349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954880" y="4105654"/>
            <a:ext cx="4419600" cy="601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Easy version Control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43" y="5232400"/>
            <a:ext cx="567114" cy="61248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916182" y="5243221"/>
            <a:ext cx="4419600" cy="601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Secure Cloud Storage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733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49400"/>
            <a:ext cx="12192000" cy="530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87" y="223079"/>
            <a:ext cx="10353761" cy="1326321"/>
          </a:xfrm>
        </p:spPr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2171700"/>
            <a:ext cx="3695700" cy="3695700"/>
          </a:xfrm>
        </p:spPr>
      </p:pic>
      <p:cxnSp>
        <p:nvCxnSpPr>
          <p:cNvPr id="7" name="Straight Connector 6"/>
          <p:cNvCxnSpPr/>
          <p:nvPr/>
        </p:nvCxnSpPr>
        <p:spPr>
          <a:xfrm>
            <a:off x="5295900" y="1936750"/>
            <a:ext cx="0" cy="4533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00700" y="1936750"/>
            <a:ext cx="6261100" cy="465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Web-based Git repository hosting service</a:t>
            </a:r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Easy Management of Code.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Open-source software for Version control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Effective collaboration.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Bug tracker.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0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20900"/>
            <a:ext cx="10353761" cy="21082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95" y="2921000"/>
            <a:ext cx="10353761" cy="1326321"/>
          </a:xfrm>
        </p:spPr>
        <p:txBody>
          <a:bodyPr/>
          <a:lstStyle/>
          <a:p>
            <a:r>
              <a:rPr lang="en-US" dirty="0" smtClean="0"/>
              <a:t>CREATE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5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0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140</TotalTime>
  <Words>141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GITHUB</vt:lpstr>
      <vt:lpstr>AGENDA</vt:lpstr>
      <vt:lpstr>THE NEED FOR GITHUB.</vt:lpstr>
      <vt:lpstr>PowerPoint Presentation</vt:lpstr>
      <vt:lpstr>PowerPoint Presentation</vt:lpstr>
      <vt:lpstr>What is GITHUB?</vt:lpstr>
      <vt:lpstr>Getting Started</vt:lpstr>
      <vt:lpstr>CREATE REPOSITORY</vt:lpstr>
      <vt:lpstr>CREATE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Web Development Technologies</dc:title>
  <dc:creator>Teacher</dc:creator>
  <cp:lastModifiedBy>Aptech Uni</cp:lastModifiedBy>
  <cp:revision>11</cp:revision>
  <dcterms:created xsi:type="dcterms:W3CDTF">2023-10-14T04:49:45Z</dcterms:created>
  <dcterms:modified xsi:type="dcterms:W3CDTF">2023-10-13T17:25:23Z</dcterms:modified>
</cp:coreProperties>
</file>