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111" autoAdjust="0"/>
  </p:normalViewPr>
  <p:slideViewPr>
    <p:cSldViewPr snapToGrid="0">
      <p:cViewPr>
        <p:scale>
          <a:sx n="52" d="100"/>
          <a:sy n="52" d="100"/>
        </p:scale>
        <p:origin x="143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AOA my name is Talha Mahmood today i am going to present you ch2  statistical learning of the given book introduction to statistical learning with application in R. My group members are areeba and zaupash. </a:t>
            </a:r>
            <a:endParaRPr>
              <a:solidFill>
                <a:schemeClr val="dk1"/>
              </a:solidFill>
            </a:endParaRPr>
          </a:p>
          <a:p>
            <a:pPr marL="0" lvl="0" indent="0" algn="l" rtl="0">
              <a:spcBef>
                <a:spcPts val="0"/>
              </a:spcBef>
              <a:spcAft>
                <a:spcPts val="0"/>
              </a:spcAft>
              <a:buClr>
                <a:schemeClr val="dk1"/>
              </a:buClr>
              <a:buSzPts val="1100"/>
              <a:buFont typeface="Arial"/>
              <a:buNone/>
            </a:pPr>
            <a:endParaRPr/>
          </a:p>
        </p:txBody>
      </p:sp>
      <p:sp>
        <p:nvSpPr>
          <p:cNvPr id="129" name="Google Shape;12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07e51bdf0b_4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307e51bdf0b_4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assess model performance using metrics like MSE. While training MSE shows how well the model fits existing data, we care more about the test MSE, which tells us how well the model performs on unseen data. Overfitting is a risk when a model is too complex and captures random noise rather than true patterns."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07e51bdf0b_3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07e51bdf0b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US">
                <a:solidFill>
                  <a:schemeClr val="dk1"/>
                </a:solidFill>
              </a:rPr>
              <a:t>One of the most important concepts in statistical learning is the </a:t>
            </a:r>
            <a:r>
              <a:rPr lang="en-US" b="1">
                <a:solidFill>
                  <a:schemeClr val="dk1"/>
                </a:solidFill>
              </a:rPr>
              <a:t>bias-variance trade-off</a:t>
            </a:r>
            <a:r>
              <a:rPr lang="en-US">
                <a:solidFill>
                  <a:schemeClr val="dk1"/>
                </a:solidFill>
              </a:rPr>
              <a:t>. Think of it like this: a model with </a:t>
            </a:r>
            <a:r>
              <a:rPr lang="en-US" b="1">
                <a:solidFill>
                  <a:schemeClr val="dk1"/>
                </a:solidFill>
              </a:rPr>
              <a:t>high bias</a:t>
            </a:r>
            <a:r>
              <a:rPr lang="en-US">
                <a:solidFill>
                  <a:schemeClr val="dk1"/>
                </a:solidFill>
              </a:rPr>
              <a:t> makes strong assumptions about the data. It tries to simplify things too much, which can cause it to miss important patterns. This leads to </a:t>
            </a:r>
            <a:r>
              <a:rPr lang="en-US" b="1">
                <a:solidFill>
                  <a:schemeClr val="dk1"/>
                </a:solidFill>
              </a:rPr>
              <a:t>underfitting</a:t>
            </a:r>
            <a:r>
              <a:rPr lang="en-US">
                <a:solidFill>
                  <a:schemeClr val="dk1"/>
                </a:solidFill>
              </a:rPr>
              <a:t>—where the model doesn’t capture the complexity of the data.</a:t>
            </a:r>
            <a:endParaRPr>
              <a:solidFill>
                <a:schemeClr val="dk1"/>
              </a:solidFill>
            </a:endParaRPr>
          </a:p>
          <a:p>
            <a:pPr marL="0" lvl="0" indent="0" algn="l" rtl="0">
              <a:lnSpc>
                <a:spcPct val="115000"/>
              </a:lnSpc>
              <a:spcBef>
                <a:spcPts val="1200"/>
              </a:spcBef>
              <a:spcAft>
                <a:spcPts val="0"/>
              </a:spcAft>
              <a:buNone/>
            </a:pPr>
            <a:r>
              <a:rPr lang="en-US">
                <a:solidFill>
                  <a:schemeClr val="dk1"/>
                </a:solidFill>
              </a:rPr>
              <a:t>On the other hand, a model with </a:t>
            </a:r>
            <a:r>
              <a:rPr lang="en-US" b="1">
                <a:solidFill>
                  <a:schemeClr val="dk1"/>
                </a:solidFill>
              </a:rPr>
              <a:t>high variance</a:t>
            </a:r>
            <a:r>
              <a:rPr lang="en-US">
                <a:solidFill>
                  <a:schemeClr val="dk1"/>
                </a:solidFill>
              </a:rPr>
              <a:t> focuses too much on the details in the training data, even picking up on random noise or minor fluctuations. This causes </a:t>
            </a:r>
            <a:r>
              <a:rPr lang="en-US" b="1">
                <a:solidFill>
                  <a:schemeClr val="dk1"/>
                </a:solidFill>
              </a:rPr>
              <a:t>overfitting</a:t>
            </a:r>
            <a:r>
              <a:rPr lang="en-US">
                <a:solidFill>
                  <a:schemeClr val="dk1"/>
                </a:solidFill>
              </a:rPr>
              <a:t>—where the model performs well on the training data but struggles to generalize to new data.</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US">
                <a:solidFill>
                  <a:schemeClr val="dk1"/>
                </a:solidFill>
              </a:rPr>
              <a:t>The goal is to find the </a:t>
            </a:r>
            <a:r>
              <a:rPr lang="en-US" b="1">
                <a:solidFill>
                  <a:schemeClr val="dk1"/>
                </a:solidFill>
              </a:rPr>
              <a:t>spot</a:t>
            </a:r>
            <a:r>
              <a:rPr lang="en-US">
                <a:solidFill>
                  <a:schemeClr val="dk1"/>
                </a:solidFill>
              </a:rPr>
              <a:t> where bias and variance are balanced, so the model performs well not only on the training data but also on new, unseen data.</a:t>
            </a:r>
            <a:endParaRPr sz="1000" b="1" u="sng">
              <a:solidFill>
                <a:srgbClr val="484848"/>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07e51bdf0b_3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07e51bdf0b_3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In classification, we aim to predict a </a:t>
            </a:r>
            <a:r>
              <a:rPr lang="en-US" b="1">
                <a:solidFill>
                  <a:schemeClr val="dk1"/>
                </a:solidFill>
              </a:rPr>
              <a:t>category</a:t>
            </a:r>
            <a:r>
              <a:rPr lang="en-US">
                <a:solidFill>
                  <a:schemeClr val="dk1"/>
                </a:solidFill>
              </a:rPr>
              <a:t> or </a:t>
            </a:r>
            <a:r>
              <a:rPr lang="en-US" b="1">
                <a:solidFill>
                  <a:schemeClr val="dk1"/>
                </a:solidFill>
              </a:rPr>
              <a:t>class</a:t>
            </a:r>
            <a:r>
              <a:rPr lang="en-US">
                <a:solidFill>
                  <a:schemeClr val="dk1"/>
                </a:solidFill>
              </a:rPr>
              <a:t> for each data point. For example, determining whether an email is spam or not is a classification problem. The model is trained on existing data, and we assess its accuracy by checking how often it correctly predicts the class, both on training data and, more importantly, on new data.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07e51bdf0b_3_6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07e51bdf0b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The </a:t>
            </a:r>
            <a:r>
              <a:rPr lang="en-US" b="1">
                <a:solidFill>
                  <a:schemeClr val="dk1"/>
                </a:solidFill>
              </a:rPr>
              <a:t>Bayes classifier</a:t>
            </a:r>
            <a:r>
              <a:rPr lang="en-US">
                <a:solidFill>
                  <a:schemeClr val="dk1"/>
                </a:solidFill>
              </a:rPr>
              <a:t> uses probabilities to make the best possible prediction for a new data point.</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US"/>
              <a:t>Let’s picture a dataset with two categories—class A and class B. The Bayes classifier would draw an ideal decision boundary between them. On one side of the boundary, the points are classified as orange, and on the other side, they’re classified as blue. This decision boundary is based on which class is more likely.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07e51bdf0b_3_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307e51bdf0b_3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new point is assigned to the most common class among its neighbors.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a:t>It classifies a new point by looking at its K nearest neighbors in the training data.</a:t>
            </a:r>
            <a:endParaRPr/>
          </a:p>
          <a:p>
            <a:pPr marL="0" lvl="0" indent="0" algn="l" rtl="0">
              <a:spcBef>
                <a:spcPts val="0"/>
              </a:spcBef>
              <a:spcAft>
                <a:spcPts val="0"/>
              </a:spcAft>
              <a:buClr>
                <a:schemeClr val="dk1"/>
              </a:buClr>
              <a:buSzPts val="1100"/>
              <a:buFont typeface="Arial"/>
              <a:buNone/>
            </a:pPr>
            <a:r>
              <a:rPr lang="en-US"/>
              <a:t>The new point is assigned to the class that most of its neighbors belong to.</a:t>
            </a:r>
            <a:endParaRPr/>
          </a:p>
          <a:p>
            <a:pPr marL="0" lvl="0" indent="0" algn="l" rtl="0">
              <a:spcBef>
                <a:spcPts val="0"/>
              </a:spcBef>
              <a:spcAft>
                <a:spcPts val="0"/>
              </a:spcAft>
              <a:buClr>
                <a:schemeClr val="dk1"/>
              </a:buClr>
              <a:buSzPts val="1100"/>
              <a:buFont typeface="Arial"/>
              <a:buNone/>
            </a:pPr>
            <a:r>
              <a:rPr lang="en-US"/>
              <a:t>Here’s how it works: when you get a new data point, KNN looks at the closest points in the training data, called its 'neighbors.' It then classifies the new point based on what most of its neighbors are—whether they are class A or class B.</a:t>
            </a:r>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07e51bdf0b_3_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07e51bdf0b_3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 conclusion, statistical learning is a powerful tool for making predictions and gaining insights from data. It’s all about balancing accuracy and interpretability and understanding key concepts like the bias-variance trade-off. In future chapters, we’ll explore specific models and techniques in more depth. Thank you for your attention, we can move to questions now.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To begin with i give you the introduction of statistical learning</a:t>
            </a:r>
            <a:r>
              <a:rPr lang="en-US"/>
              <a:t>. So what is statistical learning? statistical learning is a set of tools for modeling and understanding complex datasets.</a:t>
            </a:r>
            <a:endParaRPr/>
          </a:p>
          <a:p>
            <a:pPr marL="0" lvl="0" indent="0" algn="l" rtl="0">
              <a:spcBef>
                <a:spcPts val="0"/>
              </a:spcBef>
              <a:spcAft>
                <a:spcPts val="0"/>
              </a:spcAft>
              <a:buNone/>
            </a:pPr>
            <a:r>
              <a:rPr lang="en-US"/>
              <a:t>What is it’s goal? its goal is to model the relationship between input variables (predictors) and an output variable (response) and to predict the output variable based on the input variables.</a:t>
            </a:r>
            <a:endParaRPr/>
          </a:p>
          <a:p>
            <a:pPr marL="0" lvl="0" indent="0" algn="l" rtl="0">
              <a:spcBef>
                <a:spcPts val="0"/>
              </a:spcBef>
              <a:spcAft>
                <a:spcPts val="0"/>
              </a:spcAft>
              <a:buNone/>
            </a:pPr>
            <a:r>
              <a:rPr lang="en-US"/>
              <a:t>For better understanding i give you an example</a:t>
            </a:r>
            <a:endParaRPr/>
          </a:p>
        </p:txBody>
      </p:sp>
      <p:sp>
        <p:nvSpPr>
          <p:cNvPr id="135" name="Google Shape;135;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0898b52c9a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0898b52c9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Consider an income data where we have years of education of person as an input variable and income as an output variable. so here statistical learning will help us to understand the true relationship b/w years of education and income and can also predict the income based on provided years of education.</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here as you cans see the blue curve represents relationship between income and years of education and it also predict income using years of education.</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The black lines represent the error associated with each observation.</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For drawing the blue curve we have to estimate f so what are the reasons behind estimating f i answer in next slide.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07e82301f3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07e82301f3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there are two primary reasons why we estimate f, first one is prediction</a:t>
            </a:r>
            <a:endParaRPr dirty="0"/>
          </a:p>
          <a:p>
            <a:pPr marL="0" lvl="0" indent="0" algn="l" rtl="0">
              <a:spcBef>
                <a:spcPts val="0"/>
              </a:spcBef>
              <a:spcAft>
                <a:spcPts val="0"/>
              </a:spcAft>
              <a:buNone/>
            </a:pPr>
            <a:r>
              <a:rPr lang="en-US" dirty="0"/>
              <a:t>We estimate f when we have to make predictions for y(the output) here we are not interested in the implementation of f which is unknown and referred as black box</a:t>
            </a:r>
            <a:endParaRPr dirty="0"/>
          </a:p>
          <a:p>
            <a:pPr marL="0" lvl="0" indent="0" algn="l" rtl="0">
              <a:spcBef>
                <a:spcPts val="0"/>
              </a:spcBef>
              <a:spcAft>
                <a:spcPts val="0"/>
              </a:spcAft>
              <a:buNone/>
            </a:pPr>
            <a:r>
              <a:rPr lang="en-US" dirty="0"/>
              <a:t>Second main reason behind estimating f is inference we estimate f when we need to understand the relationship b/w X and Y here we need to know the exact form of f, not just a black box prediction.</a:t>
            </a:r>
            <a:endParaRPr dirty="0"/>
          </a:p>
          <a:p>
            <a:pPr marL="0" lvl="0" indent="0" algn="l" rtl="0">
              <a:spcBef>
                <a:spcPts val="0"/>
              </a:spcBef>
              <a:spcAft>
                <a:spcPts val="0"/>
              </a:spcAft>
              <a:buNone/>
            </a:pPr>
            <a:r>
              <a:rPr lang="en-US" dirty="0"/>
              <a:t>Now </a:t>
            </a:r>
            <a:r>
              <a:rPr lang="en-US" dirty="0" err="1"/>
              <a:t>i</a:t>
            </a:r>
            <a:r>
              <a:rPr lang="en-US" dirty="0"/>
              <a:t> give you an example of each one of them . Consider the income data in previous slide in it out goal is to predict the income based on the provided years of education we are not interested in the association years of education with income. it is an example of prediction.</a:t>
            </a:r>
            <a:endParaRPr dirty="0"/>
          </a:p>
          <a:p>
            <a:pPr marL="0" lvl="0" indent="0" algn="l" rtl="0">
              <a:spcBef>
                <a:spcPts val="0"/>
              </a:spcBef>
              <a:spcAft>
                <a:spcPts val="0"/>
              </a:spcAft>
              <a:buNone/>
            </a:pPr>
            <a:r>
              <a:rPr lang="en-US" dirty="0"/>
              <a:t>Consider another example of customer purchase data which involves modeling the brand of a product that a customer might purchase based on the variables such as price, store location, </a:t>
            </a:r>
            <a:r>
              <a:rPr lang="en-US" dirty="0" err="1"/>
              <a:t>discoupurchase</a:t>
            </a:r>
            <a:r>
              <a:rPr lang="en-US" dirty="0"/>
              <a:t> of product. It is an </a:t>
            </a:r>
            <a:r>
              <a:rPr lang="en-US" dirty="0" err="1"/>
              <a:t>nt</a:t>
            </a:r>
            <a:r>
              <a:rPr lang="en-US" dirty="0"/>
              <a:t> levels, competition price, here we are interested in answering questions such as which predictor variables contribute to purchase or what effect price has on example of inference.</a:t>
            </a:r>
            <a:endParaRPr dirty="0"/>
          </a:p>
          <a:p>
            <a:pPr marL="0" lvl="0" indent="0" algn="l" rtl="0">
              <a:spcBef>
                <a:spcPts val="0"/>
              </a:spcBef>
              <a:spcAft>
                <a:spcPts val="0"/>
              </a:spcAft>
              <a:buNone/>
            </a:pPr>
            <a:r>
              <a:rPr lang="en-US" dirty="0"/>
              <a:t>So we answered why we estimate f but the next question comes in mind how to do it </a:t>
            </a:r>
            <a:r>
              <a:rPr lang="en-US" dirty="0" err="1"/>
              <a:t>i</a:t>
            </a:r>
            <a:r>
              <a:rPr lang="en-US" dirty="0"/>
              <a:t> discuss that in next slide</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07e82301f3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07e82301f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estimate f using a statistical learning method. There are two such methods one is parametric and other is non parametric.</a:t>
            </a:r>
            <a:endParaRPr/>
          </a:p>
          <a:p>
            <a:pPr marL="0" lvl="0" indent="0" algn="l" rtl="0">
              <a:spcBef>
                <a:spcPts val="0"/>
              </a:spcBef>
              <a:spcAft>
                <a:spcPts val="0"/>
              </a:spcAft>
              <a:buNone/>
            </a:pPr>
            <a:r>
              <a:rPr lang="en-US"/>
              <a:t>In parametric methods we assume a specific form for f (for example we choose a linear model). It is easier to estimate but might not capture complex relationships.</a:t>
            </a:r>
            <a:endParaRPr/>
          </a:p>
          <a:p>
            <a:pPr marL="0" lvl="0" indent="0" algn="l" rtl="0">
              <a:spcBef>
                <a:spcPts val="0"/>
              </a:spcBef>
              <a:spcAft>
                <a:spcPts val="0"/>
              </a:spcAft>
              <a:buClr>
                <a:schemeClr val="dk1"/>
              </a:buClr>
              <a:buSzPts val="1100"/>
              <a:buFont typeface="Arial"/>
              <a:buNone/>
            </a:pPr>
            <a:r>
              <a:rPr lang="en-US"/>
              <a:t>In non-Parametric methods we don't make  assumptions about functional form of f instead we seek an estimate of f that gets as close to the data points as possible without being too rough. it is more flexible but require more data and can overfit</a:t>
            </a:r>
            <a:endParaRPr/>
          </a:p>
          <a:p>
            <a:pPr marL="0" lvl="0" indent="0" algn="l" rtl="0">
              <a:spcBef>
                <a:spcPts val="0"/>
              </a:spcBef>
              <a:spcAft>
                <a:spcPts val="0"/>
              </a:spcAft>
              <a:buNone/>
            </a:pPr>
            <a:r>
              <a:rPr lang="en-US"/>
              <a:t>I give the example of the two methods in next slide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08b81cc710_1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08b81cc710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Here is the example graphs of the methods </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Middle graph is showing true fit ot true f</a:t>
            </a:r>
            <a:endParaRPr>
              <a:solidFill>
                <a:schemeClr val="dk1"/>
              </a:solidFill>
            </a:endParaRPr>
          </a:p>
          <a:p>
            <a:pPr marL="0" lvl="0" indent="0" algn="l" rtl="0">
              <a:spcBef>
                <a:spcPts val="0"/>
              </a:spcBef>
              <a:spcAft>
                <a:spcPts val="0"/>
              </a:spcAft>
              <a:buClr>
                <a:schemeClr val="dk1"/>
              </a:buClr>
              <a:buSzPts val="1100"/>
              <a:buFont typeface="Arial"/>
              <a:buNone/>
            </a:pPr>
            <a:r>
              <a:rPr lang="en-US">
                <a:solidFill>
                  <a:schemeClr val="dk1"/>
                </a:solidFill>
              </a:rPr>
              <a:t>first graph is an example of parametric method in graph we can see that the linear fit is not quite right: the true f has some curvature that is not captured in the linear fit. However, the linear fit still appears to do a reasonable job of capturing the positive relationship between years of education and income,as well as the slightly less positive relationship between seniority and income</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US"/>
              <a:t>Second graph is the example of non parametric method second graph shows the  thin-plate spline fit using a lower level of smoothness, allowing for a rougher fit. The resulting estimate fits the observed data perfectly! However, the spline fit  is far more variable than the true function f. This is an example of overfitting the data</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0898b52c9a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0898b52c9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choice of model depends on the specific goals of the analysis. If understanding the relationship between predictors is important, a simpler model might be better. If prediction accuracy is the primary goal, a more flexible model might be considered, but overfitting should be carefully managed.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07e51bdf0b_4_3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07e51bdf0b_4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a:t>Supervised learning aims to predict an outcome based on known data, such as using past trends to forecast future stock prices. In contrast, unsupervised learning looks for hidden structures or patterns when we don't have labeled responses, like identifying customer segments from their shopping habits."</a:t>
            </a:r>
            <a:endParaRPr/>
          </a:p>
          <a:p>
            <a:pPr marL="0" lvl="0" indent="0" algn="l" rtl="0">
              <a:spcBef>
                <a:spcPts val="12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08b81cc710_5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08b81cc710_5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939393"/>
              </a:buClr>
              <a:buSzPts val="2400"/>
              <a:buNone/>
              <a:defRPr sz="2400">
                <a:solidFill>
                  <a:srgbClr val="939393"/>
                </a:solidFill>
              </a:defRPr>
            </a:lvl1pPr>
            <a:lvl2pPr marL="914400" lvl="1" indent="-228600" algn="l">
              <a:lnSpc>
                <a:spcPct val="90000"/>
              </a:lnSpc>
              <a:spcBef>
                <a:spcPts val="500"/>
              </a:spcBef>
              <a:spcAft>
                <a:spcPts val="0"/>
              </a:spcAft>
              <a:buClr>
                <a:srgbClr val="939393"/>
              </a:buClr>
              <a:buSzPts val="2000"/>
              <a:buNone/>
              <a:defRPr sz="2000">
                <a:solidFill>
                  <a:srgbClr val="939393"/>
                </a:solidFill>
              </a:defRPr>
            </a:lvl2pPr>
            <a:lvl3pPr marL="1371600" lvl="2" indent="-228600" algn="l">
              <a:lnSpc>
                <a:spcPct val="90000"/>
              </a:lnSpc>
              <a:spcBef>
                <a:spcPts val="500"/>
              </a:spcBef>
              <a:spcAft>
                <a:spcPts val="0"/>
              </a:spcAft>
              <a:buClr>
                <a:srgbClr val="939393"/>
              </a:buClr>
              <a:buSzPts val="1800"/>
              <a:buNone/>
              <a:defRPr sz="1800">
                <a:solidFill>
                  <a:srgbClr val="939393"/>
                </a:solidFill>
              </a:defRPr>
            </a:lvl3pPr>
            <a:lvl4pPr marL="1828800" lvl="3" indent="-228600" algn="l">
              <a:lnSpc>
                <a:spcPct val="90000"/>
              </a:lnSpc>
              <a:spcBef>
                <a:spcPts val="500"/>
              </a:spcBef>
              <a:spcAft>
                <a:spcPts val="0"/>
              </a:spcAft>
              <a:buClr>
                <a:srgbClr val="939393"/>
              </a:buClr>
              <a:buSzPts val="1600"/>
              <a:buNone/>
              <a:defRPr sz="1600">
                <a:solidFill>
                  <a:srgbClr val="939393"/>
                </a:solidFill>
              </a:defRPr>
            </a:lvl4pPr>
            <a:lvl5pPr marL="2286000" lvl="4" indent="-228600" algn="l">
              <a:lnSpc>
                <a:spcPct val="90000"/>
              </a:lnSpc>
              <a:spcBef>
                <a:spcPts val="500"/>
              </a:spcBef>
              <a:spcAft>
                <a:spcPts val="0"/>
              </a:spcAft>
              <a:buClr>
                <a:srgbClr val="939393"/>
              </a:buClr>
              <a:buSzPts val="1600"/>
              <a:buNone/>
              <a:defRPr sz="1600">
                <a:solidFill>
                  <a:srgbClr val="939393"/>
                </a:solidFill>
              </a:defRPr>
            </a:lvl5pPr>
            <a:lvl6pPr marL="2743200" lvl="5" indent="-228600" algn="l">
              <a:lnSpc>
                <a:spcPct val="90000"/>
              </a:lnSpc>
              <a:spcBef>
                <a:spcPts val="500"/>
              </a:spcBef>
              <a:spcAft>
                <a:spcPts val="0"/>
              </a:spcAft>
              <a:buClr>
                <a:srgbClr val="939393"/>
              </a:buClr>
              <a:buSzPts val="1600"/>
              <a:buNone/>
              <a:defRPr sz="1600">
                <a:solidFill>
                  <a:srgbClr val="939393"/>
                </a:solidFill>
              </a:defRPr>
            </a:lvl6pPr>
            <a:lvl7pPr marL="3200400" lvl="6" indent="-228600" algn="l">
              <a:lnSpc>
                <a:spcPct val="90000"/>
              </a:lnSpc>
              <a:spcBef>
                <a:spcPts val="500"/>
              </a:spcBef>
              <a:spcAft>
                <a:spcPts val="0"/>
              </a:spcAft>
              <a:buClr>
                <a:srgbClr val="939393"/>
              </a:buClr>
              <a:buSzPts val="1600"/>
              <a:buNone/>
              <a:defRPr sz="1600">
                <a:solidFill>
                  <a:srgbClr val="939393"/>
                </a:solidFill>
              </a:defRPr>
            </a:lvl7pPr>
            <a:lvl8pPr marL="3657600" lvl="7" indent="-228600" algn="l">
              <a:lnSpc>
                <a:spcPct val="90000"/>
              </a:lnSpc>
              <a:spcBef>
                <a:spcPts val="500"/>
              </a:spcBef>
              <a:spcAft>
                <a:spcPts val="0"/>
              </a:spcAft>
              <a:buClr>
                <a:srgbClr val="939393"/>
              </a:buClr>
              <a:buSzPts val="1600"/>
              <a:buNone/>
              <a:defRPr sz="1600">
                <a:solidFill>
                  <a:srgbClr val="939393"/>
                </a:solidFill>
              </a:defRPr>
            </a:lvl8pPr>
            <a:lvl9pPr marL="4114800" lvl="8" indent="-228600" algn="l">
              <a:lnSpc>
                <a:spcPct val="90000"/>
              </a:lnSpc>
              <a:spcBef>
                <a:spcPts val="500"/>
              </a:spcBef>
              <a:spcAft>
                <a:spcPts val="0"/>
              </a:spcAft>
              <a:buClr>
                <a:srgbClr val="939393"/>
              </a:buClr>
              <a:buSzPts val="1600"/>
              <a:buNone/>
              <a:defRPr sz="1600">
                <a:solidFill>
                  <a:srgbClr val="93939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p:cSld name="Timeline">
    <p:spTree>
      <p:nvGrpSpPr>
        <p:cNvPr id="1" name="Shape 41"/>
        <p:cNvGrpSpPr/>
        <p:nvPr/>
      </p:nvGrpSpPr>
      <p:grpSpPr>
        <a:xfrm>
          <a:off x="0" y="0"/>
          <a:ext cx="0" cy="0"/>
          <a:chOff x="0" y="0"/>
          <a:chExt cx="0" cy="0"/>
        </a:xfrm>
      </p:grpSpPr>
      <p:sp>
        <p:nvSpPr>
          <p:cNvPr id="42" name="Google Shape;42;p11"/>
          <p:cNvSpPr/>
          <p:nvPr/>
        </p:nvSpPr>
        <p:spPr>
          <a:xfrm>
            <a:off x="3214194" y="2062168"/>
            <a:ext cx="7630346" cy="718019"/>
          </a:xfrm>
          <a:prstGeom prst="rect">
            <a:avLst/>
          </a:prstGeom>
          <a:solidFill>
            <a:srgbClr val="E5E5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Google Shape;43;p11"/>
          <p:cNvSpPr/>
          <p:nvPr/>
        </p:nvSpPr>
        <p:spPr>
          <a:xfrm>
            <a:off x="3214194" y="3544128"/>
            <a:ext cx="7630346" cy="718019"/>
          </a:xfrm>
          <a:prstGeom prst="rect">
            <a:avLst/>
          </a:prstGeom>
          <a:solidFill>
            <a:srgbClr val="E5E5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Google Shape;44;p11"/>
          <p:cNvSpPr/>
          <p:nvPr/>
        </p:nvSpPr>
        <p:spPr>
          <a:xfrm>
            <a:off x="3214194" y="5026088"/>
            <a:ext cx="7630346" cy="718019"/>
          </a:xfrm>
          <a:prstGeom prst="rect">
            <a:avLst/>
          </a:prstGeom>
          <a:solidFill>
            <a:srgbClr val="E5E5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Google Shape;45;p11"/>
          <p:cNvSpPr/>
          <p:nvPr/>
        </p:nvSpPr>
        <p:spPr>
          <a:xfrm>
            <a:off x="3214194" y="2803148"/>
            <a:ext cx="7630346" cy="718019"/>
          </a:xfrm>
          <a:prstGeom prst="rect">
            <a:avLst/>
          </a:prstGeom>
          <a:solidFill>
            <a:srgbClr val="DADA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 name="Google Shape;46;p11"/>
          <p:cNvSpPr/>
          <p:nvPr/>
        </p:nvSpPr>
        <p:spPr>
          <a:xfrm>
            <a:off x="3214194" y="4285108"/>
            <a:ext cx="7630346" cy="718019"/>
          </a:xfrm>
          <a:prstGeom prst="rect">
            <a:avLst/>
          </a:prstGeom>
          <a:solidFill>
            <a:srgbClr val="DADA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 name="Google Shape;47;p11"/>
          <p:cNvSpPr txBox="1">
            <a:spLocks noGrp="1"/>
          </p:cNvSpPr>
          <p:nvPr>
            <p:ph type="title"/>
          </p:nvPr>
        </p:nvSpPr>
        <p:spPr>
          <a:xfrm>
            <a:off x="587482" y="395492"/>
            <a:ext cx="10515600" cy="71529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400"/>
              <a:buFont typeface="Calibri"/>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11"/>
          <p:cNvSpPr txBox="1">
            <a:spLocks noGrp="1"/>
          </p:cNvSpPr>
          <p:nvPr>
            <p:ph type="body" idx="1"/>
          </p:nvPr>
        </p:nvSpPr>
        <p:spPr>
          <a:xfrm>
            <a:off x="587876" y="2057400"/>
            <a:ext cx="2419648" cy="62067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737373"/>
              </a:buClr>
              <a:buSzPts val="1600"/>
              <a:buNone/>
              <a:defRPr sz="1600" b="0">
                <a:solidFill>
                  <a:srgbClr val="737373"/>
                </a:solidFill>
              </a:defRPr>
            </a:lvl1pPr>
            <a:lvl2pPr marL="914400" lvl="1" indent="-228600" algn="l">
              <a:lnSpc>
                <a:spcPct val="90000"/>
              </a:lnSpc>
              <a:spcBef>
                <a:spcPts val="75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body" idx="2"/>
          </p:nvPr>
        </p:nvSpPr>
        <p:spPr>
          <a:xfrm>
            <a:off x="587876" y="2819400"/>
            <a:ext cx="2419648" cy="62067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737373"/>
              </a:buClr>
              <a:buSzPts val="1600"/>
              <a:buNone/>
              <a:defRPr sz="1600" b="0">
                <a:solidFill>
                  <a:srgbClr val="737373"/>
                </a:solidFill>
              </a:defRPr>
            </a:lvl1pPr>
            <a:lvl2pPr marL="914400" lvl="1" indent="-228600" algn="l">
              <a:lnSpc>
                <a:spcPct val="90000"/>
              </a:lnSpc>
              <a:spcBef>
                <a:spcPts val="75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body" idx="3"/>
          </p:nvPr>
        </p:nvSpPr>
        <p:spPr>
          <a:xfrm>
            <a:off x="587876" y="3556000"/>
            <a:ext cx="2419648" cy="62067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737373"/>
              </a:buClr>
              <a:buSzPts val="1600"/>
              <a:buNone/>
              <a:defRPr sz="1600" b="0">
                <a:solidFill>
                  <a:srgbClr val="737373"/>
                </a:solidFill>
              </a:defRPr>
            </a:lvl1pPr>
            <a:lvl2pPr marL="914400" lvl="1" indent="-228600" algn="l">
              <a:lnSpc>
                <a:spcPct val="90000"/>
              </a:lnSpc>
              <a:spcBef>
                <a:spcPts val="75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1"/>
          <p:cNvSpPr txBox="1">
            <a:spLocks noGrp="1"/>
          </p:cNvSpPr>
          <p:nvPr>
            <p:ph type="body" idx="4"/>
          </p:nvPr>
        </p:nvSpPr>
        <p:spPr>
          <a:xfrm>
            <a:off x="587876" y="4330700"/>
            <a:ext cx="2419648" cy="62067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737373"/>
              </a:buClr>
              <a:buSzPts val="1600"/>
              <a:buNone/>
              <a:defRPr sz="1600" b="0">
                <a:solidFill>
                  <a:srgbClr val="737373"/>
                </a:solidFill>
              </a:defRPr>
            </a:lvl1pPr>
            <a:lvl2pPr marL="914400" lvl="1" indent="-228600" algn="l">
              <a:lnSpc>
                <a:spcPct val="90000"/>
              </a:lnSpc>
              <a:spcBef>
                <a:spcPts val="75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1"/>
          <p:cNvSpPr txBox="1">
            <a:spLocks noGrp="1"/>
          </p:cNvSpPr>
          <p:nvPr>
            <p:ph type="body" idx="5"/>
          </p:nvPr>
        </p:nvSpPr>
        <p:spPr>
          <a:xfrm>
            <a:off x="587876" y="5130800"/>
            <a:ext cx="2419648" cy="620671"/>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rgbClr val="737373"/>
              </a:buClr>
              <a:buSzPts val="1600"/>
              <a:buNone/>
              <a:defRPr sz="1600" b="0">
                <a:solidFill>
                  <a:srgbClr val="737373"/>
                </a:solidFill>
              </a:defRPr>
            </a:lvl1pPr>
            <a:lvl2pPr marL="914400" lvl="1" indent="-228600" algn="l">
              <a:lnSpc>
                <a:spcPct val="90000"/>
              </a:lnSpc>
              <a:spcBef>
                <a:spcPts val="750"/>
              </a:spcBef>
              <a:spcAft>
                <a:spcPts val="0"/>
              </a:spcAft>
              <a:buClr>
                <a:schemeClr val="dk1"/>
              </a:buClr>
              <a:buSzPts val="1600"/>
              <a:buNone/>
              <a:defRPr sz="1600"/>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11"/>
          <p:cNvSpPr txBox="1"/>
          <p:nvPr/>
        </p:nvSpPr>
        <p:spPr>
          <a:xfrm>
            <a:off x="3439479" y="5989109"/>
            <a:ext cx="1809649" cy="246221"/>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737373"/>
                </a:solidFill>
                <a:latin typeface="Calibri"/>
                <a:ea typeface="Calibri"/>
                <a:cs typeface="Calibri"/>
                <a:sym typeface="Calibri"/>
              </a:rPr>
              <a:t>Q1</a:t>
            </a:r>
            <a:endParaRPr/>
          </a:p>
        </p:txBody>
      </p:sp>
      <p:sp>
        <p:nvSpPr>
          <p:cNvPr id="54" name="Google Shape;54;p11"/>
          <p:cNvSpPr txBox="1"/>
          <p:nvPr/>
        </p:nvSpPr>
        <p:spPr>
          <a:xfrm>
            <a:off x="5304616" y="5989109"/>
            <a:ext cx="1809649" cy="246221"/>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737373"/>
                </a:solidFill>
                <a:latin typeface="Calibri"/>
                <a:ea typeface="Calibri"/>
                <a:cs typeface="Calibri"/>
                <a:sym typeface="Calibri"/>
              </a:rPr>
              <a:t>Q2</a:t>
            </a:r>
            <a:endParaRPr/>
          </a:p>
        </p:txBody>
      </p:sp>
      <p:sp>
        <p:nvSpPr>
          <p:cNvPr id="55" name="Google Shape;55;p11"/>
          <p:cNvSpPr txBox="1"/>
          <p:nvPr/>
        </p:nvSpPr>
        <p:spPr>
          <a:xfrm>
            <a:off x="7169753" y="5989109"/>
            <a:ext cx="1809649" cy="246221"/>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737373"/>
                </a:solidFill>
                <a:latin typeface="Calibri"/>
                <a:ea typeface="Calibri"/>
                <a:cs typeface="Calibri"/>
                <a:sym typeface="Calibri"/>
              </a:rPr>
              <a:t>Q3</a:t>
            </a:r>
            <a:endParaRPr/>
          </a:p>
        </p:txBody>
      </p:sp>
      <p:sp>
        <p:nvSpPr>
          <p:cNvPr id="56" name="Google Shape;56;p11"/>
          <p:cNvSpPr txBox="1"/>
          <p:nvPr/>
        </p:nvSpPr>
        <p:spPr>
          <a:xfrm>
            <a:off x="9034891" y="5989109"/>
            <a:ext cx="1809649" cy="246221"/>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737373"/>
                </a:solidFill>
                <a:latin typeface="Calibri"/>
                <a:ea typeface="Calibri"/>
                <a:cs typeface="Calibri"/>
                <a:sym typeface="Calibri"/>
              </a:rPr>
              <a:t>Q4</a:t>
            </a:r>
            <a:endParaRPr/>
          </a:p>
        </p:txBody>
      </p:sp>
      <p:sp>
        <p:nvSpPr>
          <p:cNvPr id="57" name="Google Shape;57;p11"/>
          <p:cNvSpPr txBox="1">
            <a:spLocks noGrp="1"/>
          </p:cNvSpPr>
          <p:nvPr>
            <p:ph type="body" idx="6"/>
          </p:nvPr>
        </p:nvSpPr>
        <p:spPr>
          <a:xfrm>
            <a:off x="586740" y="1120581"/>
            <a:ext cx="10516342" cy="479619"/>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919191"/>
              </a:buClr>
              <a:buSzPts val="2500"/>
              <a:buNone/>
              <a:defRPr sz="2500">
                <a:solidFill>
                  <a:srgbClr val="91919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58" name="Google Shape;58;p11"/>
          <p:cNvGrpSpPr/>
          <p:nvPr/>
        </p:nvGrpSpPr>
        <p:grpSpPr>
          <a:xfrm>
            <a:off x="3439479" y="1978088"/>
            <a:ext cx="7405062" cy="3835261"/>
            <a:chOff x="3439479" y="1978088"/>
            <a:chExt cx="7405062" cy="3835261"/>
          </a:xfrm>
        </p:grpSpPr>
        <p:grpSp>
          <p:nvGrpSpPr>
            <p:cNvPr id="59" name="Google Shape;59;p11"/>
            <p:cNvGrpSpPr/>
            <p:nvPr/>
          </p:nvGrpSpPr>
          <p:grpSpPr>
            <a:xfrm>
              <a:off x="3439479" y="1978088"/>
              <a:ext cx="7405062" cy="3828489"/>
              <a:chOff x="3439479" y="1978088"/>
              <a:chExt cx="7405062" cy="3828489"/>
            </a:xfrm>
          </p:grpSpPr>
          <p:cxnSp>
            <p:nvCxnSpPr>
              <p:cNvPr id="60" name="Google Shape;60;p11"/>
              <p:cNvCxnSpPr/>
              <p:nvPr/>
            </p:nvCxnSpPr>
            <p:spPr>
              <a:xfrm>
                <a:off x="3439479" y="1978088"/>
                <a:ext cx="1" cy="3828489"/>
              </a:xfrm>
              <a:prstGeom prst="straightConnector1">
                <a:avLst/>
              </a:prstGeom>
              <a:noFill/>
              <a:ln w="12700" cap="flat" cmpd="sng">
                <a:solidFill>
                  <a:schemeClr val="dk1"/>
                </a:solidFill>
                <a:prstDash val="solid"/>
                <a:miter lim="800000"/>
                <a:headEnd type="none" w="sm" len="sm"/>
                <a:tailEnd type="none" w="sm" len="sm"/>
              </a:ln>
            </p:spPr>
          </p:cxnSp>
          <p:cxnSp>
            <p:nvCxnSpPr>
              <p:cNvPr id="61" name="Google Shape;61;p11"/>
              <p:cNvCxnSpPr/>
              <p:nvPr/>
            </p:nvCxnSpPr>
            <p:spPr>
              <a:xfrm>
                <a:off x="5290744" y="1978088"/>
                <a:ext cx="1" cy="3828489"/>
              </a:xfrm>
              <a:prstGeom prst="straightConnector1">
                <a:avLst/>
              </a:prstGeom>
              <a:noFill/>
              <a:ln w="12700" cap="flat" cmpd="sng">
                <a:solidFill>
                  <a:schemeClr val="dk1"/>
                </a:solidFill>
                <a:prstDash val="solid"/>
                <a:miter lim="800000"/>
                <a:headEnd type="none" w="sm" len="sm"/>
                <a:tailEnd type="none" w="sm" len="sm"/>
              </a:ln>
            </p:spPr>
          </p:cxnSp>
          <p:cxnSp>
            <p:nvCxnSpPr>
              <p:cNvPr id="62" name="Google Shape;62;p11"/>
              <p:cNvCxnSpPr/>
              <p:nvPr/>
            </p:nvCxnSpPr>
            <p:spPr>
              <a:xfrm>
                <a:off x="7142009" y="1978088"/>
                <a:ext cx="1" cy="3828489"/>
              </a:xfrm>
              <a:prstGeom prst="straightConnector1">
                <a:avLst/>
              </a:prstGeom>
              <a:noFill/>
              <a:ln w="12700" cap="flat" cmpd="sng">
                <a:solidFill>
                  <a:schemeClr val="dk1"/>
                </a:solidFill>
                <a:prstDash val="solid"/>
                <a:miter lim="800000"/>
                <a:headEnd type="none" w="sm" len="sm"/>
                <a:tailEnd type="none" w="sm" len="sm"/>
              </a:ln>
            </p:spPr>
          </p:cxnSp>
          <p:cxnSp>
            <p:nvCxnSpPr>
              <p:cNvPr id="63" name="Google Shape;63;p11"/>
              <p:cNvCxnSpPr/>
              <p:nvPr/>
            </p:nvCxnSpPr>
            <p:spPr>
              <a:xfrm>
                <a:off x="8993274" y="1978088"/>
                <a:ext cx="1" cy="3828489"/>
              </a:xfrm>
              <a:prstGeom prst="straightConnector1">
                <a:avLst/>
              </a:prstGeom>
              <a:noFill/>
              <a:ln w="12700" cap="flat" cmpd="sng">
                <a:solidFill>
                  <a:schemeClr val="dk1"/>
                </a:solidFill>
                <a:prstDash val="solid"/>
                <a:miter lim="800000"/>
                <a:headEnd type="none" w="sm" len="sm"/>
                <a:tailEnd type="none" w="sm" len="sm"/>
              </a:ln>
            </p:spPr>
          </p:cxnSp>
          <p:cxnSp>
            <p:nvCxnSpPr>
              <p:cNvPr id="64" name="Google Shape;64;p11"/>
              <p:cNvCxnSpPr/>
              <p:nvPr/>
            </p:nvCxnSpPr>
            <p:spPr>
              <a:xfrm>
                <a:off x="10844540" y="1978088"/>
                <a:ext cx="1" cy="3828489"/>
              </a:xfrm>
              <a:prstGeom prst="straightConnector1">
                <a:avLst/>
              </a:prstGeom>
              <a:noFill/>
              <a:ln w="12700" cap="flat" cmpd="sng">
                <a:solidFill>
                  <a:schemeClr val="dk1"/>
                </a:solidFill>
                <a:prstDash val="solid"/>
                <a:miter lim="800000"/>
                <a:headEnd type="none" w="sm" len="sm"/>
                <a:tailEnd type="none" w="sm" len="sm"/>
              </a:ln>
            </p:spPr>
          </p:cxnSp>
        </p:grpSp>
        <p:grpSp>
          <p:nvGrpSpPr>
            <p:cNvPr id="65" name="Google Shape;65;p11"/>
            <p:cNvGrpSpPr/>
            <p:nvPr/>
          </p:nvGrpSpPr>
          <p:grpSpPr>
            <a:xfrm>
              <a:off x="7583484" y="1990216"/>
              <a:ext cx="949556" cy="3823133"/>
              <a:chOff x="7668267" y="1990216"/>
              <a:chExt cx="949556" cy="3823133"/>
            </a:xfrm>
          </p:grpSpPr>
          <p:cxnSp>
            <p:nvCxnSpPr>
              <p:cNvPr id="66" name="Google Shape;66;p11"/>
              <p:cNvCxnSpPr/>
              <p:nvPr/>
            </p:nvCxnSpPr>
            <p:spPr>
              <a:xfrm>
                <a:off x="7668267" y="1990216"/>
                <a:ext cx="0" cy="3823133"/>
              </a:xfrm>
              <a:prstGeom prst="straightConnector1">
                <a:avLst/>
              </a:prstGeom>
              <a:noFill/>
              <a:ln w="12700" cap="rnd" cmpd="sng">
                <a:solidFill>
                  <a:srgbClr val="919191"/>
                </a:solidFill>
                <a:prstDash val="dot"/>
                <a:miter lim="800000"/>
                <a:headEnd type="none" w="sm" len="sm"/>
                <a:tailEnd type="none" w="sm" len="sm"/>
              </a:ln>
            </p:spPr>
          </p:cxnSp>
          <p:cxnSp>
            <p:nvCxnSpPr>
              <p:cNvPr id="67" name="Google Shape;67;p11"/>
              <p:cNvCxnSpPr/>
              <p:nvPr/>
            </p:nvCxnSpPr>
            <p:spPr>
              <a:xfrm>
                <a:off x="8143045" y="1990216"/>
                <a:ext cx="0" cy="3823133"/>
              </a:xfrm>
              <a:prstGeom prst="straightConnector1">
                <a:avLst/>
              </a:prstGeom>
              <a:noFill/>
              <a:ln w="12700" cap="rnd" cmpd="sng">
                <a:solidFill>
                  <a:srgbClr val="919191"/>
                </a:solidFill>
                <a:prstDash val="dot"/>
                <a:miter lim="800000"/>
                <a:headEnd type="none" w="sm" len="sm"/>
                <a:tailEnd type="none" w="sm" len="sm"/>
              </a:ln>
            </p:spPr>
          </p:cxnSp>
          <p:cxnSp>
            <p:nvCxnSpPr>
              <p:cNvPr id="68" name="Google Shape;68;p11"/>
              <p:cNvCxnSpPr/>
              <p:nvPr/>
            </p:nvCxnSpPr>
            <p:spPr>
              <a:xfrm>
                <a:off x="8617823" y="1990216"/>
                <a:ext cx="0" cy="3823133"/>
              </a:xfrm>
              <a:prstGeom prst="straightConnector1">
                <a:avLst/>
              </a:prstGeom>
              <a:noFill/>
              <a:ln w="12700" cap="rnd" cmpd="sng">
                <a:solidFill>
                  <a:srgbClr val="919191"/>
                </a:solidFill>
                <a:prstDash val="dot"/>
                <a:miter lim="800000"/>
                <a:headEnd type="none" w="sm" len="sm"/>
                <a:tailEnd type="none" w="sm" len="sm"/>
              </a:ln>
            </p:spPr>
          </p:cxnSp>
        </p:grpSp>
        <p:grpSp>
          <p:nvGrpSpPr>
            <p:cNvPr id="69" name="Google Shape;69;p11"/>
            <p:cNvGrpSpPr/>
            <p:nvPr/>
          </p:nvGrpSpPr>
          <p:grpSpPr>
            <a:xfrm>
              <a:off x="9435208" y="1990216"/>
              <a:ext cx="949556" cy="3823133"/>
              <a:chOff x="9470044" y="1990216"/>
              <a:chExt cx="949556" cy="3823133"/>
            </a:xfrm>
          </p:grpSpPr>
          <p:cxnSp>
            <p:nvCxnSpPr>
              <p:cNvPr id="70" name="Google Shape;70;p11"/>
              <p:cNvCxnSpPr/>
              <p:nvPr/>
            </p:nvCxnSpPr>
            <p:spPr>
              <a:xfrm>
                <a:off x="9470044" y="1990216"/>
                <a:ext cx="0" cy="3823133"/>
              </a:xfrm>
              <a:prstGeom prst="straightConnector1">
                <a:avLst/>
              </a:prstGeom>
              <a:noFill/>
              <a:ln w="12700" cap="rnd" cmpd="sng">
                <a:solidFill>
                  <a:srgbClr val="919191"/>
                </a:solidFill>
                <a:prstDash val="dot"/>
                <a:miter lim="800000"/>
                <a:headEnd type="none" w="sm" len="sm"/>
                <a:tailEnd type="none" w="sm" len="sm"/>
              </a:ln>
            </p:spPr>
          </p:cxnSp>
          <p:cxnSp>
            <p:nvCxnSpPr>
              <p:cNvPr id="71" name="Google Shape;71;p11"/>
              <p:cNvCxnSpPr/>
              <p:nvPr/>
            </p:nvCxnSpPr>
            <p:spPr>
              <a:xfrm>
                <a:off x="9944822" y="1990216"/>
                <a:ext cx="0" cy="3823133"/>
              </a:xfrm>
              <a:prstGeom prst="straightConnector1">
                <a:avLst/>
              </a:prstGeom>
              <a:noFill/>
              <a:ln w="12700" cap="rnd" cmpd="sng">
                <a:solidFill>
                  <a:srgbClr val="919191"/>
                </a:solidFill>
                <a:prstDash val="dot"/>
                <a:miter lim="800000"/>
                <a:headEnd type="none" w="sm" len="sm"/>
                <a:tailEnd type="none" w="sm" len="sm"/>
              </a:ln>
            </p:spPr>
          </p:cxnSp>
          <p:cxnSp>
            <p:nvCxnSpPr>
              <p:cNvPr id="72" name="Google Shape;72;p11"/>
              <p:cNvCxnSpPr/>
              <p:nvPr/>
            </p:nvCxnSpPr>
            <p:spPr>
              <a:xfrm>
                <a:off x="10419600" y="1990216"/>
                <a:ext cx="0" cy="3823133"/>
              </a:xfrm>
              <a:prstGeom prst="straightConnector1">
                <a:avLst/>
              </a:prstGeom>
              <a:noFill/>
              <a:ln w="12700" cap="rnd" cmpd="sng">
                <a:solidFill>
                  <a:srgbClr val="919191"/>
                </a:solidFill>
                <a:prstDash val="dot"/>
                <a:miter lim="800000"/>
                <a:headEnd type="none" w="sm" len="sm"/>
                <a:tailEnd type="none" w="sm" len="sm"/>
              </a:ln>
            </p:spPr>
          </p:cxnSp>
        </p:grpSp>
        <p:grpSp>
          <p:nvGrpSpPr>
            <p:cNvPr id="73" name="Google Shape;73;p11"/>
            <p:cNvGrpSpPr/>
            <p:nvPr/>
          </p:nvGrpSpPr>
          <p:grpSpPr>
            <a:xfrm>
              <a:off x="5731761" y="1990216"/>
              <a:ext cx="949556" cy="3823133"/>
              <a:chOff x="7668267" y="1990216"/>
              <a:chExt cx="949556" cy="3823133"/>
            </a:xfrm>
          </p:grpSpPr>
          <p:cxnSp>
            <p:nvCxnSpPr>
              <p:cNvPr id="74" name="Google Shape;74;p11"/>
              <p:cNvCxnSpPr/>
              <p:nvPr/>
            </p:nvCxnSpPr>
            <p:spPr>
              <a:xfrm>
                <a:off x="7668267" y="1990216"/>
                <a:ext cx="0" cy="3823133"/>
              </a:xfrm>
              <a:prstGeom prst="straightConnector1">
                <a:avLst/>
              </a:prstGeom>
              <a:noFill/>
              <a:ln w="12700" cap="rnd" cmpd="sng">
                <a:solidFill>
                  <a:srgbClr val="919191"/>
                </a:solidFill>
                <a:prstDash val="dot"/>
                <a:miter lim="800000"/>
                <a:headEnd type="none" w="sm" len="sm"/>
                <a:tailEnd type="none" w="sm" len="sm"/>
              </a:ln>
            </p:spPr>
          </p:cxnSp>
          <p:cxnSp>
            <p:nvCxnSpPr>
              <p:cNvPr id="75" name="Google Shape;75;p11"/>
              <p:cNvCxnSpPr/>
              <p:nvPr/>
            </p:nvCxnSpPr>
            <p:spPr>
              <a:xfrm>
                <a:off x="8143045" y="1990216"/>
                <a:ext cx="0" cy="3823133"/>
              </a:xfrm>
              <a:prstGeom prst="straightConnector1">
                <a:avLst/>
              </a:prstGeom>
              <a:noFill/>
              <a:ln w="12700" cap="rnd" cmpd="sng">
                <a:solidFill>
                  <a:srgbClr val="919191"/>
                </a:solidFill>
                <a:prstDash val="dot"/>
                <a:miter lim="800000"/>
                <a:headEnd type="none" w="sm" len="sm"/>
                <a:tailEnd type="none" w="sm" len="sm"/>
              </a:ln>
            </p:spPr>
          </p:cxnSp>
          <p:cxnSp>
            <p:nvCxnSpPr>
              <p:cNvPr id="76" name="Google Shape;76;p11"/>
              <p:cNvCxnSpPr/>
              <p:nvPr/>
            </p:nvCxnSpPr>
            <p:spPr>
              <a:xfrm>
                <a:off x="8617823" y="1990216"/>
                <a:ext cx="0" cy="3823133"/>
              </a:xfrm>
              <a:prstGeom prst="straightConnector1">
                <a:avLst/>
              </a:prstGeom>
              <a:noFill/>
              <a:ln w="12700" cap="rnd" cmpd="sng">
                <a:solidFill>
                  <a:srgbClr val="919191"/>
                </a:solidFill>
                <a:prstDash val="dot"/>
                <a:miter lim="800000"/>
                <a:headEnd type="none" w="sm" len="sm"/>
                <a:tailEnd type="none" w="sm" len="sm"/>
              </a:ln>
            </p:spPr>
          </p:cxnSp>
        </p:grpSp>
        <p:grpSp>
          <p:nvGrpSpPr>
            <p:cNvPr id="77" name="Google Shape;77;p11"/>
            <p:cNvGrpSpPr/>
            <p:nvPr/>
          </p:nvGrpSpPr>
          <p:grpSpPr>
            <a:xfrm>
              <a:off x="3880038" y="1990216"/>
              <a:ext cx="949556" cy="3823133"/>
              <a:chOff x="7668267" y="1990216"/>
              <a:chExt cx="949556" cy="3823133"/>
            </a:xfrm>
          </p:grpSpPr>
          <p:cxnSp>
            <p:nvCxnSpPr>
              <p:cNvPr id="78" name="Google Shape;78;p11"/>
              <p:cNvCxnSpPr/>
              <p:nvPr/>
            </p:nvCxnSpPr>
            <p:spPr>
              <a:xfrm>
                <a:off x="7668267" y="1990216"/>
                <a:ext cx="0" cy="3823133"/>
              </a:xfrm>
              <a:prstGeom prst="straightConnector1">
                <a:avLst/>
              </a:prstGeom>
              <a:noFill/>
              <a:ln w="12700" cap="rnd" cmpd="sng">
                <a:solidFill>
                  <a:srgbClr val="919191"/>
                </a:solidFill>
                <a:prstDash val="dot"/>
                <a:miter lim="800000"/>
                <a:headEnd type="none" w="sm" len="sm"/>
                <a:tailEnd type="none" w="sm" len="sm"/>
              </a:ln>
            </p:spPr>
          </p:cxnSp>
          <p:cxnSp>
            <p:nvCxnSpPr>
              <p:cNvPr id="79" name="Google Shape;79;p11"/>
              <p:cNvCxnSpPr/>
              <p:nvPr/>
            </p:nvCxnSpPr>
            <p:spPr>
              <a:xfrm>
                <a:off x="8143045" y="1990216"/>
                <a:ext cx="0" cy="3823133"/>
              </a:xfrm>
              <a:prstGeom prst="straightConnector1">
                <a:avLst/>
              </a:prstGeom>
              <a:noFill/>
              <a:ln w="12700" cap="rnd" cmpd="sng">
                <a:solidFill>
                  <a:srgbClr val="919191"/>
                </a:solidFill>
                <a:prstDash val="dot"/>
                <a:miter lim="800000"/>
                <a:headEnd type="none" w="sm" len="sm"/>
                <a:tailEnd type="none" w="sm" len="sm"/>
              </a:ln>
            </p:spPr>
          </p:cxnSp>
          <p:cxnSp>
            <p:nvCxnSpPr>
              <p:cNvPr id="80" name="Google Shape;80;p11"/>
              <p:cNvCxnSpPr/>
              <p:nvPr/>
            </p:nvCxnSpPr>
            <p:spPr>
              <a:xfrm>
                <a:off x="8617823" y="1990216"/>
                <a:ext cx="0" cy="3823133"/>
              </a:xfrm>
              <a:prstGeom prst="straightConnector1">
                <a:avLst/>
              </a:prstGeom>
              <a:noFill/>
              <a:ln w="12700" cap="rnd" cmpd="sng">
                <a:solidFill>
                  <a:srgbClr val="919191"/>
                </a:solidFill>
                <a:prstDash val="dot"/>
                <a:miter lim="800000"/>
                <a:headEnd type="none" w="sm" len="sm"/>
                <a:tailEnd type="none" w="sm" len="sm"/>
              </a:ln>
            </p:spPr>
          </p:cxnSp>
        </p:grpSp>
      </p:grpSp>
      <p:sp>
        <p:nvSpPr>
          <p:cNvPr id="81" name="Google Shape;81;p11"/>
          <p:cNvSpPr txBox="1">
            <a:spLocks noGrp="1"/>
          </p:cNvSpPr>
          <p:nvPr>
            <p:ph type="body" idx="7"/>
          </p:nvPr>
        </p:nvSpPr>
        <p:spPr>
          <a:xfrm>
            <a:off x="3588198" y="2826521"/>
            <a:ext cx="2318355" cy="339188"/>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lt1"/>
              </a:buClr>
              <a:buSzPts val="1300"/>
              <a:buNone/>
              <a:defRPr sz="13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1"/>
          <p:cNvSpPr txBox="1">
            <a:spLocks noGrp="1"/>
          </p:cNvSpPr>
          <p:nvPr>
            <p:ph type="body" idx="8"/>
          </p:nvPr>
        </p:nvSpPr>
        <p:spPr>
          <a:xfrm>
            <a:off x="6344098" y="2826521"/>
            <a:ext cx="2318355" cy="339188"/>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lt1"/>
              </a:buClr>
              <a:buSzPts val="1300"/>
              <a:buNone/>
              <a:defRPr sz="13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1"/>
          <p:cNvSpPr txBox="1">
            <a:spLocks noGrp="1"/>
          </p:cNvSpPr>
          <p:nvPr>
            <p:ph type="body" idx="9"/>
          </p:nvPr>
        </p:nvSpPr>
        <p:spPr>
          <a:xfrm>
            <a:off x="6610798" y="2166121"/>
            <a:ext cx="2318355" cy="339188"/>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lt1"/>
              </a:buClr>
              <a:buSzPts val="1300"/>
              <a:buNone/>
              <a:defRPr sz="13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1"/>
          <p:cNvSpPr txBox="1">
            <a:spLocks noGrp="1"/>
          </p:cNvSpPr>
          <p:nvPr>
            <p:ph type="body" idx="13"/>
          </p:nvPr>
        </p:nvSpPr>
        <p:spPr>
          <a:xfrm>
            <a:off x="3588198" y="3499621"/>
            <a:ext cx="2318355" cy="339188"/>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lt1"/>
              </a:buClr>
              <a:buSzPts val="1300"/>
              <a:buNone/>
              <a:defRPr sz="13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Quotes">
  <p:cSld name="3 Quotes">
    <p:spTree>
      <p:nvGrpSpPr>
        <p:cNvPr id="1" name="Shape 85"/>
        <p:cNvGrpSpPr/>
        <p:nvPr/>
      </p:nvGrpSpPr>
      <p:grpSpPr>
        <a:xfrm>
          <a:off x="0" y="0"/>
          <a:ext cx="0" cy="0"/>
          <a:chOff x="0" y="0"/>
          <a:chExt cx="0" cy="0"/>
        </a:xfrm>
      </p:grpSpPr>
      <p:sp>
        <p:nvSpPr>
          <p:cNvPr id="86" name="Google Shape;86;p12"/>
          <p:cNvSpPr txBox="1">
            <a:spLocks noGrp="1"/>
          </p:cNvSpPr>
          <p:nvPr>
            <p:ph type="body" idx="1"/>
          </p:nvPr>
        </p:nvSpPr>
        <p:spPr>
          <a:xfrm>
            <a:off x="586740" y="2535213"/>
            <a:ext cx="3154363" cy="1631216"/>
          </a:xfrm>
          <a:prstGeom prst="rect">
            <a:avLst/>
          </a:prstGeom>
          <a:noFill/>
          <a:ln>
            <a:noFill/>
          </a:ln>
        </p:spPr>
        <p:txBody>
          <a:bodyPr spcFirstLastPara="1" wrap="square" lIns="91425" tIns="45700" rIns="91425" bIns="45700" anchor="t" anchorCtr="0">
            <a:spAutoFit/>
          </a:bodyPr>
          <a:lstStyle>
            <a:lvl1pPr marL="457200" lvl="0" indent="-228600" algn="l">
              <a:lnSpc>
                <a:spcPct val="100000"/>
              </a:lnSpc>
              <a:spcBef>
                <a:spcPts val="1000"/>
              </a:spcBef>
              <a:spcAft>
                <a:spcPts val="0"/>
              </a:spcAft>
              <a:buClr>
                <a:srgbClr val="898C92"/>
              </a:buClr>
              <a:buSzPts val="2000"/>
              <a:buNone/>
              <a:defRPr sz="2000" i="0">
                <a:solidFill>
                  <a:srgbClr val="898C9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2"/>
          <p:cNvSpPr txBox="1">
            <a:spLocks noGrp="1"/>
          </p:cNvSpPr>
          <p:nvPr>
            <p:ph type="body" idx="2"/>
          </p:nvPr>
        </p:nvSpPr>
        <p:spPr>
          <a:xfrm>
            <a:off x="586740" y="4794935"/>
            <a:ext cx="3154363" cy="276999"/>
          </a:xfrm>
          <a:prstGeom prst="rect">
            <a:avLst/>
          </a:prstGeom>
          <a:noFill/>
          <a:ln>
            <a:noFill/>
          </a:ln>
        </p:spPr>
        <p:txBody>
          <a:bodyPr spcFirstLastPara="1" wrap="square" lIns="91425" tIns="45700" rIns="91425" bIns="45700" anchor="t" anchorCtr="0">
            <a:spAutoFit/>
          </a:bodyPr>
          <a:lstStyle>
            <a:lvl1pPr marL="457200" lvl="0" indent="-304800" algn="l">
              <a:lnSpc>
                <a:spcPct val="100000"/>
              </a:lnSpc>
              <a:spcBef>
                <a:spcPts val="1000"/>
              </a:spcBef>
              <a:spcAft>
                <a:spcPts val="0"/>
              </a:spcAft>
              <a:buClr>
                <a:schemeClr val="accent1"/>
              </a:buClr>
              <a:buSzPts val="1200"/>
              <a:buFont typeface="NTR"/>
              <a:buChar char="–"/>
              <a:defRPr sz="1200" i="0">
                <a:solidFill>
                  <a:schemeClr val="accen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12"/>
          <p:cNvSpPr txBox="1">
            <a:spLocks noGrp="1"/>
          </p:cNvSpPr>
          <p:nvPr>
            <p:ph type="body" idx="3"/>
          </p:nvPr>
        </p:nvSpPr>
        <p:spPr>
          <a:xfrm>
            <a:off x="4267730" y="2535213"/>
            <a:ext cx="3154363" cy="1631216"/>
          </a:xfrm>
          <a:prstGeom prst="rect">
            <a:avLst/>
          </a:prstGeom>
          <a:noFill/>
          <a:ln>
            <a:noFill/>
          </a:ln>
        </p:spPr>
        <p:txBody>
          <a:bodyPr spcFirstLastPara="1" wrap="square" lIns="91425" tIns="45700" rIns="91425" bIns="45700" anchor="t" anchorCtr="0">
            <a:spAutoFit/>
          </a:bodyPr>
          <a:lstStyle>
            <a:lvl1pPr marL="457200" lvl="0" indent="-228600" algn="l">
              <a:lnSpc>
                <a:spcPct val="100000"/>
              </a:lnSpc>
              <a:spcBef>
                <a:spcPts val="1000"/>
              </a:spcBef>
              <a:spcAft>
                <a:spcPts val="0"/>
              </a:spcAft>
              <a:buClr>
                <a:srgbClr val="898C92"/>
              </a:buClr>
              <a:buSzPts val="2000"/>
              <a:buNone/>
              <a:defRPr sz="2000" i="0">
                <a:solidFill>
                  <a:srgbClr val="898C9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2"/>
          <p:cNvSpPr txBox="1">
            <a:spLocks noGrp="1"/>
          </p:cNvSpPr>
          <p:nvPr>
            <p:ph type="body" idx="4"/>
          </p:nvPr>
        </p:nvSpPr>
        <p:spPr>
          <a:xfrm>
            <a:off x="4267730" y="4794935"/>
            <a:ext cx="3154363" cy="276999"/>
          </a:xfrm>
          <a:prstGeom prst="rect">
            <a:avLst/>
          </a:prstGeom>
          <a:noFill/>
          <a:ln>
            <a:noFill/>
          </a:ln>
        </p:spPr>
        <p:txBody>
          <a:bodyPr spcFirstLastPara="1" wrap="square" lIns="91425" tIns="45700" rIns="91425" bIns="45700" anchor="t" anchorCtr="0">
            <a:spAutoFit/>
          </a:bodyPr>
          <a:lstStyle>
            <a:lvl1pPr marL="457200" lvl="0" indent="-304800" algn="l">
              <a:lnSpc>
                <a:spcPct val="100000"/>
              </a:lnSpc>
              <a:spcBef>
                <a:spcPts val="1000"/>
              </a:spcBef>
              <a:spcAft>
                <a:spcPts val="0"/>
              </a:spcAft>
              <a:buClr>
                <a:schemeClr val="accent1"/>
              </a:buClr>
              <a:buSzPts val="1200"/>
              <a:buFont typeface="NTR"/>
              <a:buChar char="–"/>
              <a:defRPr sz="1200" i="0">
                <a:solidFill>
                  <a:schemeClr val="accen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2"/>
          <p:cNvSpPr txBox="1">
            <a:spLocks noGrp="1"/>
          </p:cNvSpPr>
          <p:nvPr>
            <p:ph type="body" idx="5"/>
          </p:nvPr>
        </p:nvSpPr>
        <p:spPr>
          <a:xfrm>
            <a:off x="7948719" y="2535213"/>
            <a:ext cx="3154363" cy="1631216"/>
          </a:xfrm>
          <a:prstGeom prst="rect">
            <a:avLst/>
          </a:prstGeom>
          <a:noFill/>
          <a:ln>
            <a:noFill/>
          </a:ln>
        </p:spPr>
        <p:txBody>
          <a:bodyPr spcFirstLastPara="1" wrap="square" lIns="91425" tIns="45700" rIns="91425" bIns="45700" anchor="t" anchorCtr="0">
            <a:spAutoFit/>
          </a:bodyPr>
          <a:lstStyle>
            <a:lvl1pPr marL="457200" lvl="0" indent="-228600" algn="l">
              <a:lnSpc>
                <a:spcPct val="100000"/>
              </a:lnSpc>
              <a:spcBef>
                <a:spcPts val="1000"/>
              </a:spcBef>
              <a:spcAft>
                <a:spcPts val="0"/>
              </a:spcAft>
              <a:buClr>
                <a:srgbClr val="898C92"/>
              </a:buClr>
              <a:buSzPts val="2000"/>
              <a:buNone/>
              <a:defRPr sz="2000" i="0">
                <a:solidFill>
                  <a:srgbClr val="898C9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2"/>
          <p:cNvSpPr txBox="1">
            <a:spLocks noGrp="1"/>
          </p:cNvSpPr>
          <p:nvPr>
            <p:ph type="body" idx="6"/>
          </p:nvPr>
        </p:nvSpPr>
        <p:spPr>
          <a:xfrm>
            <a:off x="7948719" y="4794935"/>
            <a:ext cx="3154363" cy="276999"/>
          </a:xfrm>
          <a:prstGeom prst="rect">
            <a:avLst/>
          </a:prstGeom>
          <a:noFill/>
          <a:ln>
            <a:noFill/>
          </a:ln>
        </p:spPr>
        <p:txBody>
          <a:bodyPr spcFirstLastPara="1" wrap="square" lIns="91425" tIns="45700" rIns="91425" bIns="45700" anchor="t" anchorCtr="0">
            <a:spAutoFit/>
          </a:bodyPr>
          <a:lstStyle>
            <a:lvl1pPr marL="457200" lvl="0" indent="-304800" algn="l">
              <a:lnSpc>
                <a:spcPct val="100000"/>
              </a:lnSpc>
              <a:spcBef>
                <a:spcPts val="1000"/>
              </a:spcBef>
              <a:spcAft>
                <a:spcPts val="0"/>
              </a:spcAft>
              <a:buClr>
                <a:schemeClr val="accent1"/>
              </a:buClr>
              <a:buSzPts val="1200"/>
              <a:buFont typeface="NTR"/>
              <a:buChar char="–"/>
              <a:defRPr sz="1200" i="0">
                <a:solidFill>
                  <a:schemeClr val="accen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2" name="Google Shape;92;p12"/>
          <p:cNvPicPr preferRelativeResize="0"/>
          <p:nvPr/>
        </p:nvPicPr>
        <p:blipFill rotWithShape="1">
          <a:blip r:embed="rId2">
            <a:alphaModFix/>
          </a:blip>
          <a:srcRect/>
          <a:stretch/>
        </p:blipFill>
        <p:spPr>
          <a:xfrm>
            <a:off x="639643" y="2030848"/>
            <a:ext cx="545661" cy="358988"/>
          </a:xfrm>
          <a:prstGeom prst="rect">
            <a:avLst/>
          </a:prstGeom>
          <a:noFill/>
          <a:ln>
            <a:noFill/>
          </a:ln>
        </p:spPr>
      </p:pic>
      <p:pic>
        <p:nvPicPr>
          <p:cNvPr id="93" name="Google Shape;93;p12"/>
          <p:cNvPicPr preferRelativeResize="0"/>
          <p:nvPr/>
        </p:nvPicPr>
        <p:blipFill rotWithShape="1">
          <a:blip r:embed="rId2">
            <a:alphaModFix/>
          </a:blip>
          <a:srcRect/>
          <a:stretch/>
        </p:blipFill>
        <p:spPr>
          <a:xfrm>
            <a:off x="4327671" y="2030848"/>
            <a:ext cx="545661" cy="358988"/>
          </a:xfrm>
          <a:prstGeom prst="rect">
            <a:avLst/>
          </a:prstGeom>
          <a:noFill/>
          <a:ln>
            <a:noFill/>
          </a:ln>
        </p:spPr>
      </p:pic>
      <p:pic>
        <p:nvPicPr>
          <p:cNvPr id="94" name="Google Shape;94;p12"/>
          <p:cNvPicPr preferRelativeResize="0"/>
          <p:nvPr/>
        </p:nvPicPr>
        <p:blipFill rotWithShape="1">
          <a:blip r:embed="rId2">
            <a:alphaModFix/>
          </a:blip>
          <a:srcRect/>
          <a:stretch/>
        </p:blipFill>
        <p:spPr>
          <a:xfrm>
            <a:off x="7977703" y="2030848"/>
            <a:ext cx="545661" cy="358988"/>
          </a:xfrm>
          <a:prstGeom prst="rect">
            <a:avLst/>
          </a:prstGeom>
          <a:noFill/>
          <a:ln>
            <a:noFill/>
          </a:ln>
        </p:spPr>
      </p:pic>
      <p:sp>
        <p:nvSpPr>
          <p:cNvPr id="95" name="Google Shape;95;p12"/>
          <p:cNvSpPr txBox="1">
            <a:spLocks noGrp="1"/>
          </p:cNvSpPr>
          <p:nvPr>
            <p:ph type="title"/>
          </p:nvPr>
        </p:nvSpPr>
        <p:spPr>
          <a:xfrm>
            <a:off x="587482" y="395492"/>
            <a:ext cx="10515600" cy="71529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400"/>
              <a:buFont typeface="Calibri"/>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body" idx="7"/>
          </p:nvPr>
        </p:nvSpPr>
        <p:spPr>
          <a:xfrm>
            <a:off x="586740" y="1120581"/>
            <a:ext cx="10516342" cy="479619"/>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919191"/>
              </a:buClr>
              <a:buSzPts val="2500"/>
              <a:buNone/>
              <a:defRPr sz="2500">
                <a:solidFill>
                  <a:srgbClr val="91919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ubstitution analysis">
  <p:cSld name="Substitution analysis">
    <p:spTree>
      <p:nvGrpSpPr>
        <p:cNvPr id="1" name="Shape 97"/>
        <p:cNvGrpSpPr/>
        <p:nvPr/>
      </p:nvGrpSpPr>
      <p:grpSpPr>
        <a:xfrm>
          <a:off x="0" y="0"/>
          <a:ext cx="0" cy="0"/>
          <a:chOff x="0" y="0"/>
          <a:chExt cx="0" cy="0"/>
        </a:xfrm>
      </p:grpSpPr>
      <p:grpSp>
        <p:nvGrpSpPr>
          <p:cNvPr id="98" name="Google Shape;98;p13"/>
          <p:cNvGrpSpPr/>
          <p:nvPr/>
        </p:nvGrpSpPr>
        <p:grpSpPr>
          <a:xfrm>
            <a:off x="586740" y="2221056"/>
            <a:ext cx="10384479" cy="3771352"/>
            <a:chOff x="530475" y="1569454"/>
            <a:chExt cx="11124000" cy="4315046"/>
          </a:xfrm>
        </p:grpSpPr>
        <p:grpSp>
          <p:nvGrpSpPr>
            <p:cNvPr id="99" name="Google Shape;99;p13"/>
            <p:cNvGrpSpPr/>
            <p:nvPr/>
          </p:nvGrpSpPr>
          <p:grpSpPr>
            <a:xfrm>
              <a:off x="530475" y="1905316"/>
              <a:ext cx="11124000" cy="3979184"/>
              <a:chOff x="540000" y="1834981"/>
              <a:chExt cx="11109600" cy="3974032"/>
            </a:xfrm>
          </p:grpSpPr>
          <p:sp>
            <p:nvSpPr>
              <p:cNvPr id="100" name="Google Shape;100;p13"/>
              <p:cNvSpPr/>
              <p:nvPr/>
            </p:nvSpPr>
            <p:spPr>
              <a:xfrm>
                <a:off x="540000" y="1834981"/>
                <a:ext cx="2896421" cy="3974032"/>
              </a:xfrm>
              <a:prstGeom prst="homePlate">
                <a:avLst>
                  <a:gd name="adj" fmla="val 23349"/>
                </a:avLst>
              </a:prstGeom>
              <a:noFill/>
              <a:ln w="9525" cap="flat" cmpd="sng">
                <a:solidFill>
                  <a:srgbClr val="B5B5B5"/>
                </a:solidFill>
                <a:prstDash val="solid"/>
                <a:miter lim="800000"/>
                <a:headEnd type="none" w="sm" len="sm"/>
                <a:tailEnd type="none" w="sm" len="sm"/>
              </a:ln>
            </p:spPr>
            <p:txBody>
              <a:bodyPr spcFirstLastPara="1" wrap="square" lIns="216000" tIns="0" rIns="54000" bIns="0" anchor="ctr" anchorCtr="0">
                <a:noAutofit/>
              </a:bodyPr>
              <a:lstStyle/>
              <a:p>
                <a:pPr marL="0" marR="0" lvl="0" indent="0" algn="l" rtl="0">
                  <a:lnSpc>
                    <a:spcPct val="80000"/>
                  </a:lnSpc>
                  <a:spcBef>
                    <a:spcPts val="0"/>
                  </a:spcBef>
                  <a:spcAft>
                    <a:spcPts val="0"/>
                  </a:spcAft>
                  <a:buNone/>
                </a:pPr>
                <a:endParaRPr sz="1500" b="1">
                  <a:solidFill>
                    <a:srgbClr val="3C3C3B"/>
                  </a:solidFill>
                  <a:latin typeface="Calibri"/>
                  <a:ea typeface="Calibri"/>
                  <a:cs typeface="Calibri"/>
                  <a:sym typeface="Calibri"/>
                </a:endParaRPr>
              </a:p>
            </p:txBody>
          </p:sp>
          <p:sp>
            <p:nvSpPr>
              <p:cNvPr id="101" name="Google Shape;101;p13"/>
              <p:cNvSpPr/>
              <p:nvPr/>
            </p:nvSpPr>
            <p:spPr>
              <a:xfrm>
                <a:off x="5809486" y="1836000"/>
                <a:ext cx="3093883" cy="3973013"/>
              </a:xfrm>
              <a:prstGeom prst="chevron">
                <a:avLst>
                  <a:gd name="adj" fmla="val 21007"/>
                </a:avLst>
              </a:prstGeom>
              <a:noFill/>
              <a:ln w="9525" cap="flat" cmpd="sng">
                <a:solidFill>
                  <a:srgbClr val="B5B5B5"/>
                </a:solidFill>
                <a:prstDash val="solid"/>
                <a:miter lim="800000"/>
                <a:headEnd type="none" w="sm" len="sm"/>
                <a:tailEnd type="none" w="sm" len="sm"/>
              </a:ln>
            </p:spPr>
            <p:txBody>
              <a:bodyPr spcFirstLastPara="1" wrap="square" lIns="135000" tIns="0" rIns="0" bIns="0" anchor="ctr" anchorCtr="0">
                <a:noAutofit/>
              </a:bodyPr>
              <a:lstStyle/>
              <a:p>
                <a:pPr marL="0" marR="0" lvl="0" indent="0" algn="l" rtl="0">
                  <a:lnSpc>
                    <a:spcPct val="80000"/>
                  </a:lnSpc>
                  <a:spcBef>
                    <a:spcPts val="0"/>
                  </a:spcBef>
                  <a:spcAft>
                    <a:spcPts val="0"/>
                  </a:spcAft>
                  <a:buNone/>
                </a:pPr>
                <a:endParaRPr sz="1500" b="1">
                  <a:solidFill>
                    <a:srgbClr val="3C3C3B"/>
                  </a:solidFill>
                  <a:latin typeface="Calibri"/>
                  <a:ea typeface="Calibri"/>
                  <a:cs typeface="Calibri"/>
                  <a:sym typeface="Calibri"/>
                </a:endParaRPr>
              </a:p>
            </p:txBody>
          </p:sp>
          <p:sp>
            <p:nvSpPr>
              <p:cNvPr id="102" name="Google Shape;102;p13"/>
              <p:cNvSpPr/>
              <p:nvPr/>
            </p:nvSpPr>
            <p:spPr>
              <a:xfrm>
                <a:off x="8555717" y="1836000"/>
                <a:ext cx="3093883" cy="3973013"/>
              </a:xfrm>
              <a:prstGeom prst="chevron">
                <a:avLst>
                  <a:gd name="adj" fmla="val 21007"/>
                </a:avLst>
              </a:prstGeom>
              <a:noFill/>
              <a:ln w="9525" cap="flat" cmpd="sng">
                <a:solidFill>
                  <a:srgbClr val="B5B5B5"/>
                </a:solidFill>
                <a:prstDash val="solid"/>
                <a:miter lim="800000"/>
                <a:headEnd type="none" w="sm" len="sm"/>
                <a:tailEnd type="none" w="sm" len="sm"/>
              </a:ln>
            </p:spPr>
            <p:txBody>
              <a:bodyPr spcFirstLastPara="1" wrap="square" lIns="135000" tIns="0" rIns="0" bIns="0" anchor="ctr" anchorCtr="0">
                <a:noAutofit/>
              </a:bodyPr>
              <a:lstStyle/>
              <a:p>
                <a:pPr marL="0" marR="0" lvl="0" indent="0" algn="l" rtl="0">
                  <a:lnSpc>
                    <a:spcPct val="80000"/>
                  </a:lnSpc>
                  <a:spcBef>
                    <a:spcPts val="0"/>
                  </a:spcBef>
                  <a:spcAft>
                    <a:spcPts val="0"/>
                  </a:spcAft>
                  <a:buNone/>
                </a:pPr>
                <a:endParaRPr sz="1500" b="1">
                  <a:solidFill>
                    <a:srgbClr val="3C3C3B"/>
                  </a:solidFill>
                  <a:latin typeface="Calibri"/>
                  <a:ea typeface="Calibri"/>
                  <a:cs typeface="Calibri"/>
                  <a:sym typeface="Calibri"/>
                </a:endParaRPr>
              </a:p>
            </p:txBody>
          </p:sp>
          <p:grpSp>
            <p:nvGrpSpPr>
              <p:cNvPr id="103" name="Google Shape;103;p13"/>
              <p:cNvGrpSpPr/>
              <p:nvPr/>
            </p:nvGrpSpPr>
            <p:grpSpPr>
              <a:xfrm>
                <a:off x="3075408" y="1834981"/>
                <a:ext cx="3089642" cy="3974031"/>
                <a:chOff x="3075408" y="1834982"/>
                <a:chExt cx="3089642" cy="3974031"/>
              </a:xfrm>
            </p:grpSpPr>
            <p:sp>
              <p:nvSpPr>
                <p:cNvPr id="104" name="Google Shape;104;p13"/>
                <p:cNvSpPr/>
                <p:nvPr/>
              </p:nvSpPr>
              <p:spPr>
                <a:xfrm flipH="1">
                  <a:off x="3075408" y="1834982"/>
                  <a:ext cx="2824282" cy="1175071"/>
                </a:xfrm>
                <a:custGeom>
                  <a:avLst/>
                  <a:gdLst/>
                  <a:ahLst/>
                  <a:cxnLst/>
                  <a:rect l="l" t="t" r="r" b="b"/>
                  <a:pathLst>
                    <a:path w="2824374" h="1237579" extrusionOk="0">
                      <a:moveTo>
                        <a:pt x="0" y="1237579"/>
                      </a:moveTo>
                      <a:lnTo>
                        <a:pt x="384474" y="5166"/>
                      </a:lnTo>
                      <a:lnTo>
                        <a:pt x="2824374" y="0"/>
                      </a:lnTo>
                      <a:lnTo>
                        <a:pt x="2434734" y="1237579"/>
                      </a:lnTo>
                      <a:lnTo>
                        <a:pt x="0" y="1237579"/>
                      </a:lnTo>
                      <a:close/>
                    </a:path>
                  </a:pathLst>
                </a:custGeom>
                <a:noFill/>
                <a:ln w="9525" cap="flat" cmpd="sng">
                  <a:solidFill>
                    <a:srgbClr val="B5B5B5"/>
                  </a:solidFill>
                  <a:prstDash val="solid"/>
                  <a:miter lim="800000"/>
                  <a:headEnd type="none" w="sm" len="sm"/>
                  <a:tailEnd type="none" w="sm" len="sm"/>
                </a:ln>
              </p:spPr>
              <p:txBody>
                <a:bodyPr spcFirstLastPara="1" wrap="square" lIns="432000" tIns="0" rIns="0" bIns="0" anchor="ctr" anchorCtr="0">
                  <a:noAutofit/>
                </a:bodyPr>
                <a:lstStyle/>
                <a:p>
                  <a:pPr marL="0" marR="0" lvl="0" indent="0" algn="l" rtl="0">
                    <a:spcBef>
                      <a:spcPts val="0"/>
                    </a:spcBef>
                    <a:spcAft>
                      <a:spcPts val="0"/>
                    </a:spcAft>
                    <a:buNone/>
                  </a:pPr>
                  <a:endParaRPr sz="900">
                    <a:solidFill>
                      <a:srgbClr val="3C3C3B"/>
                    </a:solidFill>
                    <a:latin typeface="Calibri"/>
                    <a:ea typeface="Calibri"/>
                    <a:cs typeface="Calibri"/>
                    <a:sym typeface="Calibri"/>
                  </a:endParaRPr>
                </a:p>
              </p:txBody>
            </p:sp>
            <p:sp>
              <p:nvSpPr>
                <p:cNvPr id="105" name="Google Shape;105;p13"/>
                <p:cNvSpPr/>
                <p:nvPr/>
              </p:nvSpPr>
              <p:spPr>
                <a:xfrm>
                  <a:off x="3080574" y="4511538"/>
                  <a:ext cx="2865608" cy="1297475"/>
                </a:xfrm>
                <a:custGeom>
                  <a:avLst/>
                  <a:gdLst/>
                  <a:ahLst/>
                  <a:cxnLst/>
                  <a:rect l="l" t="t" r="r" b="b"/>
                  <a:pathLst>
                    <a:path w="2865702" h="1366493" extrusionOk="0">
                      <a:moveTo>
                        <a:pt x="0" y="1361327"/>
                      </a:moveTo>
                      <a:lnTo>
                        <a:pt x="424738" y="0"/>
                      </a:lnTo>
                      <a:lnTo>
                        <a:pt x="2865702" y="0"/>
                      </a:lnTo>
                      <a:lnTo>
                        <a:pt x="2435797" y="1366493"/>
                      </a:lnTo>
                      <a:lnTo>
                        <a:pt x="0" y="1361327"/>
                      </a:lnTo>
                      <a:close/>
                    </a:path>
                  </a:pathLst>
                </a:custGeom>
                <a:noFill/>
                <a:ln w="9525" cap="flat" cmpd="sng">
                  <a:solidFill>
                    <a:srgbClr val="B5B5B5"/>
                  </a:solidFill>
                  <a:prstDash val="solid"/>
                  <a:miter lim="800000"/>
                  <a:headEnd type="none" w="sm" len="sm"/>
                  <a:tailEnd type="none" w="sm" len="sm"/>
                </a:ln>
              </p:spPr>
              <p:txBody>
                <a:bodyPr spcFirstLastPara="1" wrap="square" lIns="432000" tIns="0" rIns="54000" bIns="0" anchor="ctr" anchorCtr="0">
                  <a:noAutofit/>
                </a:bodyPr>
                <a:lstStyle/>
                <a:p>
                  <a:pPr marL="0" marR="0" lvl="0" indent="0" algn="l" rtl="0">
                    <a:spcBef>
                      <a:spcPts val="0"/>
                    </a:spcBef>
                    <a:spcAft>
                      <a:spcPts val="0"/>
                    </a:spcAft>
                    <a:buNone/>
                  </a:pPr>
                  <a:endParaRPr sz="900">
                    <a:solidFill>
                      <a:srgbClr val="3C3C3B"/>
                    </a:solidFill>
                    <a:latin typeface="Calibri"/>
                    <a:ea typeface="Calibri"/>
                    <a:cs typeface="Calibri"/>
                    <a:sym typeface="Calibri"/>
                  </a:endParaRPr>
                </a:p>
              </p:txBody>
            </p:sp>
            <p:sp>
              <p:nvSpPr>
                <p:cNvPr id="106" name="Google Shape;106;p13"/>
                <p:cNvSpPr/>
                <p:nvPr/>
              </p:nvSpPr>
              <p:spPr>
                <a:xfrm>
                  <a:off x="3527720" y="3194800"/>
                  <a:ext cx="2637330" cy="1177396"/>
                </a:xfrm>
                <a:custGeom>
                  <a:avLst/>
                  <a:gdLst/>
                  <a:ahLst/>
                  <a:cxnLst/>
                  <a:rect l="l" t="t" r="r" b="b"/>
                  <a:pathLst>
                    <a:path w="2637416" h="1240027" extrusionOk="0">
                      <a:moveTo>
                        <a:pt x="0" y="7614"/>
                      </a:moveTo>
                      <a:lnTo>
                        <a:pt x="2434517" y="0"/>
                      </a:lnTo>
                      <a:lnTo>
                        <a:pt x="2637416" y="652235"/>
                      </a:lnTo>
                      <a:lnTo>
                        <a:pt x="2464718" y="1234861"/>
                      </a:lnTo>
                      <a:lnTo>
                        <a:pt x="21218" y="1240027"/>
                      </a:lnTo>
                      <a:lnTo>
                        <a:pt x="198528" y="662567"/>
                      </a:lnTo>
                      <a:lnTo>
                        <a:pt x="0" y="7614"/>
                      </a:lnTo>
                      <a:close/>
                    </a:path>
                  </a:pathLst>
                </a:custGeom>
                <a:noFill/>
                <a:ln w="9525" cap="flat" cmpd="sng">
                  <a:solidFill>
                    <a:srgbClr val="B5B5B5"/>
                  </a:solidFill>
                  <a:prstDash val="solid"/>
                  <a:miter lim="800000"/>
                  <a:headEnd type="none" w="sm" len="sm"/>
                  <a:tailEnd type="none" w="sm" len="sm"/>
                </a:ln>
              </p:spPr>
              <p:txBody>
                <a:bodyPr spcFirstLastPara="1" wrap="square" lIns="378000" tIns="0" rIns="27000" bIns="0" anchor="ctr" anchorCtr="0">
                  <a:noAutofit/>
                </a:bodyPr>
                <a:lstStyle/>
                <a:p>
                  <a:pPr marL="65485" marR="0" lvl="0" indent="0" algn="l" rtl="0">
                    <a:spcBef>
                      <a:spcPts val="0"/>
                    </a:spcBef>
                    <a:spcAft>
                      <a:spcPts val="0"/>
                    </a:spcAft>
                    <a:buNone/>
                  </a:pPr>
                  <a:endParaRPr sz="900">
                    <a:solidFill>
                      <a:srgbClr val="3C3C3B"/>
                    </a:solidFill>
                    <a:latin typeface="Calibri"/>
                    <a:ea typeface="Calibri"/>
                    <a:cs typeface="Calibri"/>
                    <a:sym typeface="Calibri"/>
                  </a:endParaRPr>
                </a:p>
              </p:txBody>
            </p:sp>
          </p:grpSp>
        </p:grpSp>
        <p:sp>
          <p:nvSpPr>
            <p:cNvPr id="107" name="Google Shape;107;p13"/>
            <p:cNvSpPr/>
            <p:nvPr/>
          </p:nvSpPr>
          <p:spPr>
            <a:xfrm>
              <a:off x="8757224" y="1643054"/>
              <a:ext cx="430988" cy="456312"/>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1500" b="1">
                  <a:solidFill>
                    <a:schemeClr val="lt1"/>
                  </a:solidFill>
                  <a:latin typeface="Calibri"/>
                  <a:ea typeface="Calibri"/>
                  <a:cs typeface="Calibri"/>
                  <a:sym typeface="Calibri"/>
                </a:rPr>
                <a:t>3</a:t>
              </a:r>
              <a:endParaRPr/>
            </a:p>
          </p:txBody>
        </p:sp>
        <p:sp>
          <p:nvSpPr>
            <p:cNvPr id="108" name="Google Shape;108;p13"/>
            <p:cNvSpPr/>
            <p:nvPr/>
          </p:nvSpPr>
          <p:spPr>
            <a:xfrm>
              <a:off x="763190" y="1569454"/>
              <a:ext cx="430988" cy="460338"/>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1500" b="1">
                  <a:solidFill>
                    <a:schemeClr val="lt1"/>
                  </a:solidFill>
                  <a:latin typeface="Calibri"/>
                  <a:ea typeface="Calibri"/>
                  <a:cs typeface="Calibri"/>
                  <a:sym typeface="Calibri"/>
                </a:rPr>
                <a:t>1</a:t>
              </a:r>
              <a:endParaRPr/>
            </a:p>
          </p:txBody>
        </p:sp>
        <p:sp>
          <p:nvSpPr>
            <p:cNvPr id="109" name="Google Shape;109;p13"/>
            <p:cNvSpPr/>
            <p:nvPr/>
          </p:nvSpPr>
          <p:spPr>
            <a:xfrm>
              <a:off x="6036347" y="1643051"/>
              <a:ext cx="430988" cy="460338"/>
            </a:xfrm>
            <a:prstGeom prst="ellipse">
              <a:avLst/>
            </a:prstGeom>
            <a:solidFill>
              <a:schemeClr val="accent1"/>
            </a:solid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None/>
              </a:pPr>
              <a:r>
                <a:rPr lang="en-US" sz="1500" b="1">
                  <a:solidFill>
                    <a:schemeClr val="lt1"/>
                  </a:solidFill>
                  <a:latin typeface="Calibri"/>
                  <a:ea typeface="Calibri"/>
                  <a:cs typeface="Calibri"/>
                  <a:sym typeface="Calibri"/>
                </a:rPr>
                <a:t>2</a:t>
              </a:r>
              <a:endParaRPr/>
            </a:p>
          </p:txBody>
        </p:sp>
      </p:grpSp>
      <p:sp>
        <p:nvSpPr>
          <p:cNvPr id="110" name="Google Shape;110;p13"/>
          <p:cNvSpPr txBox="1">
            <a:spLocks noGrp="1"/>
          </p:cNvSpPr>
          <p:nvPr>
            <p:ph type="body" idx="1"/>
          </p:nvPr>
        </p:nvSpPr>
        <p:spPr>
          <a:xfrm>
            <a:off x="804228" y="2514600"/>
            <a:ext cx="2017712" cy="3477807"/>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1"/>
              </a:buClr>
              <a:buSzPts val="2200"/>
              <a:buNone/>
              <a:defRPr sz="2200"/>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13"/>
          <p:cNvSpPr txBox="1">
            <a:spLocks noGrp="1"/>
          </p:cNvSpPr>
          <p:nvPr>
            <p:ph type="body" idx="2"/>
          </p:nvPr>
        </p:nvSpPr>
        <p:spPr>
          <a:xfrm>
            <a:off x="3267778" y="2623391"/>
            <a:ext cx="2017712" cy="930045"/>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3"/>
          <p:cNvSpPr txBox="1">
            <a:spLocks noGrp="1"/>
          </p:cNvSpPr>
          <p:nvPr>
            <p:ph type="body" idx="3"/>
          </p:nvPr>
        </p:nvSpPr>
        <p:spPr>
          <a:xfrm>
            <a:off x="3751313" y="3675380"/>
            <a:ext cx="2017712" cy="1059620"/>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13"/>
          <p:cNvSpPr txBox="1">
            <a:spLocks noGrp="1"/>
          </p:cNvSpPr>
          <p:nvPr>
            <p:ph type="body" idx="4"/>
          </p:nvPr>
        </p:nvSpPr>
        <p:spPr>
          <a:xfrm>
            <a:off x="3267778" y="4896678"/>
            <a:ext cx="2017712" cy="1066488"/>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13"/>
          <p:cNvSpPr txBox="1">
            <a:spLocks noGrp="1"/>
          </p:cNvSpPr>
          <p:nvPr>
            <p:ph type="body" idx="5"/>
          </p:nvPr>
        </p:nvSpPr>
        <p:spPr>
          <a:xfrm>
            <a:off x="6161623" y="2514600"/>
            <a:ext cx="1870570" cy="3477807"/>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1"/>
              </a:buClr>
              <a:buSzPts val="2200"/>
              <a:buNone/>
              <a:defRPr sz="2200"/>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3"/>
          <p:cNvSpPr txBox="1">
            <a:spLocks noGrp="1"/>
          </p:cNvSpPr>
          <p:nvPr>
            <p:ph type="body" idx="6"/>
          </p:nvPr>
        </p:nvSpPr>
        <p:spPr>
          <a:xfrm>
            <a:off x="8763074" y="2514600"/>
            <a:ext cx="1817923" cy="3477807"/>
          </a:xfrm>
          <a:prstGeom prst="rect">
            <a:avLst/>
          </a:prstGeom>
          <a:noFill/>
          <a:ln>
            <a:noFill/>
          </a:ln>
        </p:spPr>
        <p:txBody>
          <a:bodyPr spcFirstLastPara="1" wrap="square" lIns="91425" tIns="45700" rIns="91425" bIns="45700" anchor="ctr" anchorCtr="0">
            <a:noAutofit/>
          </a:bodyPr>
          <a:lstStyle>
            <a:lvl1pPr marL="457200" lvl="0" indent="-228600" algn="l">
              <a:lnSpc>
                <a:spcPct val="90000"/>
              </a:lnSpc>
              <a:spcBef>
                <a:spcPts val="1000"/>
              </a:spcBef>
              <a:spcAft>
                <a:spcPts val="0"/>
              </a:spcAft>
              <a:buClr>
                <a:schemeClr val="dk1"/>
              </a:buClr>
              <a:buSzPts val="2200"/>
              <a:buNone/>
              <a:defRPr sz="2200"/>
            </a:lvl1pPr>
            <a:lvl2pPr marL="914400" lvl="1" indent="-228600" algn="l">
              <a:lnSpc>
                <a:spcPct val="90000"/>
              </a:lnSpc>
              <a:spcBef>
                <a:spcPts val="500"/>
              </a:spcBef>
              <a:spcAft>
                <a:spcPts val="0"/>
              </a:spcAft>
              <a:buClr>
                <a:schemeClr val="dk1"/>
              </a:buClr>
              <a:buSzPts val="2400"/>
              <a:buNone/>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13"/>
          <p:cNvSpPr txBox="1">
            <a:spLocks noGrp="1"/>
          </p:cNvSpPr>
          <p:nvPr>
            <p:ph type="title"/>
          </p:nvPr>
        </p:nvSpPr>
        <p:spPr>
          <a:xfrm>
            <a:off x="587482" y="395492"/>
            <a:ext cx="10515600" cy="71529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400"/>
              <a:buFont typeface="Calibri"/>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3"/>
          <p:cNvSpPr txBox="1">
            <a:spLocks noGrp="1"/>
          </p:cNvSpPr>
          <p:nvPr>
            <p:ph type="body" idx="7"/>
          </p:nvPr>
        </p:nvSpPr>
        <p:spPr>
          <a:xfrm>
            <a:off x="586740" y="1120581"/>
            <a:ext cx="10516342" cy="479619"/>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Clr>
                <a:srgbClr val="919191"/>
              </a:buClr>
              <a:buSzPts val="2500"/>
              <a:buNone/>
              <a:defRPr sz="2500">
                <a:solidFill>
                  <a:srgbClr val="91919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18"/>
        <p:cNvGrpSpPr/>
        <p:nvPr/>
      </p:nvGrpSpPr>
      <p:grpSpPr>
        <a:xfrm>
          <a:off x="0" y="0"/>
          <a:ext cx="0" cy="0"/>
          <a:chOff x="0" y="0"/>
          <a:chExt cx="0" cy="0"/>
        </a:xfrm>
      </p:grpSpPr>
      <p:sp>
        <p:nvSpPr>
          <p:cNvPr id="119" name="Google Shape;119;p14"/>
          <p:cNvSpPr/>
          <p:nvPr/>
        </p:nvSpPr>
        <p:spPr>
          <a:xfrm>
            <a:off x="0" y="1634"/>
            <a:ext cx="12188800" cy="685636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14"/>
          <p:cNvSpPr/>
          <p:nvPr/>
        </p:nvSpPr>
        <p:spPr>
          <a:xfrm>
            <a:off x="311727" y="310394"/>
            <a:ext cx="11565346" cy="6235879"/>
          </a:xfrm>
          <a:prstGeom prst="rect">
            <a:avLst/>
          </a:prstGeom>
          <a:solidFill>
            <a:srgbClr val="39495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21" name="Google Shape;121;p14"/>
          <p:cNvPicPr preferRelativeResize="0"/>
          <p:nvPr/>
        </p:nvPicPr>
        <p:blipFill rotWithShape="1">
          <a:blip r:embed="rId2">
            <a:alphaModFix/>
          </a:blip>
          <a:srcRect/>
          <a:stretch/>
        </p:blipFill>
        <p:spPr>
          <a:xfrm>
            <a:off x="5200774" y="5441338"/>
            <a:ext cx="1787250" cy="339352"/>
          </a:xfrm>
          <a:prstGeom prst="rect">
            <a:avLst/>
          </a:prstGeom>
          <a:noFill/>
          <a:ln>
            <a:noFill/>
          </a:ln>
        </p:spPr>
      </p:pic>
      <p:sp>
        <p:nvSpPr>
          <p:cNvPr id="122" name="Google Shape;122;p14"/>
          <p:cNvSpPr txBox="1"/>
          <p:nvPr/>
        </p:nvSpPr>
        <p:spPr>
          <a:xfrm>
            <a:off x="-1" y="3148520"/>
            <a:ext cx="1218880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0">
                <a:solidFill>
                  <a:schemeClr val="accent1"/>
                </a:solidFill>
                <a:latin typeface="Calibri"/>
                <a:ea typeface="Calibri"/>
                <a:cs typeface="Calibri"/>
                <a:sym typeface="Calibri"/>
              </a:rPr>
              <a:t>Thank you.</a:t>
            </a:r>
            <a:endParaRPr/>
          </a:p>
        </p:txBody>
      </p:sp>
      <p:sp>
        <p:nvSpPr>
          <p:cNvPr id="123" name="Google Shape;123;p14"/>
          <p:cNvSpPr/>
          <p:nvPr/>
        </p:nvSpPr>
        <p:spPr>
          <a:xfrm>
            <a:off x="311727" y="310394"/>
            <a:ext cx="11565346" cy="6235879"/>
          </a:xfrm>
          <a:prstGeom prst="rect">
            <a:avLst/>
          </a:prstGeom>
          <a:solidFill>
            <a:srgbClr val="34473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14"/>
          <p:cNvSpPr txBox="1"/>
          <p:nvPr/>
        </p:nvSpPr>
        <p:spPr>
          <a:xfrm>
            <a:off x="-1" y="3148520"/>
            <a:ext cx="1218880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lt1"/>
                </a:solidFill>
                <a:latin typeface="Calibri"/>
                <a:ea typeface="Calibri"/>
                <a:cs typeface="Calibri"/>
                <a:sym typeface="Calibri"/>
              </a:rPr>
              <a:t>Thank you.</a:t>
            </a:r>
            <a:endParaRPr/>
          </a:p>
        </p:txBody>
      </p:sp>
      <p:sp>
        <p:nvSpPr>
          <p:cNvPr id="125" name="Google Shape;125;p14"/>
          <p:cNvSpPr txBox="1"/>
          <p:nvPr/>
        </p:nvSpPr>
        <p:spPr>
          <a:xfrm>
            <a:off x="311727" y="6048004"/>
            <a:ext cx="11565346" cy="153888"/>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chemeClr val="lt2"/>
              </a:buClr>
              <a:buSzPts val="1000"/>
              <a:buFont typeface="Calibri"/>
              <a:buNone/>
            </a:pPr>
            <a:r>
              <a:rPr lang="en-US" sz="1000" b="0">
                <a:solidFill>
                  <a:schemeClr val="lt2"/>
                </a:solidFill>
                <a:latin typeface="Calibri"/>
                <a:ea typeface="Calibri"/>
                <a:cs typeface="Calibri"/>
                <a:sym typeface="Calibri"/>
              </a:rPr>
              <a:t>©2019 Convergent Business Technologies</a:t>
            </a:r>
            <a:endParaRPr sz="1000" b="0">
              <a:solidFill>
                <a:schemeClr val="lt2"/>
              </a:solidFill>
              <a:latin typeface="Calibri"/>
              <a:ea typeface="Calibri"/>
              <a:cs typeface="Calibri"/>
              <a:sym typeface="Calibri"/>
            </a:endParaRPr>
          </a:p>
        </p:txBody>
      </p:sp>
      <p:pic>
        <p:nvPicPr>
          <p:cNvPr id="126" name="Google Shape;126;p14" descr="A close up of a sign&#10;&#10;Description automatically generated"/>
          <p:cNvPicPr preferRelativeResize="0"/>
          <p:nvPr/>
        </p:nvPicPr>
        <p:blipFill rotWithShape="1">
          <a:blip r:embed="rId3">
            <a:alphaModFix/>
          </a:blip>
          <a:srcRect/>
          <a:stretch/>
        </p:blipFill>
        <p:spPr>
          <a:xfrm>
            <a:off x="5663392" y="4777884"/>
            <a:ext cx="862013" cy="86201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3"/>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6"/>
        <p:cNvGrpSpPr/>
        <p:nvPr/>
      </p:nvGrpSpPr>
      <p:grpSpPr>
        <a:xfrm>
          <a:off x="0" y="0"/>
          <a:ext cx="0" cy="0"/>
          <a:chOff x="0" y="0"/>
          <a:chExt cx="0" cy="0"/>
        </a:xfrm>
      </p:grpSpPr>
      <p:sp>
        <p:nvSpPr>
          <p:cNvPr id="17" name="Google Shape;17;p4"/>
          <p:cNvSpPr>
            <a:spLocks noGrp="1"/>
          </p:cNvSpPr>
          <p:nvPr>
            <p:ph type="pic" idx="2"/>
          </p:nvPr>
        </p:nvSpPr>
        <p:spPr>
          <a:xfrm>
            <a:off x="0" y="0"/>
            <a:ext cx="12192000" cy="6858000"/>
          </a:xfrm>
          <a:prstGeom prst="rect">
            <a:avLst/>
          </a:prstGeom>
          <a:noFill/>
          <a:ln>
            <a:noFill/>
          </a:ln>
        </p:spPr>
      </p:sp>
      <p:sp>
        <p:nvSpPr>
          <p:cNvPr id="18" name="Google Shape;18;p4"/>
          <p:cNvSpPr txBox="1">
            <a:spLocks noGrp="1"/>
          </p:cNvSpPr>
          <p:nvPr>
            <p:ph type="ctrTitle"/>
          </p:nvPr>
        </p:nvSpPr>
        <p:spPr>
          <a:xfrm>
            <a:off x="0" y="1305098"/>
            <a:ext cx="6096000" cy="778236"/>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3600"/>
              <a:buFont typeface="Calibr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subTitle" idx="1"/>
          </p:nvPr>
        </p:nvSpPr>
        <p:spPr>
          <a:xfrm>
            <a:off x="0" y="2099960"/>
            <a:ext cx="6096000" cy="402171"/>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919191"/>
              </a:buClr>
              <a:buSzPts val="2400"/>
              <a:buNone/>
              <a:defRPr sz="2400">
                <a:solidFill>
                  <a:srgbClr val="91919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Calibri"/>
              <a:buNone/>
              <a:defRPr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a:spLocks noGrp="1"/>
          </p:cNvSpPr>
          <p:nvPr>
            <p:ph type="pic" idx="2"/>
          </p:nvPr>
        </p:nvSpPr>
        <p:spPr>
          <a:xfrm>
            <a:off x="4772025" y="0"/>
            <a:ext cx="7419975" cy="6857999"/>
          </a:xfrm>
          <a:prstGeom prst="rect">
            <a:avLst/>
          </a:prstGeom>
          <a:noFill/>
          <a:ln>
            <a:noFill/>
          </a:ln>
        </p:spPr>
      </p:sp>
      <p:sp>
        <p:nvSpPr>
          <p:cNvPr id="23" name="Google Shape;23;p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6"/>
          <p:cNvSpPr txBox="1">
            <a:spLocks noGrp="1"/>
          </p:cNvSpPr>
          <p:nvPr>
            <p:ph type="body" idx="1"/>
          </p:nvPr>
        </p:nvSpPr>
        <p:spPr>
          <a:xfrm>
            <a:off x="838200" y="1832882"/>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1" name="Google Shape;3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3" name="Google Shape;3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0" name="Google Shape;40;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400"/>
              <a:buFont typeface="Calibri"/>
              <a:buNone/>
              <a:defRPr sz="4400" b="0" i="0" u="none" strike="noStrike" cap="none">
                <a:solidFill>
                  <a:schemeClr val="accen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p:nvPr/>
        </p:nvSpPr>
        <p:spPr>
          <a:xfrm>
            <a:off x="0" y="6589136"/>
            <a:ext cx="3142720"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a:solidFill>
                  <a:srgbClr val="797979"/>
                </a:solidFill>
                <a:latin typeface="Calibri"/>
                <a:ea typeface="Calibri"/>
                <a:cs typeface="Calibri"/>
                <a:sym typeface="Calibri"/>
              </a:rPr>
              <a:t>Convergent Business Technologies. Confidential.</a:t>
            </a:r>
            <a:endParaRPr/>
          </a:p>
        </p:txBody>
      </p:sp>
      <p:pic>
        <p:nvPicPr>
          <p:cNvPr id="9" name="Google Shape;9;p1"/>
          <p:cNvPicPr preferRelativeResize="0"/>
          <p:nvPr/>
        </p:nvPicPr>
        <p:blipFill rotWithShape="1">
          <a:blip r:embed="rId15">
            <a:alphaModFix/>
          </a:blip>
          <a:srcRect/>
          <a:stretch/>
        </p:blipFill>
        <p:spPr>
          <a:xfrm>
            <a:off x="11709400" y="6380450"/>
            <a:ext cx="381000" cy="381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1"/>
              </a:buClr>
              <a:buSzPts val="6000"/>
              <a:buFont typeface="Calibri"/>
              <a:buNone/>
            </a:pPr>
            <a:r>
              <a:rPr lang="en-US"/>
              <a:t>Chapter 2: Statistical Learning</a:t>
            </a:r>
            <a:endParaRPr/>
          </a:p>
        </p:txBody>
      </p:sp>
      <p:sp>
        <p:nvSpPr>
          <p:cNvPr id="132" name="Google Shape;132;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939393"/>
              </a:buClr>
              <a:buSzPts val="2400"/>
              <a:buNone/>
            </a:pPr>
            <a:r>
              <a:rPr lang="en-US"/>
              <a:t>Presented by:</a:t>
            </a:r>
            <a:endParaRPr/>
          </a:p>
          <a:p>
            <a:pPr marL="0" lvl="0" indent="0" algn="l" rtl="0">
              <a:lnSpc>
                <a:spcPct val="90000"/>
              </a:lnSpc>
              <a:spcBef>
                <a:spcPts val="0"/>
              </a:spcBef>
              <a:spcAft>
                <a:spcPts val="0"/>
              </a:spcAft>
              <a:buClr>
                <a:srgbClr val="939393"/>
              </a:buClr>
              <a:buSzPts val="2400"/>
              <a:buNone/>
            </a:pPr>
            <a:r>
              <a:rPr lang="en-US"/>
              <a:t>Talha</a:t>
            </a:r>
            <a:endParaRPr/>
          </a:p>
          <a:p>
            <a:pPr marL="0" lvl="0" indent="0" algn="l" rtl="0">
              <a:lnSpc>
                <a:spcPct val="90000"/>
              </a:lnSpc>
              <a:spcBef>
                <a:spcPts val="0"/>
              </a:spcBef>
              <a:spcAft>
                <a:spcPts val="0"/>
              </a:spcAft>
              <a:buClr>
                <a:srgbClr val="939393"/>
              </a:buClr>
              <a:buSzPts val="2400"/>
              <a:buNone/>
            </a:pPr>
            <a:r>
              <a:rPr lang="en-US"/>
              <a:t>Areeba</a:t>
            </a:r>
            <a:endParaRPr/>
          </a:p>
          <a:p>
            <a:pPr marL="0" lvl="0" indent="0" algn="l" rtl="0">
              <a:lnSpc>
                <a:spcPct val="90000"/>
              </a:lnSpc>
              <a:spcBef>
                <a:spcPts val="0"/>
              </a:spcBef>
              <a:spcAft>
                <a:spcPts val="0"/>
              </a:spcAft>
              <a:buClr>
                <a:srgbClr val="939393"/>
              </a:buClr>
              <a:buSzPts val="2400"/>
              <a:buNone/>
            </a:pPr>
            <a:r>
              <a:rPr lang="en-US"/>
              <a:t>Zaupash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Measuring the Quality of Fit</a:t>
            </a:r>
            <a:endParaRPr/>
          </a:p>
        </p:txBody>
      </p:sp>
      <p:cxnSp>
        <p:nvCxnSpPr>
          <p:cNvPr id="210" name="Google Shape;210;p24"/>
          <p:cNvCxnSpPr>
            <a:stCxn id="211" idx="6"/>
            <a:endCxn id="212" idx="2"/>
          </p:cNvCxnSpPr>
          <p:nvPr/>
        </p:nvCxnSpPr>
        <p:spPr>
          <a:xfrm>
            <a:off x="2149135" y="3657514"/>
            <a:ext cx="1306800" cy="1248000"/>
          </a:xfrm>
          <a:prstGeom prst="bentConnector3">
            <a:avLst>
              <a:gd name="adj1" fmla="val 49998"/>
            </a:avLst>
          </a:prstGeom>
          <a:noFill/>
          <a:ln w="9525" cap="flat" cmpd="sng">
            <a:solidFill>
              <a:srgbClr val="C2C2C2"/>
            </a:solidFill>
            <a:prstDash val="solid"/>
            <a:round/>
            <a:headEnd type="none" w="sm" len="sm"/>
            <a:tailEnd type="none" w="sm" len="sm"/>
          </a:ln>
        </p:spPr>
      </p:cxnSp>
      <p:cxnSp>
        <p:nvCxnSpPr>
          <p:cNvPr id="213" name="Google Shape;213;p24"/>
          <p:cNvCxnSpPr>
            <a:stCxn id="211" idx="6"/>
            <a:endCxn id="214" idx="2"/>
          </p:cNvCxnSpPr>
          <p:nvPr/>
        </p:nvCxnSpPr>
        <p:spPr>
          <a:xfrm rot="10800000" flipH="1">
            <a:off x="2149135" y="2409514"/>
            <a:ext cx="1306800" cy="1248000"/>
          </a:xfrm>
          <a:prstGeom prst="bentConnector3">
            <a:avLst>
              <a:gd name="adj1" fmla="val 50004"/>
            </a:avLst>
          </a:prstGeom>
          <a:noFill/>
          <a:ln w="9525" cap="flat" cmpd="sng">
            <a:solidFill>
              <a:srgbClr val="C2C2C2"/>
            </a:solidFill>
            <a:prstDash val="solid"/>
            <a:round/>
            <a:headEnd type="none" w="sm" len="sm"/>
            <a:tailEnd type="none" w="sm" len="sm"/>
          </a:ln>
        </p:spPr>
      </p:cxnSp>
      <p:grpSp>
        <p:nvGrpSpPr>
          <p:cNvPr id="215" name="Google Shape;215;p24"/>
          <p:cNvGrpSpPr/>
          <p:nvPr/>
        </p:nvGrpSpPr>
        <p:grpSpPr>
          <a:xfrm>
            <a:off x="3456037" y="2196750"/>
            <a:ext cx="2395655" cy="425589"/>
            <a:chOff x="3106455" y="1476149"/>
            <a:chExt cx="1796786" cy="319200"/>
          </a:xfrm>
        </p:grpSpPr>
        <p:sp>
          <p:nvSpPr>
            <p:cNvPr id="216" name="Google Shape;216;p24"/>
            <p:cNvSpPr/>
            <p:nvPr/>
          </p:nvSpPr>
          <p:spPr>
            <a:xfrm>
              <a:off x="3225941" y="1476149"/>
              <a:ext cx="1677300" cy="3192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2400">
                  <a:solidFill>
                    <a:srgbClr val="3D3D3D"/>
                  </a:solidFill>
                  <a:latin typeface="Calibri"/>
                  <a:ea typeface="Calibri"/>
                  <a:cs typeface="Calibri"/>
                  <a:sym typeface="Calibri"/>
                </a:rPr>
                <a:t>Training MSE</a:t>
              </a:r>
              <a:endParaRPr sz="2400">
                <a:solidFill>
                  <a:srgbClr val="3D3D3D"/>
                </a:solidFill>
                <a:latin typeface="Calibri"/>
                <a:ea typeface="Calibri"/>
                <a:cs typeface="Calibri"/>
                <a:sym typeface="Calibri"/>
              </a:endParaRPr>
            </a:p>
          </p:txBody>
        </p:sp>
        <p:sp>
          <p:nvSpPr>
            <p:cNvPr id="214" name="Google Shape;214;p24"/>
            <p:cNvSpPr/>
            <p:nvPr/>
          </p:nvSpPr>
          <p:spPr>
            <a:xfrm>
              <a:off x="3106455" y="1548750"/>
              <a:ext cx="174000" cy="174000"/>
            </a:xfrm>
            <a:prstGeom prst="ellipse">
              <a:avLst/>
            </a:prstGeom>
            <a:solidFill>
              <a:srgbClr val="4141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7" name="Google Shape;217;p24"/>
          <p:cNvGrpSpPr/>
          <p:nvPr/>
        </p:nvGrpSpPr>
        <p:grpSpPr>
          <a:xfrm>
            <a:off x="340788" y="3444720"/>
            <a:ext cx="1808346" cy="425589"/>
            <a:chOff x="781161" y="2412150"/>
            <a:chExt cx="1356294" cy="319200"/>
          </a:xfrm>
        </p:grpSpPr>
        <p:sp>
          <p:nvSpPr>
            <p:cNvPr id="218" name="Google Shape;218;p24"/>
            <p:cNvSpPr/>
            <p:nvPr/>
          </p:nvSpPr>
          <p:spPr>
            <a:xfrm>
              <a:off x="781161" y="2412150"/>
              <a:ext cx="1182300" cy="3192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r" rtl="0">
                <a:spcBef>
                  <a:spcPts val="0"/>
                </a:spcBef>
                <a:spcAft>
                  <a:spcPts val="0"/>
                </a:spcAft>
                <a:buNone/>
              </a:pPr>
              <a:r>
                <a:rPr lang="en-US" sz="2400">
                  <a:solidFill>
                    <a:srgbClr val="3D3D3D"/>
                  </a:solidFill>
                  <a:latin typeface="Calibri"/>
                  <a:ea typeface="Calibri"/>
                  <a:cs typeface="Calibri"/>
                  <a:sym typeface="Calibri"/>
                </a:rPr>
                <a:t>MSE</a:t>
              </a:r>
              <a:endParaRPr sz="2400">
                <a:solidFill>
                  <a:srgbClr val="3D3D3D"/>
                </a:solidFill>
                <a:latin typeface="Calibri"/>
                <a:ea typeface="Calibri"/>
                <a:cs typeface="Calibri"/>
                <a:sym typeface="Calibri"/>
              </a:endParaRPr>
            </a:p>
          </p:txBody>
        </p:sp>
        <p:sp>
          <p:nvSpPr>
            <p:cNvPr id="211" name="Google Shape;211;p24"/>
            <p:cNvSpPr/>
            <p:nvPr/>
          </p:nvSpPr>
          <p:spPr>
            <a:xfrm>
              <a:off x="1963454" y="2484750"/>
              <a:ext cx="174000" cy="174000"/>
            </a:xfrm>
            <a:prstGeom prst="ellipse">
              <a:avLst/>
            </a:prstGeom>
            <a:solidFill>
              <a:srgbClr val="2F2F2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grpSp>
        <p:nvGrpSpPr>
          <p:cNvPr id="219" name="Google Shape;219;p24"/>
          <p:cNvGrpSpPr/>
          <p:nvPr/>
        </p:nvGrpSpPr>
        <p:grpSpPr>
          <a:xfrm>
            <a:off x="3455887" y="4692675"/>
            <a:ext cx="2540805" cy="425589"/>
            <a:chOff x="3106343" y="3348140"/>
            <a:chExt cx="1905651" cy="319200"/>
          </a:xfrm>
        </p:grpSpPr>
        <p:sp>
          <p:nvSpPr>
            <p:cNvPr id="220" name="Google Shape;220;p24"/>
            <p:cNvSpPr/>
            <p:nvPr/>
          </p:nvSpPr>
          <p:spPr>
            <a:xfrm>
              <a:off x="3334694" y="3348140"/>
              <a:ext cx="1677300" cy="319200"/>
            </a:xfrm>
            <a:prstGeom prst="roundRect">
              <a:avLst>
                <a:gd name="adj" fmla="val 16667"/>
              </a:avLst>
            </a:prstGeom>
            <a:noFill/>
            <a:ln>
              <a:noFill/>
            </a:ln>
          </p:spPr>
          <p:txBody>
            <a:bodyPr spcFirstLastPara="1" wrap="square" lIns="121900" tIns="121900" rIns="121900" bIns="121900" anchor="ctr" anchorCtr="0">
              <a:noAutofit/>
            </a:bodyPr>
            <a:lstStyle/>
            <a:p>
              <a:pPr marL="0" lvl="0" indent="0" algn="l" rtl="0">
                <a:spcBef>
                  <a:spcPts val="0"/>
                </a:spcBef>
                <a:spcAft>
                  <a:spcPts val="0"/>
                </a:spcAft>
                <a:buNone/>
              </a:pPr>
              <a:r>
                <a:rPr lang="en-US" sz="2400">
                  <a:solidFill>
                    <a:srgbClr val="3D3D3D"/>
                  </a:solidFill>
                  <a:latin typeface="Calibri"/>
                  <a:ea typeface="Calibri"/>
                  <a:cs typeface="Calibri"/>
                  <a:sym typeface="Calibri"/>
                </a:rPr>
                <a:t>Testing MSE</a:t>
              </a:r>
              <a:endParaRPr sz="2400">
                <a:solidFill>
                  <a:srgbClr val="3D3D3D"/>
                </a:solidFill>
                <a:latin typeface="Calibri"/>
                <a:ea typeface="Calibri"/>
                <a:cs typeface="Calibri"/>
                <a:sym typeface="Calibri"/>
              </a:endParaRPr>
            </a:p>
          </p:txBody>
        </p:sp>
        <p:sp>
          <p:nvSpPr>
            <p:cNvPr id="212" name="Google Shape;212;p24"/>
            <p:cNvSpPr/>
            <p:nvPr/>
          </p:nvSpPr>
          <p:spPr>
            <a:xfrm>
              <a:off x="3106343" y="3420750"/>
              <a:ext cx="174000" cy="174000"/>
            </a:xfrm>
            <a:prstGeom prst="ellipse">
              <a:avLst/>
            </a:prstGeom>
            <a:solidFill>
              <a:srgbClr val="41414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pic>
        <p:nvPicPr>
          <p:cNvPr id="221" name="Google Shape;221;p24"/>
          <p:cNvPicPr preferRelativeResize="0"/>
          <p:nvPr/>
        </p:nvPicPr>
        <p:blipFill>
          <a:blip r:embed="rId3">
            <a:alphaModFix/>
          </a:blip>
          <a:stretch>
            <a:fillRect/>
          </a:stretch>
        </p:blipFill>
        <p:spPr>
          <a:xfrm>
            <a:off x="6537500" y="1690825"/>
            <a:ext cx="4276250" cy="4201550"/>
          </a:xfrm>
          <a:prstGeom prst="rect">
            <a:avLst/>
          </a:prstGeom>
          <a:noFill/>
          <a:ln>
            <a:noFill/>
          </a:ln>
        </p:spPr>
      </p:pic>
      <p:sp>
        <p:nvSpPr>
          <p:cNvPr id="222" name="Google Shape;222;p24"/>
          <p:cNvSpPr txBox="1"/>
          <p:nvPr/>
        </p:nvSpPr>
        <p:spPr>
          <a:xfrm>
            <a:off x="5599500" y="2093650"/>
            <a:ext cx="662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223" name="Google Shape;223;p24"/>
          <p:cNvSpPr txBox="1"/>
          <p:nvPr/>
        </p:nvSpPr>
        <p:spPr>
          <a:xfrm>
            <a:off x="10203800" y="4549950"/>
            <a:ext cx="30000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rgbClr val="A61C00"/>
              </a:buClr>
              <a:buSzPts val="1400"/>
              <a:buFont typeface="Calibri"/>
              <a:buChar char="❏"/>
            </a:pPr>
            <a:r>
              <a:rPr lang="en-US">
                <a:solidFill>
                  <a:srgbClr val="A61C00"/>
                </a:solidFill>
                <a:latin typeface="Calibri"/>
                <a:ea typeface="Calibri"/>
                <a:cs typeface="Calibri"/>
                <a:sym typeface="Calibri"/>
              </a:rPr>
              <a:t>Testing  curve</a:t>
            </a:r>
            <a:endParaRPr>
              <a:solidFill>
                <a:srgbClr val="A61C00"/>
              </a:solidFill>
              <a:latin typeface="Calibri"/>
              <a:ea typeface="Calibri"/>
              <a:cs typeface="Calibri"/>
              <a:sym typeface="Calibri"/>
            </a:endParaRPr>
          </a:p>
          <a:p>
            <a:pPr marL="457200" lvl="0" indent="-317500" algn="l" rtl="0">
              <a:spcBef>
                <a:spcPts val="0"/>
              </a:spcBef>
              <a:spcAft>
                <a:spcPts val="0"/>
              </a:spcAft>
              <a:buClr>
                <a:srgbClr val="737373"/>
              </a:buClr>
              <a:buSzPts val="1400"/>
              <a:buFont typeface="Calibri"/>
              <a:buChar char="❏"/>
            </a:pPr>
            <a:r>
              <a:rPr lang="en-US">
                <a:solidFill>
                  <a:srgbClr val="737373"/>
                </a:solidFill>
                <a:latin typeface="Calibri"/>
                <a:ea typeface="Calibri"/>
                <a:cs typeface="Calibri"/>
                <a:sym typeface="Calibri"/>
              </a:rPr>
              <a:t>Training curve</a:t>
            </a:r>
            <a:endParaRPr>
              <a:solidFill>
                <a:srgbClr val="737373"/>
              </a:solidFill>
              <a:latin typeface="Calibri"/>
              <a:ea typeface="Calibri"/>
              <a:cs typeface="Calibri"/>
              <a:sym typeface="Calibri"/>
            </a:endParaRPr>
          </a:p>
          <a:p>
            <a:pPr marL="457200" lvl="0" indent="-317500" algn="l" rtl="0">
              <a:spcBef>
                <a:spcPts val="0"/>
              </a:spcBef>
              <a:spcAft>
                <a:spcPts val="0"/>
              </a:spcAft>
              <a:buClr>
                <a:srgbClr val="FF9900"/>
              </a:buClr>
              <a:buSzPts val="1400"/>
              <a:buFont typeface="Calibri"/>
              <a:buChar char="❏"/>
            </a:pPr>
            <a:r>
              <a:rPr lang="en-US">
                <a:solidFill>
                  <a:srgbClr val="FF9900"/>
                </a:solidFill>
                <a:latin typeface="Calibri"/>
                <a:ea typeface="Calibri"/>
                <a:cs typeface="Calibri"/>
                <a:sym typeface="Calibri"/>
              </a:rPr>
              <a:t>Linear regression</a:t>
            </a:r>
            <a:endParaRPr>
              <a:solidFill>
                <a:srgbClr val="FF9900"/>
              </a:solidFill>
              <a:latin typeface="Calibri"/>
              <a:ea typeface="Calibri"/>
              <a:cs typeface="Calibri"/>
              <a:sym typeface="Calibri"/>
            </a:endParaRPr>
          </a:p>
          <a:p>
            <a:pPr marL="457200" lvl="0" indent="-317500" algn="l" rtl="0">
              <a:spcBef>
                <a:spcPts val="0"/>
              </a:spcBef>
              <a:spcAft>
                <a:spcPts val="0"/>
              </a:spcAft>
              <a:buClr>
                <a:srgbClr val="3C78D8"/>
              </a:buClr>
              <a:buSzPts val="1400"/>
              <a:buFont typeface="Calibri"/>
              <a:buChar char="❏"/>
            </a:pPr>
            <a:r>
              <a:rPr lang="en-US">
                <a:solidFill>
                  <a:srgbClr val="3C78D8"/>
                </a:solidFill>
                <a:latin typeface="Calibri"/>
                <a:ea typeface="Calibri"/>
                <a:cs typeface="Calibri"/>
                <a:sym typeface="Calibri"/>
              </a:rPr>
              <a:t>Smoothing splines</a:t>
            </a:r>
            <a:endParaRPr>
              <a:solidFill>
                <a:srgbClr val="3C78D8"/>
              </a:solidFill>
              <a:latin typeface="Calibri"/>
              <a:ea typeface="Calibri"/>
              <a:cs typeface="Calibri"/>
              <a:sym typeface="Calibri"/>
            </a:endParaRPr>
          </a:p>
          <a:p>
            <a:pPr marL="457200" lvl="0" indent="-317500" algn="l" rtl="0">
              <a:spcBef>
                <a:spcPts val="0"/>
              </a:spcBef>
              <a:spcAft>
                <a:spcPts val="0"/>
              </a:spcAft>
              <a:buClr>
                <a:srgbClr val="38761D"/>
              </a:buClr>
              <a:buSzPts val="1400"/>
              <a:buFont typeface="Calibri"/>
              <a:buChar char="❏"/>
            </a:pPr>
            <a:r>
              <a:rPr lang="en-US">
                <a:solidFill>
                  <a:srgbClr val="38761D"/>
                </a:solidFill>
                <a:latin typeface="Calibri"/>
                <a:ea typeface="Calibri"/>
                <a:cs typeface="Calibri"/>
                <a:sym typeface="Calibri"/>
              </a:rPr>
              <a:t>Smoothing splines</a:t>
            </a:r>
            <a:endParaRPr>
              <a:solidFill>
                <a:srgbClr val="38761D"/>
              </a:solidFill>
              <a:latin typeface="Calibri"/>
              <a:ea typeface="Calibri"/>
              <a:cs typeface="Calibri"/>
              <a:sym typeface="Calibri"/>
            </a:endParaRPr>
          </a:p>
        </p:txBody>
      </p:sp>
      <p:sp>
        <p:nvSpPr>
          <p:cNvPr id="224" name="Google Shape;224;p24"/>
          <p:cNvSpPr txBox="1"/>
          <p:nvPr/>
        </p:nvSpPr>
        <p:spPr>
          <a:xfrm>
            <a:off x="7680500" y="5892363"/>
            <a:ext cx="2659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Figure 8:   MSE vs Flexibility graph</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Bias-Variance Trade Off</a:t>
            </a:r>
            <a:endParaRPr/>
          </a:p>
        </p:txBody>
      </p:sp>
      <p:sp>
        <p:nvSpPr>
          <p:cNvPr id="230" name="Google Shape;230;p25"/>
          <p:cNvSpPr txBox="1">
            <a:spLocks noGrp="1"/>
          </p:cNvSpPr>
          <p:nvPr>
            <p:ph type="body" idx="1"/>
          </p:nvPr>
        </p:nvSpPr>
        <p:spPr>
          <a:xfrm>
            <a:off x="838200" y="1825625"/>
            <a:ext cx="4114800" cy="13257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Bias</a:t>
            </a:r>
            <a:endParaRPr/>
          </a:p>
          <a:p>
            <a:pPr marL="457200" lvl="0" indent="-342900" algn="l" rtl="0">
              <a:spcBef>
                <a:spcPts val="0"/>
              </a:spcBef>
              <a:spcAft>
                <a:spcPts val="0"/>
              </a:spcAft>
              <a:buSzPts val="1800"/>
              <a:buChar char="•"/>
            </a:pPr>
            <a:r>
              <a:rPr lang="en-US"/>
              <a:t>Variance</a:t>
            </a:r>
            <a:endParaRPr/>
          </a:p>
        </p:txBody>
      </p:sp>
      <p:sp>
        <p:nvSpPr>
          <p:cNvPr id="231" name="Google Shape;231;p25"/>
          <p:cNvSpPr txBox="1"/>
          <p:nvPr/>
        </p:nvSpPr>
        <p:spPr>
          <a:xfrm>
            <a:off x="9836625" y="995125"/>
            <a:ext cx="21438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Total Error</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Bias</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Variance</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Optimal Model Complexity</a:t>
            </a:r>
            <a:endParaRPr>
              <a:solidFill>
                <a:schemeClr val="dk1"/>
              </a:solidFill>
              <a:latin typeface="Calibri"/>
              <a:ea typeface="Calibri"/>
              <a:cs typeface="Calibri"/>
              <a:sym typeface="Calibri"/>
            </a:endParaRPr>
          </a:p>
        </p:txBody>
      </p:sp>
      <p:cxnSp>
        <p:nvCxnSpPr>
          <p:cNvPr id="232" name="Google Shape;232;p25"/>
          <p:cNvCxnSpPr/>
          <p:nvPr/>
        </p:nvCxnSpPr>
        <p:spPr>
          <a:xfrm rot="10800000">
            <a:off x="9543125" y="1191950"/>
            <a:ext cx="273900" cy="2700"/>
          </a:xfrm>
          <a:prstGeom prst="straightConnector1">
            <a:avLst/>
          </a:prstGeom>
          <a:noFill/>
          <a:ln w="19050" cap="flat" cmpd="sng">
            <a:solidFill>
              <a:schemeClr val="dk1"/>
            </a:solidFill>
            <a:prstDash val="solid"/>
            <a:round/>
            <a:headEnd type="none" w="med" len="med"/>
            <a:tailEnd type="none" w="med" len="med"/>
          </a:ln>
        </p:spPr>
      </p:cxnSp>
      <p:cxnSp>
        <p:nvCxnSpPr>
          <p:cNvPr id="233" name="Google Shape;233;p25"/>
          <p:cNvCxnSpPr/>
          <p:nvPr/>
        </p:nvCxnSpPr>
        <p:spPr>
          <a:xfrm rot="10800000">
            <a:off x="9543125" y="1413025"/>
            <a:ext cx="295800" cy="600"/>
          </a:xfrm>
          <a:prstGeom prst="straightConnector1">
            <a:avLst/>
          </a:prstGeom>
          <a:noFill/>
          <a:ln w="19050" cap="flat" cmpd="sng">
            <a:solidFill>
              <a:srgbClr val="12EFEF"/>
            </a:solidFill>
            <a:prstDash val="solid"/>
            <a:round/>
            <a:headEnd type="none" w="med" len="med"/>
            <a:tailEnd type="none" w="med" len="med"/>
          </a:ln>
        </p:spPr>
      </p:cxnSp>
      <p:cxnSp>
        <p:nvCxnSpPr>
          <p:cNvPr id="234" name="Google Shape;234;p25"/>
          <p:cNvCxnSpPr/>
          <p:nvPr/>
        </p:nvCxnSpPr>
        <p:spPr>
          <a:xfrm rot="10800000">
            <a:off x="9543275" y="1634175"/>
            <a:ext cx="284700" cy="600"/>
          </a:xfrm>
          <a:prstGeom prst="straightConnector1">
            <a:avLst/>
          </a:prstGeom>
          <a:noFill/>
          <a:ln w="19050" cap="flat" cmpd="sng">
            <a:solidFill>
              <a:srgbClr val="FF0000"/>
            </a:solidFill>
            <a:prstDash val="solid"/>
            <a:round/>
            <a:headEnd type="none" w="med" len="med"/>
            <a:tailEnd type="none" w="med" len="med"/>
          </a:ln>
        </p:spPr>
      </p:cxnSp>
      <p:cxnSp>
        <p:nvCxnSpPr>
          <p:cNvPr id="235" name="Google Shape;235;p25"/>
          <p:cNvCxnSpPr/>
          <p:nvPr/>
        </p:nvCxnSpPr>
        <p:spPr>
          <a:xfrm>
            <a:off x="9534550" y="1853750"/>
            <a:ext cx="296700" cy="1200"/>
          </a:xfrm>
          <a:prstGeom prst="straightConnector1">
            <a:avLst/>
          </a:prstGeom>
          <a:noFill/>
          <a:ln w="19050" cap="flat" cmpd="sng">
            <a:solidFill>
              <a:schemeClr val="dk1"/>
            </a:solidFill>
            <a:prstDash val="dash"/>
            <a:round/>
            <a:headEnd type="none" w="med" len="med"/>
            <a:tailEnd type="none" w="med" len="med"/>
          </a:ln>
        </p:spPr>
      </p:cxnSp>
      <p:grpSp>
        <p:nvGrpSpPr>
          <p:cNvPr id="236" name="Google Shape;236;p25"/>
          <p:cNvGrpSpPr/>
          <p:nvPr/>
        </p:nvGrpSpPr>
        <p:grpSpPr>
          <a:xfrm>
            <a:off x="4953000" y="2217075"/>
            <a:ext cx="5251475" cy="4038100"/>
            <a:chOff x="5550575" y="1729675"/>
            <a:chExt cx="5251475" cy="4038100"/>
          </a:xfrm>
        </p:grpSpPr>
        <p:pic>
          <p:nvPicPr>
            <p:cNvPr id="237" name="Google Shape;237;p25"/>
            <p:cNvPicPr preferRelativeResize="0"/>
            <p:nvPr/>
          </p:nvPicPr>
          <p:blipFill rotWithShape="1">
            <a:blip r:embed="rId3">
              <a:alphaModFix/>
            </a:blip>
            <a:srcRect l="2948" r="5190" b="4707"/>
            <a:stretch/>
          </p:blipFill>
          <p:spPr>
            <a:xfrm>
              <a:off x="5550575" y="1729675"/>
              <a:ext cx="5251475" cy="4038100"/>
            </a:xfrm>
            <a:prstGeom prst="rect">
              <a:avLst/>
            </a:prstGeom>
            <a:noFill/>
            <a:ln>
              <a:noFill/>
            </a:ln>
          </p:spPr>
        </p:pic>
        <p:sp>
          <p:nvSpPr>
            <p:cNvPr id="238" name="Google Shape;238;p25"/>
            <p:cNvSpPr/>
            <p:nvPr/>
          </p:nvSpPr>
          <p:spPr>
            <a:xfrm>
              <a:off x="7858750" y="2039625"/>
              <a:ext cx="368400" cy="200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pSp>
      <p:sp>
        <p:nvSpPr>
          <p:cNvPr id="239" name="Google Shape;239;p25"/>
          <p:cNvSpPr txBox="1"/>
          <p:nvPr/>
        </p:nvSpPr>
        <p:spPr>
          <a:xfrm>
            <a:off x="6249138" y="6255163"/>
            <a:ext cx="2659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Figure 9: Bias-Variance Trade Off graph</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Classification Setting</a:t>
            </a:r>
            <a:endParaRPr/>
          </a:p>
        </p:txBody>
      </p:sp>
      <p:sp>
        <p:nvSpPr>
          <p:cNvPr id="245" name="Google Shape;245;p2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Classification: predicting categories</a:t>
            </a:r>
            <a:endParaRPr/>
          </a:p>
          <a:p>
            <a:pPr marL="0" lvl="0" indent="0" algn="l" rtl="0">
              <a:spcBef>
                <a:spcPts val="1000"/>
              </a:spcBef>
              <a:spcAft>
                <a:spcPts val="0"/>
              </a:spcAft>
              <a:buNone/>
            </a:pPr>
            <a:endParaRPr/>
          </a:p>
        </p:txBody>
      </p:sp>
      <p:pic>
        <p:nvPicPr>
          <p:cNvPr id="246" name="Google Shape;246;p26"/>
          <p:cNvPicPr preferRelativeResize="0"/>
          <p:nvPr/>
        </p:nvPicPr>
        <p:blipFill>
          <a:blip r:embed="rId3">
            <a:alphaModFix/>
          </a:blip>
          <a:stretch>
            <a:fillRect/>
          </a:stretch>
        </p:blipFill>
        <p:spPr>
          <a:xfrm>
            <a:off x="3057680" y="2337875"/>
            <a:ext cx="6076640" cy="3793850"/>
          </a:xfrm>
          <a:prstGeom prst="rect">
            <a:avLst/>
          </a:prstGeom>
          <a:noFill/>
          <a:ln>
            <a:noFill/>
          </a:ln>
        </p:spPr>
      </p:pic>
      <p:sp>
        <p:nvSpPr>
          <p:cNvPr id="247" name="Google Shape;247;p26"/>
          <p:cNvSpPr txBox="1"/>
          <p:nvPr/>
        </p:nvSpPr>
        <p:spPr>
          <a:xfrm>
            <a:off x="4930350" y="5685325"/>
            <a:ext cx="2331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Figure 10: Spam mail classification</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7"/>
          <p:cNvSpPr txBox="1">
            <a:spLocks noGrp="1"/>
          </p:cNvSpPr>
          <p:nvPr>
            <p:ph type="title"/>
          </p:nvPr>
        </p:nvSpPr>
        <p:spPr>
          <a:xfrm>
            <a:off x="839788" y="457200"/>
            <a:ext cx="3932100" cy="16002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4400"/>
              <a:t>Bayes Classifier</a:t>
            </a:r>
            <a:endParaRPr sz="4400"/>
          </a:p>
        </p:txBody>
      </p:sp>
      <p:sp>
        <p:nvSpPr>
          <p:cNvPr id="253" name="Google Shape;253;p27"/>
          <p:cNvSpPr txBox="1">
            <a:spLocks noGrp="1"/>
          </p:cNvSpPr>
          <p:nvPr>
            <p:ph type="body" idx="1"/>
          </p:nvPr>
        </p:nvSpPr>
        <p:spPr>
          <a:xfrm>
            <a:off x="839800" y="2306475"/>
            <a:ext cx="5210100" cy="480300"/>
          </a:xfrm>
          <a:prstGeom prst="rect">
            <a:avLst/>
          </a:prstGeom>
        </p:spPr>
        <p:txBody>
          <a:bodyPr spcFirstLastPara="1" wrap="square" lIns="91425" tIns="45700" rIns="91425" bIns="45700" anchor="t" anchorCtr="0">
            <a:spAutoFit/>
          </a:bodyPr>
          <a:lstStyle/>
          <a:p>
            <a:pPr marL="457200" lvl="0" indent="-342900" algn="l" rtl="0">
              <a:spcBef>
                <a:spcPts val="1000"/>
              </a:spcBef>
              <a:spcAft>
                <a:spcPts val="0"/>
              </a:spcAft>
              <a:buSzPts val="1800"/>
              <a:buChar char="•"/>
            </a:pPr>
            <a:r>
              <a:rPr lang="en-US" sz="2800"/>
              <a:t>It uses probabilistic approach</a:t>
            </a:r>
            <a:endParaRPr sz="2800"/>
          </a:p>
        </p:txBody>
      </p:sp>
      <p:pic>
        <p:nvPicPr>
          <p:cNvPr id="254" name="Google Shape;254;p27"/>
          <p:cNvPicPr preferRelativeResize="0"/>
          <p:nvPr/>
        </p:nvPicPr>
        <p:blipFill>
          <a:blip r:embed="rId3">
            <a:alphaModFix/>
          </a:blip>
          <a:stretch>
            <a:fillRect/>
          </a:stretch>
        </p:blipFill>
        <p:spPr>
          <a:xfrm>
            <a:off x="6196650" y="2057400"/>
            <a:ext cx="4603000" cy="4071225"/>
          </a:xfrm>
          <a:prstGeom prst="rect">
            <a:avLst/>
          </a:prstGeom>
          <a:noFill/>
          <a:ln>
            <a:noFill/>
          </a:ln>
        </p:spPr>
      </p:pic>
      <p:sp>
        <p:nvSpPr>
          <p:cNvPr id="255" name="Google Shape;255;p27"/>
          <p:cNvSpPr txBox="1"/>
          <p:nvPr/>
        </p:nvSpPr>
        <p:spPr>
          <a:xfrm>
            <a:off x="10721150" y="5502300"/>
            <a:ext cx="1470900" cy="7638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rgbClr val="0B5394"/>
              </a:buClr>
              <a:buSzPts val="1400"/>
              <a:buFont typeface="Calibri"/>
              <a:buChar char="○"/>
            </a:pPr>
            <a:r>
              <a:rPr lang="en-US">
                <a:solidFill>
                  <a:schemeClr val="dk1"/>
                </a:solidFill>
                <a:latin typeface="Calibri"/>
                <a:ea typeface="Calibri"/>
                <a:cs typeface="Calibri"/>
                <a:sym typeface="Calibri"/>
              </a:rPr>
              <a:t>Class A</a:t>
            </a:r>
            <a:endParaRPr>
              <a:solidFill>
                <a:schemeClr val="dk1"/>
              </a:solidFill>
              <a:latin typeface="Calibri"/>
              <a:ea typeface="Calibri"/>
              <a:cs typeface="Calibri"/>
              <a:sym typeface="Calibri"/>
            </a:endParaRPr>
          </a:p>
          <a:p>
            <a:pPr marL="457200" lvl="0" indent="-317500" algn="l" rtl="0">
              <a:spcBef>
                <a:spcPts val="0"/>
              </a:spcBef>
              <a:spcAft>
                <a:spcPts val="0"/>
              </a:spcAft>
              <a:buClr>
                <a:srgbClr val="E69138"/>
              </a:buClr>
              <a:buSzPts val="1400"/>
              <a:buFont typeface="Calibri"/>
              <a:buChar char="○"/>
            </a:pPr>
            <a:r>
              <a:rPr lang="en-US">
                <a:solidFill>
                  <a:schemeClr val="dk1"/>
                </a:solidFill>
                <a:latin typeface="Calibri"/>
                <a:ea typeface="Calibri"/>
                <a:cs typeface="Calibri"/>
                <a:sym typeface="Calibri"/>
              </a:rPr>
              <a:t>Class B</a:t>
            </a:r>
            <a:endParaRPr>
              <a:solidFill>
                <a:schemeClr val="dk1"/>
              </a:solidFill>
              <a:latin typeface="Calibri"/>
              <a:ea typeface="Calibri"/>
              <a:cs typeface="Calibri"/>
              <a:sym typeface="Calibri"/>
            </a:endParaRPr>
          </a:p>
        </p:txBody>
      </p:sp>
      <p:sp>
        <p:nvSpPr>
          <p:cNvPr id="256" name="Google Shape;256;p27"/>
          <p:cNvSpPr txBox="1"/>
          <p:nvPr/>
        </p:nvSpPr>
        <p:spPr>
          <a:xfrm>
            <a:off x="6926000" y="6128625"/>
            <a:ext cx="3144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Figure 11: Bayes classification of Class A and B</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K-Nearest Neighbors (KNN)</a:t>
            </a:r>
            <a:endParaRPr/>
          </a:p>
        </p:txBody>
      </p:sp>
      <p:sp>
        <p:nvSpPr>
          <p:cNvPr id="262" name="Google Shape;262;p28"/>
          <p:cNvSpPr txBox="1">
            <a:spLocks noGrp="1"/>
          </p:cNvSpPr>
          <p:nvPr>
            <p:ph type="body" idx="1"/>
          </p:nvPr>
        </p:nvSpPr>
        <p:spPr>
          <a:xfrm>
            <a:off x="838200" y="1804675"/>
            <a:ext cx="5964000" cy="868200"/>
          </a:xfrm>
          <a:prstGeom prst="rect">
            <a:avLst/>
          </a:prstGeom>
        </p:spPr>
        <p:txBody>
          <a:bodyPr spcFirstLastPara="1" wrap="square" lIns="91425" tIns="45700" rIns="91425" bIns="45700" anchor="t" anchorCtr="0">
            <a:spAutoFit/>
          </a:bodyPr>
          <a:lstStyle/>
          <a:p>
            <a:pPr marL="457200" lvl="0" indent="-342900" algn="l" rtl="0">
              <a:spcBef>
                <a:spcPts val="1000"/>
              </a:spcBef>
              <a:spcAft>
                <a:spcPts val="0"/>
              </a:spcAft>
              <a:buSzPts val="1800"/>
              <a:buChar char="•"/>
            </a:pPr>
            <a:r>
              <a:rPr lang="en-US"/>
              <a:t>Classifies new points by finding their K nearest neighbors</a:t>
            </a:r>
            <a:endParaRPr/>
          </a:p>
        </p:txBody>
      </p:sp>
      <p:pic>
        <p:nvPicPr>
          <p:cNvPr id="263" name="Google Shape;263;p28"/>
          <p:cNvPicPr preferRelativeResize="0"/>
          <p:nvPr/>
        </p:nvPicPr>
        <p:blipFill>
          <a:blip r:embed="rId3">
            <a:alphaModFix/>
          </a:blip>
          <a:stretch>
            <a:fillRect/>
          </a:stretch>
        </p:blipFill>
        <p:spPr>
          <a:xfrm>
            <a:off x="6761325" y="2185675"/>
            <a:ext cx="3417550" cy="3950474"/>
          </a:xfrm>
          <a:prstGeom prst="rect">
            <a:avLst/>
          </a:prstGeom>
          <a:noFill/>
          <a:ln>
            <a:noFill/>
          </a:ln>
        </p:spPr>
      </p:pic>
      <p:sp>
        <p:nvSpPr>
          <p:cNvPr id="264" name="Google Shape;264;p28"/>
          <p:cNvSpPr txBox="1"/>
          <p:nvPr/>
        </p:nvSpPr>
        <p:spPr>
          <a:xfrm>
            <a:off x="10331275" y="5197875"/>
            <a:ext cx="1723800" cy="1046700"/>
          </a:xfrm>
          <a:prstGeom prst="rect">
            <a:avLst/>
          </a:prstGeom>
          <a:noFill/>
          <a:ln>
            <a:noFill/>
          </a:ln>
        </p:spPr>
        <p:txBody>
          <a:bodyPr spcFirstLastPara="1" wrap="square" lIns="91425" tIns="91425" rIns="91425" bIns="91425" anchor="t" anchorCtr="0">
            <a:spAutoFit/>
          </a:bodyPr>
          <a:lstStyle/>
          <a:p>
            <a:pPr marL="457200" lvl="0" indent="-260350" algn="l" rtl="0">
              <a:spcBef>
                <a:spcPts val="0"/>
              </a:spcBef>
              <a:spcAft>
                <a:spcPts val="0"/>
              </a:spcAft>
              <a:buClr>
                <a:srgbClr val="0B5394"/>
              </a:buClr>
              <a:buSzPts val="1400"/>
              <a:buFont typeface="Calibri"/>
              <a:buChar char="○"/>
            </a:pPr>
            <a:r>
              <a:rPr lang="en-US">
                <a:solidFill>
                  <a:schemeClr val="dk1"/>
                </a:solidFill>
                <a:latin typeface="Calibri"/>
                <a:ea typeface="Calibri"/>
                <a:cs typeface="Calibri"/>
                <a:sym typeface="Calibri"/>
              </a:rPr>
              <a:t>Class A</a:t>
            </a:r>
            <a:endParaRPr>
              <a:solidFill>
                <a:schemeClr val="dk1"/>
              </a:solidFill>
              <a:latin typeface="Calibri"/>
              <a:ea typeface="Calibri"/>
              <a:cs typeface="Calibri"/>
              <a:sym typeface="Calibri"/>
            </a:endParaRPr>
          </a:p>
          <a:p>
            <a:pPr marL="457200" lvl="0" indent="-260350" algn="l" rtl="0">
              <a:spcBef>
                <a:spcPts val="0"/>
              </a:spcBef>
              <a:spcAft>
                <a:spcPts val="0"/>
              </a:spcAft>
              <a:buClr>
                <a:srgbClr val="E69138"/>
              </a:buClr>
              <a:buSzPts val="1400"/>
              <a:buFont typeface="Calibri"/>
              <a:buChar char="○"/>
            </a:pPr>
            <a:r>
              <a:rPr lang="en-US">
                <a:solidFill>
                  <a:schemeClr val="dk1"/>
                </a:solidFill>
                <a:latin typeface="Calibri"/>
                <a:ea typeface="Calibri"/>
                <a:cs typeface="Calibri"/>
                <a:sym typeface="Calibri"/>
              </a:rPr>
              <a:t>Class B</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     </a:t>
            </a:r>
            <a:r>
              <a:rPr lang="en-US" b="1">
                <a:solidFill>
                  <a:schemeClr val="dk1"/>
                </a:solidFill>
                <a:latin typeface="Calibri"/>
                <a:ea typeface="Calibri"/>
                <a:cs typeface="Calibri"/>
                <a:sym typeface="Calibri"/>
              </a:rPr>
              <a:t>x</a:t>
            </a:r>
            <a:r>
              <a:rPr lang="en-US">
                <a:solidFill>
                  <a:schemeClr val="dk1"/>
                </a:solidFill>
                <a:latin typeface="Calibri"/>
                <a:ea typeface="Calibri"/>
                <a:cs typeface="Calibri"/>
                <a:sym typeface="Calibri"/>
              </a:rPr>
              <a:t>     New point</a:t>
            </a:r>
            <a:endParaRPr>
              <a:solidFill>
                <a:schemeClr val="dk1"/>
              </a:solidFill>
              <a:latin typeface="Calibri"/>
              <a:ea typeface="Calibri"/>
              <a:cs typeface="Calibri"/>
              <a:sym typeface="Calibri"/>
            </a:endParaRPr>
          </a:p>
          <a:p>
            <a:pPr marL="0" lvl="0" indent="0" algn="l" rtl="0">
              <a:spcBef>
                <a:spcPts val="0"/>
              </a:spcBef>
              <a:spcAft>
                <a:spcPts val="0"/>
              </a:spcAft>
              <a:buNone/>
            </a:pPr>
            <a:r>
              <a:rPr lang="en-US">
                <a:solidFill>
                  <a:schemeClr val="dk1"/>
                </a:solidFill>
                <a:latin typeface="Calibri"/>
                <a:ea typeface="Calibri"/>
                <a:cs typeface="Calibri"/>
                <a:sym typeface="Calibri"/>
              </a:rPr>
              <a:t>	 K = 3</a:t>
            </a:r>
            <a:endParaRPr>
              <a:solidFill>
                <a:schemeClr val="dk1"/>
              </a:solidFill>
              <a:latin typeface="Calibri"/>
              <a:ea typeface="Calibri"/>
              <a:cs typeface="Calibri"/>
              <a:sym typeface="Calibri"/>
            </a:endParaRPr>
          </a:p>
        </p:txBody>
      </p:sp>
      <p:sp>
        <p:nvSpPr>
          <p:cNvPr id="265" name="Google Shape;265;p28"/>
          <p:cNvSpPr txBox="1"/>
          <p:nvPr/>
        </p:nvSpPr>
        <p:spPr>
          <a:xfrm>
            <a:off x="7028725" y="6136150"/>
            <a:ext cx="300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Figure 12: KNN approach for new data point with K=3 </a:t>
            </a:r>
            <a:endParaRPr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Conclusion</a:t>
            </a:r>
            <a:endParaRPr/>
          </a:p>
        </p:txBody>
      </p:sp>
      <p:sp>
        <p:nvSpPr>
          <p:cNvPr id="271" name="Google Shape;271;p2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Statistical learning helps with prediction and inference</a:t>
            </a:r>
            <a:endParaRPr/>
          </a:p>
          <a:p>
            <a:pPr marL="457200" lvl="0" indent="-342900" algn="l" rtl="0">
              <a:spcBef>
                <a:spcPts val="0"/>
              </a:spcBef>
              <a:spcAft>
                <a:spcPts val="0"/>
              </a:spcAft>
              <a:buSzPts val="1800"/>
              <a:buChar char="•"/>
            </a:pPr>
            <a:r>
              <a:rPr lang="en-US"/>
              <a:t>It balances accuracy and interpretability</a:t>
            </a:r>
            <a:endParaRPr/>
          </a:p>
          <a:p>
            <a:pPr marL="457200" lvl="0" indent="-342900" algn="l" rtl="0">
              <a:spcBef>
                <a:spcPts val="0"/>
              </a:spcBef>
              <a:spcAft>
                <a:spcPts val="0"/>
              </a:spcAft>
              <a:buSzPts val="1800"/>
              <a:buChar char="•"/>
            </a:pPr>
            <a:r>
              <a:rPr lang="en-US"/>
              <a:t>Key concepts: bias-variance trade-off, model assessment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alibri"/>
              <a:buNone/>
            </a:pPr>
            <a:r>
              <a:rPr lang="en-US"/>
              <a:t>Statistical Learning: An Introduction</a:t>
            </a:r>
            <a:endParaRPr/>
          </a:p>
        </p:txBody>
      </p:sp>
      <p:sp>
        <p:nvSpPr>
          <p:cNvPr id="138" name="Google Shape;138;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457200" lvl="0" indent="-304800" algn="l" rtl="0">
              <a:lnSpc>
                <a:spcPct val="90000"/>
              </a:lnSpc>
              <a:spcBef>
                <a:spcPts val="0"/>
              </a:spcBef>
              <a:spcAft>
                <a:spcPts val="0"/>
              </a:spcAft>
              <a:buSzPts val="1200"/>
              <a:buChar char="●"/>
            </a:pPr>
            <a:r>
              <a:rPr lang="en-US"/>
              <a:t>What is statistical learning?</a:t>
            </a:r>
            <a:endParaRPr/>
          </a:p>
          <a:p>
            <a:pPr marL="457200" lvl="0" indent="-304800" algn="l" rtl="0">
              <a:lnSpc>
                <a:spcPct val="90000"/>
              </a:lnSpc>
              <a:spcBef>
                <a:spcPts val="0"/>
              </a:spcBef>
              <a:spcAft>
                <a:spcPts val="0"/>
              </a:spcAft>
              <a:buSzPts val="1200"/>
              <a:buChar char="●"/>
            </a:pPr>
            <a:r>
              <a:rPr lang="en-US"/>
              <a:t>Goal of statistical learning</a:t>
            </a:r>
            <a:endParaRPr/>
          </a:p>
          <a:p>
            <a:pPr marL="914400" lvl="1" indent="-342900" algn="l" rtl="0">
              <a:lnSpc>
                <a:spcPct val="90000"/>
              </a:lnSpc>
              <a:spcBef>
                <a:spcPts val="0"/>
              </a:spcBef>
              <a:spcAft>
                <a:spcPts val="0"/>
              </a:spcAft>
              <a:buSzPts val="1800"/>
              <a:buChar char="○"/>
            </a:pPr>
            <a:r>
              <a:rPr lang="en-US"/>
              <a:t> Modeling relationships</a:t>
            </a:r>
            <a:endParaRPr/>
          </a:p>
          <a:p>
            <a:pPr marL="914400" lvl="1" indent="-342900" algn="l" rtl="0">
              <a:lnSpc>
                <a:spcPct val="90000"/>
              </a:lnSpc>
              <a:spcBef>
                <a:spcPts val="0"/>
              </a:spcBef>
              <a:spcAft>
                <a:spcPts val="0"/>
              </a:spcAft>
              <a:buSzPts val="1800"/>
              <a:buChar char="○"/>
            </a:pPr>
            <a:r>
              <a:rPr lang="en-US"/>
              <a:t> Predicting outputs</a:t>
            </a:r>
            <a:endParaRPr/>
          </a:p>
          <a:p>
            <a:pPr marL="0" lvl="0" indent="0" algn="l" rtl="0">
              <a:lnSpc>
                <a:spcPct val="90000"/>
              </a:lnSpc>
              <a:spcBef>
                <a:spcPts val="0"/>
              </a:spcBef>
              <a:spcAft>
                <a:spcPts val="0"/>
              </a:spcAft>
              <a:buNone/>
            </a:pPr>
            <a:endParaRPr/>
          </a:p>
          <a:p>
            <a:pPr marL="457200" lvl="0" indent="0" algn="l" rtl="0">
              <a:spcBef>
                <a:spcPts val="1000"/>
              </a:spcBef>
              <a:spcAft>
                <a:spcPts val="0"/>
              </a:spcAft>
              <a:buNone/>
            </a:pPr>
            <a:r>
              <a:rPr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7"/>
          <p:cNvSpPr txBox="1">
            <a:spLocks noGrp="1"/>
          </p:cNvSpPr>
          <p:nvPr>
            <p:ph type="title"/>
          </p:nvPr>
        </p:nvSpPr>
        <p:spPr>
          <a:xfrm>
            <a:off x="838188"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Example: Income Data</a:t>
            </a:r>
            <a:endParaRPr/>
          </a:p>
        </p:txBody>
      </p:sp>
      <p:sp>
        <p:nvSpPr>
          <p:cNvPr id="144" name="Google Shape;144;p1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457200" lvl="0" indent="0" algn="l" rtl="0">
              <a:lnSpc>
                <a:spcPct val="100000"/>
              </a:lnSpc>
              <a:spcBef>
                <a:spcPts val="0"/>
              </a:spcBef>
              <a:spcAft>
                <a:spcPts val="0"/>
              </a:spcAft>
              <a:buNone/>
            </a:pPr>
            <a:endParaRPr sz="1200"/>
          </a:p>
          <a:p>
            <a:pPr marL="45720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endParaRPr sz="1200"/>
          </a:p>
          <a:p>
            <a:pPr marL="457200" lvl="0" indent="0" algn="l" rtl="0">
              <a:lnSpc>
                <a:spcPct val="100000"/>
              </a:lnSpc>
              <a:spcBef>
                <a:spcPts val="0"/>
              </a:spcBef>
              <a:spcAft>
                <a:spcPts val="0"/>
              </a:spcAft>
              <a:buNone/>
            </a:pPr>
            <a:endParaRPr sz="1200"/>
          </a:p>
          <a:p>
            <a:pPr marL="457200" lvl="0" indent="0" algn="l" rtl="0">
              <a:lnSpc>
                <a:spcPct val="100000"/>
              </a:lnSpc>
              <a:spcBef>
                <a:spcPts val="0"/>
              </a:spcBef>
              <a:spcAft>
                <a:spcPts val="0"/>
              </a:spcAft>
              <a:buNone/>
            </a:pPr>
            <a:endParaRPr sz="1200"/>
          </a:p>
          <a:p>
            <a:pPr marL="0" lvl="0" indent="0" algn="l" rtl="0">
              <a:spcBef>
                <a:spcPts val="1000"/>
              </a:spcBef>
              <a:spcAft>
                <a:spcPts val="0"/>
              </a:spcAft>
              <a:buNone/>
            </a:pPr>
            <a:endParaRPr sz="1200"/>
          </a:p>
          <a:p>
            <a:pPr marL="457200" lvl="0" indent="0" algn="l" rtl="0">
              <a:lnSpc>
                <a:spcPct val="100000"/>
              </a:lnSpc>
              <a:spcBef>
                <a:spcPts val="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a:p>
            <a:pPr marL="0" lvl="0" indent="0" algn="l" rtl="0">
              <a:spcBef>
                <a:spcPts val="1000"/>
              </a:spcBef>
              <a:spcAft>
                <a:spcPts val="0"/>
              </a:spcAft>
              <a:buNone/>
            </a:pPr>
            <a:endParaRPr sz="1200"/>
          </a:p>
        </p:txBody>
      </p:sp>
      <p:pic>
        <p:nvPicPr>
          <p:cNvPr id="145" name="Google Shape;145;p17"/>
          <p:cNvPicPr preferRelativeResize="0"/>
          <p:nvPr/>
        </p:nvPicPr>
        <p:blipFill>
          <a:blip r:embed="rId3">
            <a:alphaModFix/>
          </a:blip>
          <a:stretch>
            <a:fillRect/>
          </a:stretch>
        </p:blipFill>
        <p:spPr>
          <a:xfrm>
            <a:off x="2662225" y="2093475"/>
            <a:ext cx="6867525" cy="3295650"/>
          </a:xfrm>
          <a:prstGeom prst="rect">
            <a:avLst/>
          </a:prstGeom>
          <a:noFill/>
          <a:ln>
            <a:noFill/>
          </a:ln>
        </p:spPr>
      </p:pic>
      <p:sp>
        <p:nvSpPr>
          <p:cNvPr id="146" name="Google Shape;146;p17"/>
          <p:cNvSpPr txBox="1"/>
          <p:nvPr/>
        </p:nvSpPr>
        <p:spPr>
          <a:xfrm>
            <a:off x="9373500" y="3216625"/>
            <a:ext cx="1980300" cy="16809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endParaRPr sz="2800">
              <a:solidFill>
                <a:schemeClr val="dk1"/>
              </a:solidFill>
              <a:latin typeface="Calibri"/>
              <a:ea typeface="Calibri"/>
              <a:cs typeface="Calibri"/>
              <a:sym typeface="Calibri"/>
            </a:endParaRPr>
          </a:p>
          <a:p>
            <a:pPr marL="457200" lvl="0" indent="-304800" algn="l" rtl="0">
              <a:spcBef>
                <a:spcPts val="0"/>
              </a:spcBef>
              <a:spcAft>
                <a:spcPts val="0"/>
              </a:spcAft>
              <a:buClr>
                <a:srgbClr val="FF0000"/>
              </a:buClr>
              <a:buSzPts val="1200"/>
              <a:buChar char="■"/>
            </a:pPr>
            <a:r>
              <a:rPr lang="en-US" sz="1200">
                <a:solidFill>
                  <a:schemeClr val="dk1"/>
                </a:solidFill>
                <a:latin typeface="Calibri"/>
                <a:ea typeface="Calibri"/>
                <a:cs typeface="Calibri"/>
                <a:sym typeface="Calibri"/>
              </a:rPr>
              <a:t>Observations</a:t>
            </a:r>
            <a:endParaRPr sz="1200">
              <a:solidFill>
                <a:schemeClr val="dk1"/>
              </a:solidFill>
              <a:latin typeface="Calibri"/>
              <a:ea typeface="Calibri"/>
              <a:cs typeface="Calibri"/>
              <a:sym typeface="Calibri"/>
            </a:endParaRPr>
          </a:p>
          <a:p>
            <a:pPr marL="457200" lvl="0" indent="-304800" algn="l" rtl="0">
              <a:spcBef>
                <a:spcPts val="0"/>
              </a:spcBef>
              <a:spcAft>
                <a:spcPts val="0"/>
              </a:spcAft>
              <a:buClr>
                <a:srgbClr val="0000FF"/>
              </a:buClr>
              <a:buSzPts val="1200"/>
              <a:buChar char="■"/>
            </a:pPr>
            <a:r>
              <a:rPr lang="en-US" sz="1200">
                <a:solidFill>
                  <a:schemeClr val="dk1"/>
                </a:solidFill>
                <a:latin typeface="Calibri"/>
                <a:ea typeface="Calibri"/>
                <a:cs typeface="Calibri"/>
                <a:sym typeface="Calibri"/>
              </a:rPr>
              <a:t>True Relationship</a:t>
            </a:r>
            <a:endParaRPr sz="1200">
              <a:solidFill>
                <a:schemeClr val="dk1"/>
              </a:solidFill>
              <a:latin typeface="Calibri"/>
              <a:ea typeface="Calibri"/>
              <a:cs typeface="Calibri"/>
              <a:sym typeface="Calibri"/>
            </a:endParaRPr>
          </a:p>
          <a:p>
            <a:pPr marL="457200" lvl="0" indent="-304800" algn="l" rtl="0">
              <a:spcBef>
                <a:spcPts val="0"/>
              </a:spcBef>
              <a:spcAft>
                <a:spcPts val="0"/>
              </a:spcAft>
              <a:buClr>
                <a:srgbClr val="000000"/>
              </a:buClr>
              <a:buSzPts val="1200"/>
              <a:buFont typeface="Calibri"/>
              <a:buChar char="■"/>
            </a:pPr>
            <a:r>
              <a:rPr lang="en-US" sz="1200">
                <a:solidFill>
                  <a:schemeClr val="dk1"/>
                </a:solidFill>
                <a:latin typeface="Calibri"/>
                <a:ea typeface="Calibri"/>
                <a:cs typeface="Calibri"/>
                <a:sym typeface="Calibri"/>
              </a:rPr>
              <a:t>Error</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457200" lvl="0" indent="0" algn="l" rtl="0">
              <a:spcBef>
                <a:spcPts val="0"/>
              </a:spcBef>
              <a:spcAft>
                <a:spcPts val="0"/>
              </a:spcAft>
              <a:buNone/>
            </a:pPr>
            <a:endParaRPr sz="1200">
              <a:solidFill>
                <a:schemeClr val="dk1"/>
              </a:solidFill>
              <a:latin typeface="Calibri"/>
              <a:ea typeface="Calibri"/>
              <a:cs typeface="Calibri"/>
              <a:sym typeface="Calibri"/>
            </a:endParaRPr>
          </a:p>
          <a:p>
            <a:pPr marL="45720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47" name="Google Shape;147;p17"/>
          <p:cNvSpPr txBox="1"/>
          <p:nvPr/>
        </p:nvSpPr>
        <p:spPr>
          <a:xfrm>
            <a:off x="5261175" y="5650325"/>
            <a:ext cx="2932800" cy="52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Figure 1: The Income data set</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Why Estimate f?</a:t>
            </a:r>
            <a:endParaRPr/>
          </a:p>
          <a:p>
            <a:pPr marL="0" lvl="0" indent="0" algn="l" rtl="0">
              <a:spcBef>
                <a:spcPts val="0"/>
              </a:spcBef>
              <a:spcAft>
                <a:spcPts val="0"/>
              </a:spcAft>
              <a:buNone/>
            </a:pPr>
            <a:endParaRPr/>
          </a:p>
        </p:txBody>
      </p:sp>
      <p:sp>
        <p:nvSpPr>
          <p:cNvPr id="153" name="Google Shape;153;p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00050" lvl="1" indent="-304800" algn="l" rtl="0">
              <a:spcBef>
                <a:spcPts val="500"/>
              </a:spcBef>
              <a:spcAft>
                <a:spcPts val="0"/>
              </a:spcAft>
              <a:buSzPts val="1200"/>
              <a:buChar char="●"/>
            </a:pPr>
            <a:r>
              <a:rPr lang="en-US" dirty="0"/>
              <a:t>Reasons</a:t>
            </a:r>
            <a:endParaRPr dirty="0"/>
          </a:p>
          <a:p>
            <a:pPr marL="914400" lvl="1" indent="-342900" algn="l" rtl="0">
              <a:spcBef>
                <a:spcPts val="0"/>
              </a:spcBef>
              <a:spcAft>
                <a:spcPts val="0"/>
              </a:spcAft>
              <a:buSzPts val="1800"/>
              <a:buChar char="○"/>
            </a:pPr>
            <a:r>
              <a:rPr lang="en-US" dirty="0"/>
              <a:t>Prediction</a:t>
            </a:r>
            <a:endParaRPr dirty="0"/>
          </a:p>
          <a:p>
            <a:pPr marL="914400" lvl="1" indent="-342900" algn="l" rtl="0">
              <a:spcBef>
                <a:spcPts val="0"/>
              </a:spcBef>
              <a:spcAft>
                <a:spcPts val="0"/>
              </a:spcAft>
              <a:buSzPts val="1800"/>
              <a:buChar char="○"/>
            </a:pPr>
            <a:r>
              <a:rPr lang="en-US" dirty="0"/>
              <a:t>Inference</a:t>
            </a:r>
            <a:endParaRPr dirty="0"/>
          </a:p>
          <a:p>
            <a:pPr marL="400050" lvl="1" indent="-304800" algn="l" rtl="0">
              <a:spcBef>
                <a:spcPts val="0"/>
              </a:spcBef>
              <a:spcAft>
                <a:spcPts val="0"/>
              </a:spcAft>
              <a:buSzPts val="1200"/>
              <a:buChar char="●"/>
            </a:pPr>
            <a:r>
              <a:rPr lang="en-US" dirty="0"/>
              <a:t>Example</a:t>
            </a:r>
            <a:endParaRPr dirty="0"/>
          </a:p>
          <a:p>
            <a:pPr marL="914400" lvl="1" indent="-342900" algn="l" rtl="0">
              <a:spcBef>
                <a:spcPts val="0"/>
              </a:spcBef>
              <a:spcAft>
                <a:spcPts val="0"/>
              </a:spcAft>
              <a:buSzPts val="1800"/>
              <a:buChar char="○"/>
            </a:pPr>
            <a:r>
              <a:rPr lang="en-US" dirty="0"/>
              <a:t>Income data</a:t>
            </a:r>
            <a:endParaRPr dirty="0"/>
          </a:p>
          <a:p>
            <a:pPr marL="914400" lvl="1" indent="-342900" algn="l" rtl="0">
              <a:spcBef>
                <a:spcPts val="0"/>
              </a:spcBef>
              <a:spcAft>
                <a:spcPts val="0"/>
              </a:spcAft>
              <a:buSzPts val="1800"/>
              <a:buChar char="○"/>
            </a:pPr>
            <a:r>
              <a:rPr lang="en-US" dirty="0"/>
              <a:t>Customer purchase data</a:t>
            </a:r>
            <a:endParaRPr dirty="0"/>
          </a:p>
          <a:p>
            <a:pPr marL="0" lvl="0" indent="0" algn="l" rtl="0">
              <a:spcBef>
                <a:spcPts val="1000"/>
              </a:spcBef>
              <a:spcAft>
                <a:spcPts val="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How Do We Estimate f?</a:t>
            </a:r>
            <a:endParaRPr/>
          </a:p>
        </p:txBody>
      </p:sp>
      <p:sp>
        <p:nvSpPr>
          <p:cNvPr id="159" name="Google Shape;159;p1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92500"/>
          </a:bodyPr>
          <a:lstStyle/>
          <a:p>
            <a:pPr marL="457200" lvl="0" indent="-342900" algn="l" rtl="0">
              <a:spcBef>
                <a:spcPts val="1000"/>
              </a:spcBef>
              <a:spcAft>
                <a:spcPts val="0"/>
              </a:spcAft>
              <a:buSzPts val="1800"/>
              <a:buChar char="•"/>
            </a:pPr>
            <a:r>
              <a:rPr lang="en-US"/>
              <a:t>Using statistical learning method</a:t>
            </a:r>
            <a:endParaRPr/>
          </a:p>
          <a:p>
            <a:pPr marL="457200" lvl="0" indent="-342900" algn="l" rtl="0">
              <a:spcBef>
                <a:spcPts val="0"/>
              </a:spcBef>
              <a:spcAft>
                <a:spcPts val="0"/>
              </a:spcAft>
              <a:buSzPts val="1800"/>
              <a:buChar char="•"/>
            </a:pPr>
            <a:r>
              <a:rPr lang="en-US"/>
              <a:t>Parametric or non parametric </a:t>
            </a:r>
            <a:endParaRPr/>
          </a:p>
          <a:p>
            <a:pPr marL="457200" lvl="0" indent="-342900" algn="l" rtl="0">
              <a:spcBef>
                <a:spcPts val="0"/>
              </a:spcBef>
              <a:spcAft>
                <a:spcPts val="0"/>
              </a:spcAft>
              <a:buSzPts val="1800"/>
              <a:buChar char="•"/>
            </a:pPr>
            <a:r>
              <a:rPr lang="en-US"/>
              <a:t>Pros and Cons                                                              </a:t>
            </a:r>
            <a:endParaRPr/>
          </a:p>
          <a:p>
            <a:pPr marL="0" lvl="0" indent="0" algn="l" rtl="0">
              <a:spcBef>
                <a:spcPts val="1000"/>
              </a:spcBef>
              <a:spcAft>
                <a:spcPts val="0"/>
              </a:spcAft>
              <a:buNone/>
            </a:pPr>
            <a:r>
              <a:rPr lang="en-US"/>
              <a:t>               </a:t>
            </a:r>
            <a:endParaRPr/>
          </a:p>
          <a:p>
            <a:pPr marL="0" lvl="0" indent="0" algn="l" rtl="0">
              <a:spcBef>
                <a:spcPts val="1000"/>
              </a:spcBef>
              <a:spcAft>
                <a:spcPts val="0"/>
              </a:spcAft>
              <a:buNone/>
            </a:pPr>
            <a:endParaRPr/>
          </a:p>
          <a:p>
            <a:pPr marL="0" lvl="0" indent="0" algn="l" rtl="0">
              <a:spcBef>
                <a:spcPts val="1000"/>
              </a:spcBef>
              <a:spcAft>
                <a:spcPts val="0"/>
              </a:spcAft>
              <a:buNone/>
            </a:pPr>
            <a:endParaRPr/>
          </a:p>
          <a:p>
            <a:pPr marL="457200" lvl="0" indent="0" algn="l" rtl="0">
              <a:lnSpc>
                <a:spcPct val="100000"/>
              </a:lnSpc>
              <a:spcBef>
                <a:spcPts val="0"/>
              </a:spcBef>
              <a:spcAft>
                <a:spcPts val="0"/>
              </a:spcAft>
              <a:buNone/>
            </a:pPr>
            <a:endParaRPr sz="1200"/>
          </a:p>
          <a:p>
            <a:pPr marL="457200" lvl="0" indent="0" algn="l" rtl="0">
              <a:lnSpc>
                <a:spcPct val="100000"/>
              </a:lnSpc>
              <a:spcBef>
                <a:spcPts val="0"/>
              </a:spcBef>
              <a:spcAft>
                <a:spcPts val="0"/>
              </a:spcAft>
              <a:buNone/>
            </a:pPr>
            <a:endParaRPr sz="1200"/>
          </a:p>
          <a:p>
            <a:pPr marL="457200" lvl="0" indent="0" algn="l" rtl="0">
              <a:lnSpc>
                <a:spcPct val="100000"/>
              </a:lnSpc>
              <a:spcBef>
                <a:spcPts val="0"/>
              </a:spcBef>
              <a:spcAft>
                <a:spcPts val="0"/>
              </a:spcAft>
              <a:buNone/>
            </a:pPr>
            <a:endParaRPr sz="1200"/>
          </a:p>
          <a:p>
            <a:pPr marL="457200" lvl="0" indent="0" algn="l" rtl="0">
              <a:lnSpc>
                <a:spcPct val="100000"/>
              </a:lnSpc>
              <a:spcBef>
                <a:spcPts val="0"/>
              </a:spcBef>
              <a:spcAft>
                <a:spcPts val="0"/>
              </a:spcAft>
              <a:buNone/>
            </a:pPr>
            <a:endParaRPr sz="1200"/>
          </a:p>
          <a:p>
            <a:pPr marL="457200" lvl="0" indent="0" algn="l" rtl="0">
              <a:lnSpc>
                <a:spcPct val="100000"/>
              </a:lnSpc>
              <a:spcBef>
                <a:spcPts val="0"/>
              </a:spcBef>
              <a:spcAft>
                <a:spcPts val="0"/>
              </a:spcAft>
              <a:buNone/>
            </a:pPr>
            <a:endParaRPr sz="1200"/>
          </a:p>
          <a:p>
            <a:pPr marL="457200" lvl="0" indent="0" algn="l" rtl="0">
              <a:lnSpc>
                <a:spcPct val="100000"/>
              </a:lnSpc>
              <a:spcBef>
                <a:spcPts val="0"/>
              </a:spcBef>
              <a:spcAft>
                <a:spcPts val="0"/>
              </a:spcAft>
              <a:buNone/>
            </a:pPr>
            <a:endParaRPr sz="1200"/>
          </a:p>
          <a:p>
            <a:pPr marL="457200" lvl="0" indent="0" algn="l" rtl="0">
              <a:lnSpc>
                <a:spcPct val="100000"/>
              </a:lnSpc>
              <a:spcBef>
                <a:spcPts val="0"/>
              </a:spcBef>
              <a:spcAft>
                <a:spcPts val="0"/>
              </a:spcAft>
              <a:buNone/>
            </a:pPr>
            <a:endParaRPr sz="1200"/>
          </a:p>
          <a:p>
            <a:pPr marL="457200" lvl="0" indent="0" algn="l" rtl="0">
              <a:lnSpc>
                <a:spcPct val="100000"/>
              </a:lnSpc>
              <a:spcBef>
                <a:spcPts val="0"/>
              </a:spcBef>
              <a:spcAft>
                <a:spcPts val="0"/>
              </a:spcAft>
              <a:buNone/>
            </a:pPr>
            <a:endParaRPr sz="1200"/>
          </a:p>
          <a:p>
            <a:pPr marL="457200" lvl="0" indent="0" algn="l" rtl="0">
              <a:lnSpc>
                <a:spcPct val="100000"/>
              </a:lnSpc>
              <a:spcBef>
                <a:spcPts val="0"/>
              </a:spcBef>
              <a:spcAft>
                <a:spcPts val="0"/>
              </a:spcAft>
              <a:buNone/>
            </a:pPr>
            <a:endParaRPr sz="1200"/>
          </a:p>
          <a:p>
            <a:pPr marL="457200" lvl="0" indent="0" algn="l" rtl="0">
              <a:lnSpc>
                <a:spcPct val="100000"/>
              </a:lnSpc>
              <a:spcBef>
                <a:spcPts val="0"/>
              </a:spcBef>
              <a:spcAft>
                <a:spcPts val="0"/>
              </a:spcAft>
              <a:buNone/>
            </a:pPr>
            <a:endParaRPr sz="1200"/>
          </a:p>
          <a:p>
            <a:pPr marL="457200" lvl="0" indent="0" algn="l" rtl="0">
              <a:lnSpc>
                <a:spcPct val="100000"/>
              </a:lnSpc>
              <a:spcBef>
                <a:spcPts val="0"/>
              </a:spcBef>
              <a:spcAft>
                <a:spcPts val="0"/>
              </a:spcAft>
              <a:buNone/>
            </a:pPr>
            <a:endParaRPr sz="1200"/>
          </a:p>
          <a:p>
            <a:pPr marL="457200" lvl="0" indent="0" algn="l" rtl="0">
              <a:lnSpc>
                <a:spcPct val="100000"/>
              </a:lnSpc>
              <a:spcBef>
                <a:spcPts val="0"/>
              </a:spcBef>
              <a:spcAft>
                <a:spcPts val="0"/>
              </a:spcAft>
              <a:buNone/>
            </a:pPr>
            <a:r>
              <a:rPr lang="en-US" sz="1200"/>
              <a:t>                                                                        </a:t>
            </a:r>
            <a:endParaRPr sz="1200"/>
          </a:p>
          <a:p>
            <a:pPr marL="457200" lvl="0" indent="0" algn="l" rtl="0">
              <a:spcBef>
                <a:spcPts val="1000"/>
              </a:spcBef>
              <a:spcAft>
                <a:spcPts val="0"/>
              </a:spcAft>
              <a:buNone/>
            </a:pP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Parametric and Non-Parametric Examples</a:t>
            </a:r>
            <a:endParaRPr/>
          </a:p>
        </p:txBody>
      </p:sp>
      <p:pic>
        <p:nvPicPr>
          <p:cNvPr id="165" name="Google Shape;165;p20"/>
          <p:cNvPicPr preferRelativeResize="0"/>
          <p:nvPr/>
        </p:nvPicPr>
        <p:blipFill>
          <a:blip r:embed="rId3">
            <a:alphaModFix/>
          </a:blip>
          <a:stretch>
            <a:fillRect/>
          </a:stretch>
        </p:blipFill>
        <p:spPr>
          <a:xfrm>
            <a:off x="4683125" y="1825625"/>
            <a:ext cx="3206750" cy="2667000"/>
          </a:xfrm>
          <a:prstGeom prst="rect">
            <a:avLst/>
          </a:prstGeom>
          <a:noFill/>
          <a:ln>
            <a:noFill/>
          </a:ln>
        </p:spPr>
      </p:pic>
      <p:pic>
        <p:nvPicPr>
          <p:cNvPr id="166" name="Google Shape;166;p20"/>
          <p:cNvPicPr preferRelativeResize="0"/>
          <p:nvPr/>
        </p:nvPicPr>
        <p:blipFill>
          <a:blip r:embed="rId4">
            <a:alphaModFix/>
          </a:blip>
          <a:stretch>
            <a:fillRect/>
          </a:stretch>
        </p:blipFill>
        <p:spPr>
          <a:xfrm>
            <a:off x="1193050" y="3544575"/>
            <a:ext cx="3381375" cy="2667000"/>
          </a:xfrm>
          <a:prstGeom prst="rect">
            <a:avLst/>
          </a:prstGeom>
          <a:noFill/>
          <a:ln>
            <a:noFill/>
          </a:ln>
        </p:spPr>
      </p:pic>
      <p:pic>
        <p:nvPicPr>
          <p:cNvPr id="167" name="Google Shape;167;p20"/>
          <p:cNvPicPr preferRelativeResize="0"/>
          <p:nvPr/>
        </p:nvPicPr>
        <p:blipFill>
          <a:blip r:embed="rId5">
            <a:alphaModFix/>
          </a:blip>
          <a:stretch>
            <a:fillRect/>
          </a:stretch>
        </p:blipFill>
        <p:spPr>
          <a:xfrm>
            <a:off x="7692838" y="3613375"/>
            <a:ext cx="3698875" cy="2825750"/>
          </a:xfrm>
          <a:prstGeom prst="rect">
            <a:avLst/>
          </a:prstGeom>
          <a:noFill/>
          <a:ln>
            <a:noFill/>
          </a:ln>
        </p:spPr>
      </p:pic>
      <p:sp>
        <p:nvSpPr>
          <p:cNvPr id="168" name="Google Shape;168;p20"/>
          <p:cNvSpPr txBox="1"/>
          <p:nvPr/>
        </p:nvSpPr>
        <p:spPr>
          <a:xfrm>
            <a:off x="0" y="4663500"/>
            <a:ext cx="1479300" cy="1311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endParaRPr sz="2800">
              <a:solidFill>
                <a:schemeClr val="dk1"/>
              </a:solidFill>
              <a:latin typeface="Calibri"/>
              <a:ea typeface="Calibri"/>
              <a:cs typeface="Calibri"/>
              <a:sym typeface="Calibri"/>
            </a:endParaRPr>
          </a:p>
          <a:p>
            <a:pPr marL="457200" lvl="0" indent="-304800" algn="l" rtl="0">
              <a:spcBef>
                <a:spcPts val="0"/>
              </a:spcBef>
              <a:spcAft>
                <a:spcPts val="0"/>
              </a:spcAft>
              <a:buClr>
                <a:srgbClr val="FF0000"/>
              </a:buClr>
              <a:buSzPts val="1200"/>
              <a:buChar char="■"/>
            </a:pPr>
            <a:r>
              <a:rPr lang="en-US" sz="1200">
                <a:solidFill>
                  <a:schemeClr val="dk1"/>
                </a:solidFill>
                <a:latin typeface="Calibri"/>
                <a:ea typeface="Calibri"/>
                <a:cs typeface="Calibri"/>
                <a:sym typeface="Calibri"/>
              </a:rPr>
              <a:t>Observations</a:t>
            </a:r>
            <a:endParaRPr sz="1200">
              <a:solidFill>
                <a:schemeClr val="dk1"/>
              </a:solidFill>
              <a:latin typeface="Calibri"/>
              <a:ea typeface="Calibri"/>
              <a:cs typeface="Calibri"/>
              <a:sym typeface="Calibri"/>
            </a:endParaRPr>
          </a:p>
          <a:p>
            <a:pPr marL="457200" lvl="0" indent="-304800" algn="l" rtl="0">
              <a:spcBef>
                <a:spcPts val="0"/>
              </a:spcBef>
              <a:spcAft>
                <a:spcPts val="0"/>
              </a:spcAft>
              <a:buClr>
                <a:srgbClr val="E69138"/>
              </a:buClr>
              <a:buSzPts val="1200"/>
              <a:buChar char="■"/>
            </a:pPr>
            <a:r>
              <a:rPr lang="en-US" sz="1200">
                <a:solidFill>
                  <a:schemeClr val="dk1"/>
                </a:solidFill>
                <a:latin typeface="Calibri"/>
                <a:ea typeface="Calibri"/>
                <a:cs typeface="Calibri"/>
                <a:sym typeface="Calibri"/>
              </a:rPr>
              <a:t>Least squares</a:t>
            </a:r>
            <a:endParaRPr sz="1200">
              <a:solidFill>
                <a:schemeClr val="dk1"/>
              </a:solidFill>
              <a:latin typeface="Calibri"/>
              <a:ea typeface="Calibri"/>
              <a:cs typeface="Calibri"/>
              <a:sym typeface="Calibri"/>
            </a:endParaRPr>
          </a:p>
          <a:p>
            <a:pPr marL="457200" lvl="0" indent="0" algn="l" rtl="0">
              <a:spcBef>
                <a:spcPts val="0"/>
              </a:spcBef>
              <a:spcAft>
                <a:spcPts val="0"/>
              </a:spcAft>
              <a:buNone/>
            </a:pPr>
            <a:r>
              <a:rPr lang="en-US" sz="1200">
                <a:solidFill>
                  <a:schemeClr val="dk1"/>
                </a:solidFill>
                <a:latin typeface="Calibri"/>
                <a:ea typeface="Calibri"/>
                <a:cs typeface="Calibri"/>
                <a:sym typeface="Calibri"/>
              </a:rPr>
              <a:t> fit</a:t>
            </a:r>
            <a:endParaRPr sz="1200">
              <a:solidFill>
                <a:schemeClr val="dk1"/>
              </a:solidFill>
              <a:latin typeface="Calibri"/>
              <a:ea typeface="Calibri"/>
              <a:cs typeface="Calibri"/>
              <a:sym typeface="Calibri"/>
            </a:endParaRPr>
          </a:p>
          <a:p>
            <a:pPr marL="45720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69" name="Google Shape;169;p20"/>
          <p:cNvSpPr txBox="1"/>
          <p:nvPr/>
        </p:nvSpPr>
        <p:spPr>
          <a:xfrm>
            <a:off x="10211700" y="3332450"/>
            <a:ext cx="1980300" cy="738900"/>
          </a:xfrm>
          <a:prstGeom prst="rect">
            <a:avLst/>
          </a:prstGeom>
          <a:noFill/>
          <a:ln>
            <a:noFill/>
          </a:ln>
        </p:spPr>
        <p:txBody>
          <a:bodyPr spcFirstLastPara="1" wrap="square" lIns="91425" tIns="91425" rIns="91425" bIns="91425" anchor="t" anchorCtr="0">
            <a:spAutoFit/>
          </a:bodyPr>
          <a:lstStyle/>
          <a:p>
            <a:pPr marL="457200" lvl="0" indent="-304800" algn="l" rtl="0">
              <a:spcBef>
                <a:spcPts val="0"/>
              </a:spcBef>
              <a:spcAft>
                <a:spcPts val="0"/>
              </a:spcAft>
              <a:buClr>
                <a:srgbClr val="FF0000"/>
              </a:buClr>
              <a:buSzPts val="1200"/>
              <a:buChar char="■"/>
            </a:pPr>
            <a:r>
              <a:rPr lang="en-US" sz="1200">
                <a:solidFill>
                  <a:schemeClr val="dk1"/>
                </a:solidFill>
                <a:latin typeface="Calibri"/>
                <a:ea typeface="Calibri"/>
                <a:cs typeface="Calibri"/>
                <a:sym typeface="Calibri"/>
              </a:rPr>
              <a:t>Observations</a:t>
            </a:r>
            <a:endParaRPr sz="1200">
              <a:solidFill>
                <a:schemeClr val="dk1"/>
              </a:solidFill>
              <a:latin typeface="Calibri"/>
              <a:ea typeface="Calibri"/>
              <a:cs typeface="Calibri"/>
              <a:sym typeface="Calibri"/>
            </a:endParaRPr>
          </a:p>
          <a:p>
            <a:pPr marL="457200" lvl="0" indent="-304800" algn="l" rtl="0">
              <a:spcBef>
                <a:spcPts val="0"/>
              </a:spcBef>
              <a:spcAft>
                <a:spcPts val="0"/>
              </a:spcAft>
              <a:buClr>
                <a:srgbClr val="E69138"/>
              </a:buClr>
              <a:buSzPts val="1200"/>
              <a:buChar char="■"/>
            </a:pPr>
            <a:r>
              <a:rPr lang="en-US" sz="1200">
                <a:solidFill>
                  <a:schemeClr val="dk1"/>
                </a:solidFill>
                <a:latin typeface="Calibri"/>
                <a:ea typeface="Calibri"/>
                <a:cs typeface="Calibri"/>
                <a:sym typeface="Calibri"/>
              </a:rPr>
              <a:t>Smooth thin-plate spline fit </a:t>
            </a:r>
            <a:endParaRPr sz="1200">
              <a:solidFill>
                <a:schemeClr val="dk1"/>
              </a:solidFill>
              <a:latin typeface="Calibri"/>
              <a:ea typeface="Calibri"/>
              <a:cs typeface="Calibri"/>
              <a:sym typeface="Calibri"/>
            </a:endParaRPr>
          </a:p>
        </p:txBody>
      </p:sp>
      <p:sp>
        <p:nvSpPr>
          <p:cNvPr id="170" name="Google Shape;170;p20"/>
          <p:cNvSpPr txBox="1"/>
          <p:nvPr/>
        </p:nvSpPr>
        <p:spPr>
          <a:xfrm>
            <a:off x="2702825" y="1825625"/>
            <a:ext cx="1980300" cy="11268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endParaRPr sz="2800">
              <a:solidFill>
                <a:schemeClr val="dk1"/>
              </a:solidFill>
              <a:latin typeface="Calibri"/>
              <a:ea typeface="Calibri"/>
              <a:cs typeface="Calibri"/>
              <a:sym typeface="Calibri"/>
            </a:endParaRPr>
          </a:p>
          <a:p>
            <a:pPr marL="457200" lvl="0" indent="-304800" algn="l" rtl="0">
              <a:spcBef>
                <a:spcPts val="0"/>
              </a:spcBef>
              <a:spcAft>
                <a:spcPts val="0"/>
              </a:spcAft>
              <a:buClr>
                <a:srgbClr val="FF0000"/>
              </a:buClr>
              <a:buSzPts val="1200"/>
              <a:buChar char="■"/>
            </a:pPr>
            <a:r>
              <a:rPr lang="en-US" sz="1200">
                <a:solidFill>
                  <a:schemeClr val="dk1"/>
                </a:solidFill>
                <a:latin typeface="Calibri"/>
                <a:ea typeface="Calibri"/>
                <a:cs typeface="Calibri"/>
                <a:sym typeface="Calibri"/>
              </a:rPr>
              <a:t>Observations</a:t>
            </a:r>
            <a:endParaRPr sz="1200">
              <a:solidFill>
                <a:schemeClr val="dk1"/>
              </a:solidFill>
              <a:latin typeface="Calibri"/>
              <a:ea typeface="Calibri"/>
              <a:cs typeface="Calibri"/>
              <a:sym typeface="Calibri"/>
            </a:endParaRPr>
          </a:p>
          <a:p>
            <a:pPr marL="457200" lvl="0" indent="-304800" algn="l" rtl="0">
              <a:spcBef>
                <a:spcPts val="0"/>
              </a:spcBef>
              <a:spcAft>
                <a:spcPts val="0"/>
              </a:spcAft>
              <a:buClr>
                <a:srgbClr val="E69138"/>
              </a:buClr>
              <a:buSzPts val="1200"/>
              <a:buChar char="■"/>
            </a:pPr>
            <a:r>
              <a:rPr lang="en-US" sz="1200">
                <a:solidFill>
                  <a:schemeClr val="dk1"/>
                </a:solidFill>
                <a:latin typeface="Calibri"/>
                <a:ea typeface="Calibri"/>
                <a:cs typeface="Calibri"/>
                <a:sym typeface="Calibri"/>
              </a:rPr>
              <a:t>True Relationship</a:t>
            </a:r>
            <a:endParaRPr sz="1200">
              <a:solidFill>
                <a:schemeClr val="dk1"/>
              </a:solidFill>
              <a:latin typeface="Calibri"/>
              <a:ea typeface="Calibri"/>
              <a:cs typeface="Calibri"/>
              <a:sym typeface="Calibri"/>
            </a:endParaRPr>
          </a:p>
          <a:p>
            <a:pPr marL="45720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171" name="Google Shape;171;p20"/>
          <p:cNvSpPr txBox="1"/>
          <p:nvPr/>
        </p:nvSpPr>
        <p:spPr>
          <a:xfrm>
            <a:off x="1193050" y="6045750"/>
            <a:ext cx="2932800" cy="52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Figure 2: A linear model fit by least squares to the Income data</a:t>
            </a:r>
            <a:endParaRPr sz="1200">
              <a:solidFill>
                <a:schemeClr val="dk1"/>
              </a:solidFill>
              <a:latin typeface="Calibri"/>
              <a:ea typeface="Calibri"/>
              <a:cs typeface="Calibri"/>
              <a:sym typeface="Calibri"/>
            </a:endParaRPr>
          </a:p>
        </p:txBody>
      </p:sp>
      <p:sp>
        <p:nvSpPr>
          <p:cNvPr id="172" name="Google Shape;172;p20"/>
          <p:cNvSpPr txBox="1"/>
          <p:nvPr/>
        </p:nvSpPr>
        <p:spPr>
          <a:xfrm>
            <a:off x="8042275" y="6303900"/>
            <a:ext cx="300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Figure 4: A smooth thin-plate spline fit to the Income data </a:t>
            </a:r>
            <a:endParaRPr sz="1200">
              <a:solidFill>
                <a:schemeClr val="dk1"/>
              </a:solidFill>
              <a:latin typeface="Calibri"/>
              <a:ea typeface="Calibri"/>
              <a:cs typeface="Calibri"/>
              <a:sym typeface="Calibri"/>
            </a:endParaRPr>
          </a:p>
        </p:txBody>
      </p:sp>
      <p:sp>
        <p:nvSpPr>
          <p:cNvPr id="173" name="Google Shape;173;p20"/>
          <p:cNvSpPr txBox="1"/>
          <p:nvPr/>
        </p:nvSpPr>
        <p:spPr>
          <a:xfrm>
            <a:off x="4492575" y="4394650"/>
            <a:ext cx="300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Figure 3: A smooth thin-plate that represents true relationship in Income data </a:t>
            </a:r>
            <a:endParaRPr sz="1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Trade-off Between Flexibility and Interpretability</a:t>
            </a:r>
            <a:endParaRPr/>
          </a:p>
        </p:txBody>
      </p:sp>
      <p:sp>
        <p:nvSpPr>
          <p:cNvPr id="179" name="Google Shape;179;p21"/>
          <p:cNvSpPr txBox="1"/>
          <p:nvPr/>
        </p:nvSpPr>
        <p:spPr>
          <a:xfrm>
            <a:off x="3287243" y="5912650"/>
            <a:ext cx="5617500" cy="52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Figure 5: A representation of the tradeoff between flexibility and interpretability, using different statistical learning methods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pic>
        <p:nvPicPr>
          <p:cNvPr id="180" name="Google Shape;180;p21"/>
          <p:cNvPicPr preferRelativeResize="0"/>
          <p:nvPr/>
        </p:nvPicPr>
        <p:blipFill>
          <a:blip r:embed="rId3">
            <a:alphaModFix/>
          </a:blip>
          <a:stretch>
            <a:fillRect/>
          </a:stretch>
        </p:blipFill>
        <p:spPr>
          <a:xfrm>
            <a:off x="2947981" y="2219975"/>
            <a:ext cx="6296025" cy="359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2"/>
          <p:cNvSpPr txBox="1">
            <a:spLocks noGrp="1"/>
          </p:cNvSpPr>
          <p:nvPr>
            <p:ph type="title"/>
          </p:nvPr>
        </p:nvSpPr>
        <p:spPr>
          <a:xfrm>
            <a:off x="839788"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Supervised VS Unsupervised Learning</a:t>
            </a:r>
            <a:endParaRPr/>
          </a:p>
        </p:txBody>
      </p:sp>
      <p:sp>
        <p:nvSpPr>
          <p:cNvPr id="186" name="Google Shape;186;p22"/>
          <p:cNvSpPr txBox="1">
            <a:spLocks noGrp="1"/>
          </p:cNvSpPr>
          <p:nvPr>
            <p:ph type="body" idx="1"/>
          </p:nvPr>
        </p:nvSpPr>
        <p:spPr>
          <a:xfrm>
            <a:off x="827188" y="1489082"/>
            <a:ext cx="5157900" cy="823800"/>
          </a:xfrm>
          <a:prstGeom prst="rect">
            <a:avLst/>
          </a:prstGeom>
        </p:spPr>
        <p:txBody>
          <a:bodyPr spcFirstLastPara="1" wrap="square" lIns="91425" tIns="45700" rIns="91425" bIns="45700" anchor="ctr" anchorCtr="0">
            <a:normAutofit fontScale="25000" lnSpcReduction="20000"/>
          </a:bodyPr>
          <a:lstStyle/>
          <a:p>
            <a:pPr marL="0" lvl="0" indent="0" algn="l" rtl="0">
              <a:lnSpc>
                <a:spcPct val="115000"/>
              </a:lnSpc>
              <a:spcBef>
                <a:spcPts val="1200"/>
              </a:spcBef>
              <a:spcAft>
                <a:spcPts val="0"/>
              </a:spcAft>
              <a:buNone/>
            </a:pPr>
            <a:endParaRPr sz="3250" b="0">
              <a:solidFill>
                <a:srgbClr val="3C3C3B"/>
              </a:solidFill>
            </a:endParaRPr>
          </a:p>
          <a:p>
            <a:pPr marL="0" lvl="0" indent="0" algn="l" rtl="0">
              <a:lnSpc>
                <a:spcPct val="115000"/>
              </a:lnSpc>
              <a:spcBef>
                <a:spcPts val="1200"/>
              </a:spcBef>
              <a:spcAft>
                <a:spcPts val="0"/>
              </a:spcAft>
              <a:buNone/>
            </a:pPr>
            <a:r>
              <a:rPr lang="en-US" sz="11200" b="0">
                <a:solidFill>
                  <a:srgbClr val="3C3C3B"/>
                </a:solidFill>
              </a:rPr>
              <a:t>Supervised Learning</a:t>
            </a:r>
            <a:endParaRPr sz="11200" b="0">
              <a:solidFill>
                <a:srgbClr val="3C3C3B"/>
              </a:solidFill>
            </a:endParaRPr>
          </a:p>
          <a:p>
            <a:pPr marL="0" lvl="0" indent="0" algn="l" rtl="0">
              <a:spcBef>
                <a:spcPts val="1200"/>
              </a:spcBef>
              <a:spcAft>
                <a:spcPts val="0"/>
              </a:spcAft>
              <a:buNone/>
            </a:pPr>
            <a:endParaRPr/>
          </a:p>
        </p:txBody>
      </p:sp>
      <p:sp>
        <p:nvSpPr>
          <p:cNvPr id="187" name="Google Shape;187;p22"/>
          <p:cNvSpPr txBox="1">
            <a:spLocks noGrp="1"/>
          </p:cNvSpPr>
          <p:nvPr>
            <p:ph type="body" idx="2"/>
          </p:nvPr>
        </p:nvSpPr>
        <p:spPr>
          <a:xfrm>
            <a:off x="839788" y="2329913"/>
            <a:ext cx="5157900" cy="3684600"/>
          </a:xfrm>
          <a:prstGeom prst="rect">
            <a:avLst/>
          </a:prstGeom>
        </p:spPr>
        <p:txBody>
          <a:bodyPr spcFirstLastPara="1" wrap="square" lIns="91425" tIns="45700" rIns="91425" bIns="45700" anchor="t" anchorCtr="0">
            <a:normAutofit/>
          </a:bodyPr>
          <a:lstStyle/>
          <a:p>
            <a:pPr marL="457200" lvl="0" indent="-342900" algn="l" rtl="0">
              <a:lnSpc>
                <a:spcPct val="100000"/>
              </a:lnSpc>
              <a:spcBef>
                <a:spcPts val="0"/>
              </a:spcBef>
              <a:spcAft>
                <a:spcPts val="0"/>
              </a:spcAft>
              <a:buClr>
                <a:srgbClr val="3C3C3B"/>
              </a:buClr>
              <a:buSzPts val="1800"/>
              <a:buChar char="•"/>
            </a:pPr>
            <a:r>
              <a:rPr lang="en-US" sz="2400">
                <a:solidFill>
                  <a:srgbClr val="3C3C3B"/>
                </a:solidFill>
              </a:rPr>
              <a:t>Predicts outputs from labeled inputs</a:t>
            </a:r>
            <a:endParaRPr sz="2400">
              <a:solidFill>
                <a:srgbClr val="3C3C3B"/>
              </a:solidFill>
            </a:endParaRPr>
          </a:p>
          <a:p>
            <a:pPr marL="457200" lvl="0" indent="0" algn="l" rtl="0">
              <a:lnSpc>
                <a:spcPct val="100000"/>
              </a:lnSpc>
              <a:spcBef>
                <a:spcPts val="0"/>
              </a:spcBef>
              <a:spcAft>
                <a:spcPts val="0"/>
              </a:spcAft>
              <a:buNone/>
            </a:pPr>
            <a:endParaRPr sz="2400">
              <a:solidFill>
                <a:srgbClr val="3C3C3B"/>
              </a:solidFill>
            </a:endParaRPr>
          </a:p>
        </p:txBody>
      </p:sp>
      <p:sp>
        <p:nvSpPr>
          <p:cNvPr id="188" name="Google Shape;188;p22"/>
          <p:cNvSpPr txBox="1">
            <a:spLocks noGrp="1"/>
          </p:cNvSpPr>
          <p:nvPr>
            <p:ph type="body" idx="3"/>
          </p:nvPr>
        </p:nvSpPr>
        <p:spPr>
          <a:xfrm>
            <a:off x="6381800" y="1436432"/>
            <a:ext cx="5183100" cy="929100"/>
          </a:xfrm>
          <a:prstGeom prst="rect">
            <a:avLst/>
          </a:prstGeom>
        </p:spPr>
        <p:txBody>
          <a:bodyPr spcFirstLastPara="1" wrap="square" lIns="91425" tIns="45700" rIns="91425" bIns="45700" anchor="ctr" anchorCtr="0">
            <a:normAutofit/>
          </a:bodyPr>
          <a:lstStyle/>
          <a:p>
            <a:pPr marL="0" lvl="0" indent="0" algn="l" rtl="0">
              <a:lnSpc>
                <a:spcPct val="115000"/>
              </a:lnSpc>
              <a:spcBef>
                <a:spcPts val="1200"/>
              </a:spcBef>
              <a:spcAft>
                <a:spcPts val="1200"/>
              </a:spcAft>
              <a:buNone/>
            </a:pPr>
            <a:r>
              <a:rPr lang="en-US" sz="2800" b="0">
                <a:solidFill>
                  <a:srgbClr val="3C3C3B"/>
                </a:solidFill>
              </a:rPr>
              <a:t>Unsupervised Learning</a:t>
            </a:r>
            <a:endParaRPr sz="2800"/>
          </a:p>
        </p:txBody>
      </p:sp>
      <p:sp>
        <p:nvSpPr>
          <p:cNvPr id="189" name="Google Shape;189;p22"/>
          <p:cNvSpPr txBox="1">
            <a:spLocks noGrp="1"/>
          </p:cNvSpPr>
          <p:nvPr>
            <p:ph type="body" idx="4"/>
          </p:nvPr>
        </p:nvSpPr>
        <p:spPr>
          <a:xfrm>
            <a:off x="6394400" y="2329913"/>
            <a:ext cx="5183100" cy="3684600"/>
          </a:xfrm>
          <a:prstGeom prst="rect">
            <a:avLst/>
          </a:prstGeom>
        </p:spPr>
        <p:txBody>
          <a:bodyPr spcFirstLastPara="1" wrap="square" lIns="91425" tIns="45700" rIns="91425" bIns="45700" anchor="t" anchorCtr="0">
            <a:normAutofit/>
          </a:bodyPr>
          <a:lstStyle/>
          <a:p>
            <a:pPr marL="457200" lvl="0" indent="-342900" algn="l" rtl="0">
              <a:lnSpc>
                <a:spcPct val="115000"/>
              </a:lnSpc>
              <a:spcBef>
                <a:spcPts val="0"/>
              </a:spcBef>
              <a:spcAft>
                <a:spcPts val="0"/>
              </a:spcAft>
              <a:buClr>
                <a:srgbClr val="3C3C3B"/>
              </a:buClr>
              <a:buSzPts val="1800"/>
              <a:buChar char="•"/>
            </a:pPr>
            <a:r>
              <a:rPr lang="en-US" sz="2400">
                <a:solidFill>
                  <a:srgbClr val="3C3C3B"/>
                </a:solidFill>
              </a:rPr>
              <a:t>Identifies hidden structures without labeled outputs</a:t>
            </a:r>
            <a:endParaRPr/>
          </a:p>
        </p:txBody>
      </p:sp>
      <p:pic>
        <p:nvPicPr>
          <p:cNvPr id="190" name="Google Shape;190;p22"/>
          <p:cNvPicPr preferRelativeResize="0"/>
          <p:nvPr/>
        </p:nvPicPr>
        <p:blipFill rotWithShape="1">
          <a:blip r:embed="rId3">
            <a:alphaModFix/>
          </a:blip>
          <a:srcRect t="11894"/>
          <a:stretch/>
        </p:blipFill>
        <p:spPr>
          <a:xfrm>
            <a:off x="1254400" y="3282549"/>
            <a:ext cx="3917975" cy="2544950"/>
          </a:xfrm>
          <a:prstGeom prst="rect">
            <a:avLst/>
          </a:prstGeom>
          <a:noFill/>
          <a:ln>
            <a:noFill/>
          </a:ln>
        </p:spPr>
      </p:pic>
      <p:pic>
        <p:nvPicPr>
          <p:cNvPr id="191" name="Google Shape;191;p22"/>
          <p:cNvPicPr preferRelativeResize="0"/>
          <p:nvPr/>
        </p:nvPicPr>
        <p:blipFill rotWithShape="1">
          <a:blip r:embed="rId4">
            <a:alphaModFix/>
          </a:blip>
          <a:srcRect t="10578"/>
          <a:stretch/>
        </p:blipFill>
        <p:spPr>
          <a:xfrm>
            <a:off x="7126125" y="3442025"/>
            <a:ext cx="3695200" cy="2333425"/>
          </a:xfrm>
          <a:prstGeom prst="rect">
            <a:avLst/>
          </a:prstGeom>
          <a:noFill/>
          <a:ln>
            <a:noFill/>
          </a:ln>
        </p:spPr>
      </p:pic>
      <p:cxnSp>
        <p:nvCxnSpPr>
          <p:cNvPr id="192" name="Google Shape;192;p22"/>
          <p:cNvCxnSpPr/>
          <p:nvPr/>
        </p:nvCxnSpPr>
        <p:spPr>
          <a:xfrm flipH="1">
            <a:off x="6136038" y="1690825"/>
            <a:ext cx="26400" cy="4636500"/>
          </a:xfrm>
          <a:prstGeom prst="straightConnector1">
            <a:avLst/>
          </a:prstGeom>
          <a:noFill/>
          <a:ln w="9525" cap="flat" cmpd="sng">
            <a:solidFill>
              <a:schemeClr val="dk2"/>
            </a:solidFill>
            <a:prstDash val="solid"/>
            <a:round/>
            <a:headEnd type="none" w="med" len="med"/>
            <a:tailEnd type="none" w="med" len="med"/>
          </a:ln>
        </p:spPr>
      </p:cxnSp>
      <p:sp>
        <p:nvSpPr>
          <p:cNvPr id="193" name="Google Shape;193;p22"/>
          <p:cNvSpPr txBox="1"/>
          <p:nvPr/>
        </p:nvSpPr>
        <p:spPr>
          <a:xfrm>
            <a:off x="2076550" y="5775438"/>
            <a:ext cx="2659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Figure 6: Supervised learning</a:t>
            </a:r>
            <a:endParaRPr sz="1200">
              <a:solidFill>
                <a:schemeClr val="dk1"/>
              </a:solidFill>
              <a:latin typeface="Calibri"/>
              <a:ea typeface="Calibri"/>
              <a:cs typeface="Calibri"/>
              <a:sym typeface="Calibri"/>
            </a:endParaRPr>
          </a:p>
        </p:txBody>
      </p:sp>
      <p:sp>
        <p:nvSpPr>
          <p:cNvPr id="194" name="Google Shape;194;p22"/>
          <p:cNvSpPr txBox="1"/>
          <p:nvPr/>
        </p:nvSpPr>
        <p:spPr>
          <a:xfrm>
            <a:off x="7821325" y="5775438"/>
            <a:ext cx="300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Figure 7:  Unsupervised learning</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3"/>
          <p:cNvSpPr txBox="1">
            <a:spLocks noGrp="1"/>
          </p:cNvSpPr>
          <p:nvPr>
            <p:ph type="title"/>
          </p:nvPr>
        </p:nvSpPr>
        <p:spPr>
          <a:xfrm>
            <a:off x="839788"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Regression VS Classification</a:t>
            </a:r>
            <a:endParaRPr/>
          </a:p>
        </p:txBody>
      </p:sp>
      <p:sp>
        <p:nvSpPr>
          <p:cNvPr id="200" name="Google Shape;200;p23"/>
          <p:cNvSpPr txBox="1">
            <a:spLocks noGrp="1"/>
          </p:cNvSpPr>
          <p:nvPr>
            <p:ph type="body" idx="1"/>
          </p:nvPr>
        </p:nvSpPr>
        <p:spPr>
          <a:xfrm>
            <a:off x="839788" y="1681163"/>
            <a:ext cx="5157900" cy="823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sz="2800" b="0">
                <a:solidFill>
                  <a:srgbClr val="3C3C3B"/>
                </a:solidFill>
              </a:rPr>
              <a:t>Regression</a:t>
            </a:r>
            <a:endParaRPr/>
          </a:p>
        </p:txBody>
      </p:sp>
      <p:sp>
        <p:nvSpPr>
          <p:cNvPr id="201" name="Google Shape;201;p23"/>
          <p:cNvSpPr txBox="1">
            <a:spLocks noGrp="1"/>
          </p:cNvSpPr>
          <p:nvPr>
            <p:ph type="body" idx="2"/>
          </p:nvPr>
        </p:nvSpPr>
        <p:spPr>
          <a:xfrm>
            <a:off x="839788" y="2505075"/>
            <a:ext cx="5157900" cy="36846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solidFill>
                <a:srgbClr val="3C3C3B"/>
              </a:solidFill>
            </a:endParaRPr>
          </a:p>
          <a:p>
            <a:pPr marL="457200" lvl="0" indent="-342900" algn="l" rtl="0">
              <a:spcBef>
                <a:spcPts val="0"/>
              </a:spcBef>
              <a:spcAft>
                <a:spcPts val="0"/>
              </a:spcAft>
              <a:buClr>
                <a:srgbClr val="3C3C3B"/>
              </a:buClr>
              <a:buSzPts val="1800"/>
              <a:buChar char="•"/>
            </a:pPr>
            <a:r>
              <a:rPr lang="en-US" sz="2400">
                <a:solidFill>
                  <a:srgbClr val="3C3C3B"/>
                </a:solidFill>
              </a:rPr>
              <a:t>Quantitative response (e.g., age, income)</a:t>
            </a:r>
            <a:endParaRPr sz="2400">
              <a:solidFill>
                <a:srgbClr val="3C3C3B"/>
              </a:solidFill>
            </a:endParaRPr>
          </a:p>
          <a:p>
            <a:pPr marL="457200" lvl="0" indent="-342900" algn="l" rtl="0">
              <a:spcBef>
                <a:spcPts val="0"/>
              </a:spcBef>
              <a:spcAft>
                <a:spcPts val="0"/>
              </a:spcAft>
              <a:buClr>
                <a:srgbClr val="3C3C3B"/>
              </a:buClr>
              <a:buSzPts val="1800"/>
              <a:buChar char="•"/>
            </a:pPr>
            <a:r>
              <a:rPr lang="en-US" sz="2400">
                <a:solidFill>
                  <a:srgbClr val="3C3C3B"/>
                </a:solidFill>
              </a:rPr>
              <a:t>Example: Linear Regression</a:t>
            </a:r>
            <a:endParaRPr/>
          </a:p>
        </p:txBody>
      </p:sp>
      <p:sp>
        <p:nvSpPr>
          <p:cNvPr id="202" name="Google Shape;202;p23"/>
          <p:cNvSpPr txBox="1">
            <a:spLocks noGrp="1"/>
          </p:cNvSpPr>
          <p:nvPr>
            <p:ph type="body" idx="3"/>
          </p:nvPr>
        </p:nvSpPr>
        <p:spPr>
          <a:xfrm>
            <a:off x="6172200" y="2073138"/>
            <a:ext cx="5183100" cy="823800"/>
          </a:xfrm>
          <a:prstGeom prst="rect">
            <a:avLst/>
          </a:prstGeom>
        </p:spPr>
        <p:txBody>
          <a:bodyPr spcFirstLastPara="1" wrap="square" lIns="91425" tIns="45700" rIns="91425" bIns="45700" anchor="b" anchorCtr="0">
            <a:normAutofit/>
          </a:bodyPr>
          <a:lstStyle/>
          <a:p>
            <a:pPr marL="0" lvl="0" indent="0" algn="l" rtl="0">
              <a:spcBef>
                <a:spcPts val="1000"/>
              </a:spcBef>
              <a:spcAft>
                <a:spcPts val="0"/>
              </a:spcAft>
              <a:buNone/>
            </a:pPr>
            <a:r>
              <a:rPr lang="en-US" sz="2800" b="0">
                <a:solidFill>
                  <a:srgbClr val="3C3C3B"/>
                </a:solidFill>
              </a:rPr>
              <a:t>Classification</a:t>
            </a:r>
            <a:endParaRPr sz="2800" b="0">
              <a:solidFill>
                <a:srgbClr val="3C3C3B"/>
              </a:solidFill>
            </a:endParaRPr>
          </a:p>
          <a:p>
            <a:pPr marL="0" lvl="0" indent="0" algn="l" rtl="0">
              <a:spcBef>
                <a:spcPts val="1000"/>
              </a:spcBef>
              <a:spcAft>
                <a:spcPts val="0"/>
              </a:spcAft>
              <a:buNone/>
            </a:pPr>
            <a:endParaRPr/>
          </a:p>
        </p:txBody>
      </p:sp>
      <p:sp>
        <p:nvSpPr>
          <p:cNvPr id="203" name="Google Shape;203;p23"/>
          <p:cNvSpPr txBox="1">
            <a:spLocks noGrp="1"/>
          </p:cNvSpPr>
          <p:nvPr>
            <p:ph type="body" idx="4"/>
          </p:nvPr>
        </p:nvSpPr>
        <p:spPr>
          <a:xfrm>
            <a:off x="6172200" y="2791775"/>
            <a:ext cx="5183100" cy="36846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Clr>
                <a:srgbClr val="3C3C3B"/>
              </a:buClr>
              <a:buSzPts val="1800"/>
              <a:buChar char="•"/>
            </a:pPr>
            <a:r>
              <a:rPr lang="en-US" sz="2400">
                <a:solidFill>
                  <a:srgbClr val="3C3C3B"/>
                </a:solidFill>
              </a:rPr>
              <a:t>Categorical response (e.g., gender, diagnosis)</a:t>
            </a:r>
            <a:endParaRPr sz="2400">
              <a:solidFill>
                <a:srgbClr val="3C3C3B"/>
              </a:solidFill>
            </a:endParaRPr>
          </a:p>
          <a:p>
            <a:pPr marL="457200" lvl="0" indent="-342900" algn="l" rtl="0">
              <a:spcBef>
                <a:spcPts val="0"/>
              </a:spcBef>
              <a:spcAft>
                <a:spcPts val="0"/>
              </a:spcAft>
              <a:buClr>
                <a:srgbClr val="3C3C3B"/>
              </a:buClr>
              <a:buSzPts val="1800"/>
              <a:buChar char="•"/>
            </a:pPr>
            <a:r>
              <a:rPr lang="en-US" sz="2400">
                <a:solidFill>
                  <a:srgbClr val="3C3C3B"/>
                </a:solidFill>
              </a:rPr>
              <a:t>Example: Logistic Regression</a:t>
            </a:r>
            <a:endParaRPr sz="2400">
              <a:solidFill>
                <a:srgbClr val="3C3C3B"/>
              </a:solidFill>
            </a:endParaRPr>
          </a:p>
          <a:p>
            <a:pPr marL="0" lvl="0" indent="0" algn="l" rtl="0">
              <a:spcBef>
                <a:spcPts val="1000"/>
              </a:spcBef>
              <a:spcAft>
                <a:spcPts val="0"/>
              </a:spcAft>
              <a:buNone/>
            </a:pPr>
            <a:endParaRPr/>
          </a:p>
        </p:txBody>
      </p:sp>
      <p:cxnSp>
        <p:nvCxnSpPr>
          <p:cNvPr id="204" name="Google Shape;204;p23"/>
          <p:cNvCxnSpPr/>
          <p:nvPr/>
        </p:nvCxnSpPr>
        <p:spPr>
          <a:xfrm>
            <a:off x="5790875" y="1967975"/>
            <a:ext cx="0" cy="4205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Office Theme">
  <a:themeElements>
    <a:clrScheme name="CBT">
      <a:dk1>
        <a:srgbClr val="484848"/>
      </a:dk1>
      <a:lt1>
        <a:srgbClr val="F2F2F2"/>
      </a:lt1>
      <a:dk2>
        <a:srgbClr val="375C1E"/>
      </a:dk2>
      <a:lt2>
        <a:srgbClr val="DFF0D3"/>
      </a:lt2>
      <a:accent1>
        <a:srgbClr val="455F51"/>
      </a:accent1>
      <a:accent2>
        <a:srgbClr val="4A7B29"/>
      </a:accent2>
      <a:accent3>
        <a:srgbClr val="63A537"/>
      </a:accent3>
      <a:accent4>
        <a:srgbClr val="63A537"/>
      </a:accent4>
      <a:accent5>
        <a:srgbClr val="37A76F"/>
      </a:accent5>
      <a:accent6>
        <a:srgbClr val="44C1A3"/>
      </a:accent6>
      <a:hlink>
        <a:srgbClr val="FFFFF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1711</Words>
  <Application>Microsoft Office PowerPoint</Application>
  <PresentationFormat>Widescreen</PresentationFormat>
  <Paragraphs>170</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NTR</vt:lpstr>
      <vt:lpstr>Office Theme</vt:lpstr>
      <vt:lpstr>Chapter 2: Statistical Learning</vt:lpstr>
      <vt:lpstr>Statistical Learning: An Introduction</vt:lpstr>
      <vt:lpstr>Example: Income Data</vt:lpstr>
      <vt:lpstr>Why Estimate f? </vt:lpstr>
      <vt:lpstr>How Do We Estimate f?</vt:lpstr>
      <vt:lpstr>Parametric and Non-Parametric Examples</vt:lpstr>
      <vt:lpstr>Trade-off Between Flexibility and Interpretability</vt:lpstr>
      <vt:lpstr>Supervised VS Unsupervised Learning</vt:lpstr>
      <vt:lpstr>Regression VS Classification</vt:lpstr>
      <vt:lpstr>Measuring the Quality of Fit</vt:lpstr>
      <vt:lpstr>Bias-Variance Trade Off</vt:lpstr>
      <vt:lpstr>Classification Setting</vt:lpstr>
      <vt:lpstr>Bayes Classifier</vt:lpstr>
      <vt:lpstr>K-Nearest Neighbors (KNN)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Talha Mahmood</cp:lastModifiedBy>
  <cp:revision>1</cp:revision>
  <dcterms:modified xsi:type="dcterms:W3CDTF">2024-10-29T05:03:58Z</dcterms:modified>
</cp:coreProperties>
</file>