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257" r:id="rId5"/>
    <p:sldId id="258" r:id="rId6"/>
    <p:sldId id="277" r:id="rId7"/>
    <p:sldId id="259" r:id="rId8"/>
    <p:sldId id="260" r:id="rId9"/>
    <p:sldId id="262" r:id="rId10"/>
    <p:sldId id="272" r:id="rId11"/>
    <p:sldId id="278" r:id="rId12"/>
    <p:sldId id="275" r:id="rId13"/>
    <p:sldId id="276" r:id="rId14"/>
    <p:sldId id="267" r:id="rId15"/>
    <p:sldId id="268" r:id="rId16"/>
    <p:sldId id="269" r:id="rId17"/>
    <p:sldId id="270" r:id="rId18"/>
    <p:sldId id="271" r:id="rId19"/>
    <p:sldId id="266" r:id="rId20"/>
    <p:sldId id="26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7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9E9113-C9DA-43A4-AB2C-DC245212CCFE}" v="295" dt="2024-10-27T12:31:47.457"/>
    <p1510:client id="{251CCD70-7BEF-4033-974A-8D00816F9D8F}" v="63" dt="2024-10-27T13:14:54.237"/>
    <p1510:client id="{26C2303A-A06A-9C11-0388-17E7AA485CEF}" v="53" dt="2024-10-27T12:59:01.601"/>
    <p1510:client id="{2B1AA64A-37A0-41A7-B76B-75587D0D0FAE}" v="10" dt="2024-10-27T14:43:20.561"/>
    <p1510:client id="{4E40A74F-7131-4741-A6FB-D2DAC637F4D9}" v="186" dt="2024-10-27T12:57:36.914"/>
    <p1510:client id="{7818A72E-4FBA-5CF0-FA26-0B80F41DDD98}" v="31" dt="2024-10-28T04:48:43.124"/>
    <p1510:client id="{93EFD3CA-CE44-452F-9C07-E0E3D5DF73C4}" v="82" dt="2024-10-27T12:39:52.292"/>
    <p1510:client id="{B6CF449F-ABAA-1286-1DA8-325AC73F71BE}" v="8" dt="2024-10-27T10:58:36.514"/>
    <p1510:client id="{BE8B41E2-9A19-C7D5-26E0-4C9B1EF391BF}" v="282" dt="2024-10-28T04:22:43.671"/>
    <p1510:client id="{CED331B2-30FE-5CA8-D1F2-C55D15A0EABB}" v="183" dt="2024-10-27T14:42:07.101"/>
    <p1510:client id="{D36F16B5-18FF-7ECF-42A3-2EA9C9BC7268}" v="2" dt="2024-10-27T11:00:25.029"/>
    <p1510:client id="{E3E25F67-9B7B-4985-BA65-8737D27449B3}" v="87" dt="2024-10-28T05:15:32.638"/>
    <p1510:client id="{E7D09895-4FDB-25C5-A1B0-53222D92A62C}" v="55" dt="2024-10-28T05:18:40.343"/>
    <p1510:client id="{F51E078A-DE52-7260-7F97-0F38C3D197AC}" v="1" dt="2024-10-28T03:19:29.646"/>
    <p1510:client id="{F8BF338D-21B1-24CA-C1AA-48C36DBD5651}" v="454" dt="2024-10-27T13:25:06.7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82733" autoAdjust="0"/>
  </p:normalViewPr>
  <p:slideViewPr>
    <p:cSldViewPr snapToGrid="0">
      <p:cViewPr varScale="1">
        <p:scale>
          <a:sx n="58" d="100"/>
          <a:sy n="58" d="100"/>
        </p:scale>
        <p:origin x="118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8A8B7A-DC4F-4F85-9A0F-F16CA731C4BB}" type="doc">
      <dgm:prSet loTypeId="urn:microsoft.com/office/officeart/2016/7/layout/RoundedRectangleTimeline" loCatId="timeline" qsTypeId="urn:microsoft.com/office/officeart/2005/8/quickstyle/simple1" qsCatId="simple" csTypeId="urn:microsoft.com/office/officeart/2005/8/colors/accent1_2" csCatId="accent1" phldr="1"/>
      <dgm:spPr/>
      <dgm:t>
        <a:bodyPr/>
        <a:lstStyle/>
        <a:p>
          <a:endParaRPr lang="en-US"/>
        </a:p>
      </dgm:t>
    </dgm:pt>
    <dgm:pt modelId="{6FB1B194-E971-43D5-B013-C0F535D716E9}">
      <dgm:prSet phldrT="[Text]" phldr="0"/>
      <dgm:spPr/>
      <dgm:t>
        <a:bodyPr/>
        <a:lstStyle/>
        <a:p>
          <a:pPr rtl="0"/>
          <a:r>
            <a:rPr lang="en-US">
              <a:latin typeface="Calibri Light" panose="020F0302020204030204"/>
            </a:rPr>
            <a:t>Low Bias</a:t>
          </a:r>
          <a:endParaRPr lang="en-US"/>
        </a:p>
      </dgm:t>
    </dgm:pt>
    <dgm:pt modelId="{7FB6F79F-6959-4396-9ADB-B008DFF596E0}" type="parTrans" cxnId="{068D76EA-F273-4AC7-9901-11AC297579C4}">
      <dgm:prSet/>
      <dgm:spPr/>
      <dgm:t>
        <a:bodyPr/>
        <a:lstStyle/>
        <a:p>
          <a:endParaRPr lang="en-US"/>
        </a:p>
      </dgm:t>
    </dgm:pt>
    <dgm:pt modelId="{F465BEF8-C974-41EB-96CA-7465CAA21D9D}" type="sibTrans" cxnId="{068D76EA-F273-4AC7-9901-11AC297579C4}">
      <dgm:prSet/>
      <dgm:spPr/>
      <dgm:t>
        <a:bodyPr/>
        <a:lstStyle/>
        <a:p>
          <a:endParaRPr lang="en-US"/>
        </a:p>
      </dgm:t>
    </dgm:pt>
    <dgm:pt modelId="{B0291B3C-DEBF-430B-BE08-A851037B22B8}">
      <dgm:prSet phldrT="[Text]" phldr="0"/>
      <dgm:spPr/>
      <dgm:t>
        <a:bodyPr/>
        <a:lstStyle/>
        <a:p>
          <a:r>
            <a:rPr lang="en-US">
              <a:latin typeface="Calibri Light" panose="020F0302020204030204"/>
            </a:rPr>
            <a:t>LOOCV</a:t>
          </a:r>
          <a:endParaRPr lang="en-US"/>
        </a:p>
      </dgm:t>
    </dgm:pt>
    <dgm:pt modelId="{848EBD42-EEA2-4073-B5A8-B7278E5A5F66}" type="parTrans" cxnId="{D96C691D-0F5D-415C-886F-EDF2D4CB9C79}">
      <dgm:prSet/>
      <dgm:spPr/>
      <dgm:t>
        <a:bodyPr/>
        <a:lstStyle/>
        <a:p>
          <a:endParaRPr lang="en-US"/>
        </a:p>
      </dgm:t>
    </dgm:pt>
    <dgm:pt modelId="{0BF59C3A-DF61-4358-97E1-EDDD58DD5F06}" type="sibTrans" cxnId="{D96C691D-0F5D-415C-886F-EDF2D4CB9C79}">
      <dgm:prSet/>
      <dgm:spPr/>
      <dgm:t>
        <a:bodyPr/>
        <a:lstStyle/>
        <a:p>
          <a:endParaRPr lang="en-US"/>
        </a:p>
      </dgm:t>
    </dgm:pt>
    <dgm:pt modelId="{5C90BADC-C1D0-4739-87DF-3A627A3BB2A4}">
      <dgm:prSet phldrT="[Text]" phldr="0"/>
      <dgm:spPr/>
      <dgm:t>
        <a:bodyPr/>
        <a:lstStyle/>
        <a:p>
          <a:pPr rtl="0"/>
          <a:r>
            <a:rPr lang="en-US">
              <a:latin typeface="Calibri Light" panose="020F0302020204030204"/>
            </a:rPr>
            <a:t>K= 10</a:t>
          </a:r>
          <a:endParaRPr lang="en-US"/>
        </a:p>
      </dgm:t>
    </dgm:pt>
    <dgm:pt modelId="{A7C9047A-2EA9-4651-BEA3-ACF964A1E81F}" type="parTrans" cxnId="{2F4DB56D-0445-4296-B0C4-BE82C5E4C13D}">
      <dgm:prSet/>
      <dgm:spPr/>
      <dgm:t>
        <a:bodyPr/>
        <a:lstStyle/>
        <a:p>
          <a:endParaRPr lang="en-US"/>
        </a:p>
      </dgm:t>
    </dgm:pt>
    <dgm:pt modelId="{063DBACF-EFB7-4556-A7AB-C4BB34B1F045}" type="sibTrans" cxnId="{2F4DB56D-0445-4296-B0C4-BE82C5E4C13D}">
      <dgm:prSet/>
      <dgm:spPr/>
      <dgm:t>
        <a:bodyPr/>
        <a:lstStyle/>
        <a:p>
          <a:endParaRPr lang="en-US"/>
        </a:p>
      </dgm:t>
    </dgm:pt>
    <dgm:pt modelId="{D1C1BE2E-8DF7-4280-81AC-38FADAB276FD}">
      <dgm:prSet phldrT="[Text]" phldr="0"/>
      <dgm:spPr/>
      <dgm:t>
        <a:bodyPr/>
        <a:lstStyle/>
        <a:p>
          <a:pPr rtl="0"/>
          <a:r>
            <a:rPr lang="en-US">
              <a:latin typeface="Calibri Light" panose="020F0302020204030204"/>
            </a:rPr>
            <a:t>High Bias</a:t>
          </a:r>
          <a:endParaRPr lang="en-US"/>
        </a:p>
      </dgm:t>
    </dgm:pt>
    <dgm:pt modelId="{FEDFD960-511E-4824-B1C0-A9AC3B2E6362}" type="parTrans" cxnId="{A4F4D3AA-31A3-437A-8F0F-494CE05E470B}">
      <dgm:prSet/>
      <dgm:spPr/>
      <dgm:t>
        <a:bodyPr/>
        <a:lstStyle/>
        <a:p>
          <a:endParaRPr lang="en-US"/>
        </a:p>
      </dgm:t>
    </dgm:pt>
    <dgm:pt modelId="{4F8D4AA4-4AD9-47A8-AAE2-1C83BF7567C4}" type="sibTrans" cxnId="{A4F4D3AA-31A3-437A-8F0F-494CE05E470B}">
      <dgm:prSet/>
      <dgm:spPr/>
      <dgm:t>
        <a:bodyPr/>
        <a:lstStyle/>
        <a:p>
          <a:endParaRPr lang="en-US"/>
        </a:p>
      </dgm:t>
    </dgm:pt>
    <dgm:pt modelId="{DDC5FFF3-BB97-4B7A-BC1B-671ADD2E2144}">
      <dgm:prSet phldrT="[Text]" phldr="0"/>
      <dgm:spPr/>
      <dgm:t>
        <a:bodyPr/>
        <a:lstStyle/>
        <a:p>
          <a:pPr rtl="0"/>
          <a:r>
            <a:rPr lang="en-US">
              <a:latin typeface="Calibri Light" panose="020F0302020204030204"/>
            </a:rPr>
            <a:t>Validation set approach</a:t>
          </a:r>
        </a:p>
      </dgm:t>
    </dgm:pt>
    <dgm:pt modelId="{B645D87C-B1F2-48E3-8691-5EB11A1D311C}" type="parTrans" cxnId="{5F7EF0D8-BAC8-4429-80CB-87ACFDB17300}">
      <dgm:prSet/>
      <dgm:spPr/>
      <dgm:t>
        <a:bodyPr/>
        <a:lstStyle/>
        <a:p>
          <a:endParaRPr lang="en-US"/>
        </a:p>
      </dgm:t>
    </dgm:pt>
    <dgm:pt modelId="{46C5AC8B-EFEC-4661-B0B9-B76243A38461}" type="sibTrans" cxnId="{5F7EF0D8-BAC8-4429-80CB-87ACFDB17300}">
      <dgm:prSet/>
      <dgm:spPr/>
      <dgm:t>
        <a:bodyPr/>
        <a:lstStyle/>
        <a:p>
          <a:endParaRPr lang="en-US"/>
        </a:p>
      </dgm:t>
    </dgm:pt>
    <dgm:pt modelId="{B3ED979C-4013-49FD-A088-18FE95500D7C}">
      <dgm:prSet phldr="0"/>
      <dgm:spPr/>
      <dgm:t>
        <a:bodyPr/>
        <a:lstStyle/>
        <a:p>
          <a:r>
            <a:rPr lang="en-US">
              <a:latin typeface="Calibri Light" panose="020F0302020204030204"/>
            </a:rPr>
            <a:t>K=5</a:t>
          </a:r>
        </a:p>
      </dgm:t>
    </dgm:pt>
    <dgm:pt modelId="{9713CFB6-3FBE-40C7-A35B-65FD11F5DBA2}" type="parTrans" cxnId="{DAB993F9-3083-42D5-B745-8FAB62F5CF1E}">
      <dgm:prSet/>
      <dgm:spPr/>
    </dgm:pt>
    <dgm:pt modelId="{71163C8B-4EE0-4B56-A195-FCC9F6719375}" type="sibTrans" cxnId="{DAB993F9-3083-42D5-B745-8FAB62F5CF1E}">
      <dgm:prSet/>
      <dgm:spPr/>
    </dgm:pt>
    <dgm:pt modelId="{818DBC44-8967-4198-AA24-9BD2D51BE9EC}">
      <dgm:prSet phldr="0"/>
      <dgm:spPr/>
      <dgm:t>
        <a:bodyPr/>
        <a:lstStyle/>
        <a:p>
          <a:endParaRPr lang="en-US">
            <a:latin typeface="Calibri Light" panose="020F0302020204030204"/>
          </a:endParaRPr>
        </a:p>
      </dgm:t>
    </dgm:pt>
    <dgm:pt modelId="{CA2B8048-1D00-4751-83BF-A61947BAF447}" type="parTrans" cxnId="{3E35C494-28F5-4189-816A-BAB240CF92D8}">
      <dgm:prSet/>
      <dgm:spPr/>
    </dgm:pt>
    <dgm:pt modelId="{7832C67A-C033-493B-8702-5FF19B287660}" type="sibTrans" cxnId="{3E35C494-28F5-4189-816A-BAB240CF92D8}">
      <dgm:prSet/>
      <dgm:spPr/>
    </dgm:pt>
    <dgm:pt modelId="{84EFC93D-41B7-4C0D-A73F-20BC4F644A9B}">
      <dgm:prSet phldr="0"/>
      <dgm:spPr/>
      <dgm:t>
        <a:bodyPr/>
        <a:lstStyle/>
        <a:p>
          <a:endParaRPr lang="en-US">
            <a:latin typeface="Calibri Light" panose="020F0302020204030204"/>
          </a:endParaRPr>
        </a:p>
      </dgm:t>
    </dgm:pt>
    <dgm:pt modelId="{918F054C-A665-435D-A682-DB125E8533C8}" type="parTrans" cxnId="{0DEA8714-8798-45FE-B860-FD3AAA840B0C}">
      <dgm:prSet/>
      <dgm:spPr/>
    </dgm:pt>
    <dgm:pt modelId="{5F085392-32F4-42E3-9EB3-EB8A78FF046A}" type="sibTrans" cxnId="{0DEA8714-8798-45FE-B860-FD3AAA840B0C}">
      <dgm:prSet/>
      <dgm:spPr/>
    </dgm:pt>
    <dgm:pt modelId="{D3D403C3-7E85-4982-A00C-B287E6AB9D6A}" type="pres">
      <dgm:prSet presAssocID="{958A8B7A-DC4F-4F85-9A0F-F16CA731C4BB}" presName="Name0" presStyleCnt="0">
        <dgm:presLayoutVars>
          <dgm:chMax/>
          <dgm:chPref/>
          <dgm:animLvl val="lvl"/>
        </dgm:presLayoutVars>
      </dgm:prSet>
      <dgm:spPr/>
    </dgm:pt>
    <dgm:pt modelId="{27BE9276-CCF6-4EB7-8778-4C13FCFA8A81}" type="pres">
      <dgm:prSet presAssocID="{6FB1B194-E971-43D5-B013-C0F535D716E9}" presName="composite1" presStyleCnt="0"/>
      <dgm:spPr/>
    </dgm:pt>
    <dgm:pt modelId="{913DF51A-A99F-4306-AC4F-57D7348AE282}" type="pres">
      <dgm:prSet presAssocID="{6FB1B194-E971-43D5-B013-C0F535D716E9}" presName="parent1" presStyleLbl="alignNode1" presStyleIdx="0" presStyleCnt="4">
        <dgm:presLayoutVars>
          <dgm:chMax val="1"/>
          <dgm:chPref val="1"/>
          <dgm:bulletEnabled val="1"/>
        </dgm:presLayoutVars>
      </dgm:prSet>
      <dgm:spPr/>
    </dgm:pt>
    <dgm:pt modelId="{E71B5862-D741-4343-8307-7A8B9C021527}" type="pres">
      <dgm:prSet presAssocID="{6FB1B194-E971-43D5-B013-C0F535D716E9}" presName="Childtext1" presStyleLbl="revTx" presStyleIdx="0" presStyleCnt="4">
        <dgm:presLayoutVars>
          <dgm:bulletEnabled val="1"/>
        </dgm:presLayoutVars>
      </dgm:prSet>
      <dgm:spPr/>
    </dgm:pt>
    <dgm:pt modelId="{8B43CDBE-D95B-4362-B95A-A6AD2443C5C0}" type="pres">
      <dgm:prSet presAssocID="{6FB1B194-E971-43D5-B013-C0F535D716E9}" presName="ConnectLine1" presStyleLbl="sibTrans1D1" presStyleIdx="0" presStyleCnt="4"/>
      <dgm:spPr>
        <a:noFill/>
        <a:ln w="6350" cap="flat" cmpd="sng" algn="ctr">
          <a:solidFill>
            <a:schemeClr val="accent1">
              <a:hueOff val="0"/>
              <a:satOff val="0"/>
              <a:lumOff val="0"/>
              <a:alphaOff val="0"/>
            </a:schemeClr>
          </a:solidFill>
          <a:prstDash val="dash"/>
          <a:miter lim="800000"/>
        </a:ln>
        <a:effectLst/>
      </dgm:spPr>
    </dgm:pt>
    <dgm:pt modelId="{1FD865C9-3BBC-4DAC-856B-BB82D0F7B929}" type="pres">
      <dgm:prSet presAssocID="{6FB1B194-E971-43D5-B013-C0F535D716E9}" presName="ConnectLineEnd1" presStyleLbl="lnNode1" presStyleIdx="0" presStyleCnt="4"/>
      <dgm:spPr/>
    </dgm:pt>
    <dgm:pt modelId="{635D69E2-8671-4995-BEF6-AFEE7865D81B}" type="pres">
      <dgm:prSet presAssocID="{6FB1B194-E971-43D5-B013-C0F535D716E9}" presName="EmptyPane1" presStyleCnt="0"/>
      <dgm:spPr/>
    </dgm:pt>
    <dgm:pt modelId="{70C500ED-D7D4-4922-BFCD-9C54BBA6022F}" type="pres">
      <dgm:prSet presAssocID="{F465BEF8-C974-41EB-96CA-7465CAA21D9D}" presName="spaceBetweenRectangles1" presStyleCnt="0"/>
      <dgm:spPr/>
    </dgm:pt>
    <dgm:pt modelId="{D3ED52F3-182B-40CA-B4B2-76B2FB3AB646}" type="pres">
      <dgm:prSet presAssocID="{818DBC44-8967-4198-AA24-9BD2D51BE9EC}" presName="composite1" presStyleCnt="0"/>
      <dgm:spPr/>
    </dgm:pt>
    <dgm:pt modelId="{39029526-00AF-48B8-8F60-0F764C6C7FE4}" type="pres">
      <dgm:prSet presAssocID="{818DBC44-8967-4198-AA24-9BD2D51BE9EC}" presName="parent1" presStyleLbl="alignNode1" presStyleIdx="1" presStyleCnt="4">
        <dgm:presLayoutVars>
          <dgm:chMax val="1"/>
          <dgm:chPref val="1"/>
          <dgm:bulletEnabled val="1"/>
        </dgm:presLayoutVars>
      </dgm:prSet>
      <dgm:spPr/>
    </dgm:pt>
    <dgm:pt modelId="{FD04B19D-BAA7-4F3A-92CB-8FA4FC886DDC}" type="pres">
      <dgm:prSet presAssocID="{818DBC44-8967-4198-AA24-9BD2D51BE9EC}" presName="Childtext1" presStyleLbl="revTx" presStyleIdx="1" presStyleCnt="4">
        <dgm:presLayoutVars>
          <dgm:bulletEnabled val="1"/>
        </dgm:presLayoutVars>
      </dgm:prSet>
      <dgm:spPr/>
    </dgm:pt>
    <dgm:pt modelId="{71C572A7-96EA-43E4-9593-9D0D654C990E}" type="pres">
      <dgm:prSet presAssocID="{818DBC44-8967-4198-AA24-9BD2D51BE9EC}" presName="ConnectLine1" presStyleLbl="sibTrans1D1" presStyleIdx="1" presStyleCnt="4"/>
      <dgm:spPr>
        <a:noFill/>
        <a:ln w="6350" cap="flat" cmpd="sng" algn="ctr">
          <a:solidFill>
            <a:schemeClr val="accent1">
              <a:hueOff val="0"/>
              <a:satOff val="0"/>
              <a:lumOff val="0"/>
              <a:alphaOff val="0"/>
            </a:schemeClr>
          </a:solidFill>
          <a:prstDash val="dash"/>
          <a:miter lim="800000"/>
        </a:ln>
        <a:effectLst/>
      </dgm:spPr>
    </dgm:pt>
    <dgm:pt modelId="{D7787E9E-23A1-4636-A6F2-886E687763B6}" type="pres">
      <dgm:prSet presAssocID="{818DBC44-8967-4198-AA24-9BD2D51BE9EC}" presName="ConnectLineEnd1" presStyleLbl="lnNode1" presStyleIdx="1" presStyleCnt="4"/>
      <dgm:spPr/>
    </dgm:pt>
    <dgm:pt modelId="{7542C74D-5AD2-4A34-B7DD-D9570A6F778E}" type="pres">
      <dgm:prSet presAssocID="{818DBC44-8967-4198-AA24-9BD2D51BE9EC}" presName="EmptyPane1" presStyleCnt="0"/>
      <dgm:spPr/>
    </dgm:pt>
    <dgm:pt modelId="{5900B740-1CB7-4CD2-80C6-DE23E145C43E}" type="pres">
      <dgm:prSet presAssocID="{7832C67A-C033-493B-8702-5FF19B287660}" presName="spaceBetweenRectangles1" presStyleCnt="0"/>
      <dgm:spPr/>
    </dgm:pt>
    <dgm:pt modelId="{987A6EDB-C1D6-4750-AEF4-73B82E704F16}" type="pres">
      <dgm:prSet presAssocID="{84EFC93D-41B7-4C0D-A73F-20BC4F644A9B}" presName="composite1" presStyleCnt="0"/>
      <dgm:spPr/>
    </dgm:pt>
    <dgm:pt modelId="{74C4FCC2-AEB2-428D-B520-1B5D99A74BBD}" type="pres">
      <dgm:prSet presAssocID="{84EFC93D-41B7-4C0D-A73F-20BC4F644A9B}" presName="parent1" presStyleLbl="alignNode1" presStyleIdx="2" presStyleCnt="4">
        <dgm:presLayoutVars>
          <dgm:chMax val="1"/>
          <dgm:chPref val="1"/>
          <dgm:bulletEnabled val="1"/>
        </dgm:presLayoutVars>
      </dgm:prSet>
      <dgm:spPr/>
    </dgm:pt>
    <dgm:pt modelId="{EA3D1924-134A-4F50-9229-65F1F2D044D2}" type="pres">
      <dgm:prSet presAssocID="{84EFC93D-41B7-4C0D-A73F-20BC4F644A9B}" presName="Childtext1" presStyleLbl="revTx" presStyleIdx="2" presStyleCnt="4">
        <dgm:presLayoutVars>
          <dgm:bulletEnabled val="1"/>
        </dgm:presLayoutVars>
      </dgm:prSet>
      <dgm:spPr/>
    </dgm:pt>
    <dgm:pt modelId="{79FB7A1C-718C-412B-B1CD-5872AF9B570E}" type="pres">
      <dgm:prSet presAssocID="{84EFC93D-41B7-4C0D-A73F-20BC4F644A9B}" presName="ConnectLine1" presStyleLbl="sibTrans1D1" presStyleIdx="2" presStyleCnt="4"/>
      <dgm:spPr>
        <a:noFill/>
        <a:ln w="6350" cap="flat" cmpd="sng" algn="ctr">
          <a:solidFill>
            <a:schemeClr val="accent1">
              <a:hueOff val="0"/>
              <a:satOff val="0"/>
              <a:lumOff val="0"/>
              <a:alphaOff val="0"/>
            </a:schemeClr>
          </a:solidFill>
          <a:prstDash val="dash"/>
          <a:miter lim="800000"/>
        </a:ln>
        <a:effectLst/>
      </dgm:spPr>
    </dgm:pt>
    <dgm:pt modelId="{1B2D4744-2E25-40F8-9398-43B8EDB039F6}" type="pres">
      <dgm:prSet presAssocID="{84EFC93D-41B7-4C0D-A73F-20BC4F644A9B}" presName="ConnectLineEnd1" presStyleLbl="lnNode1" presStyleIdx="2" presStyleCnt="4"/>
      <dgm:spPr/>
    </dgm:pt>
    <dgm:pt modelId="{74ECC4AA-1A23-411D-A4C9-33540FA3B279}" type="pres">
      <dgm:prSet presAssocID="{84EFC93D-41B7-4C0D-A73F-20BC4F644A9B}" presName="EmptyPane1" presStyleCnt="0"/>
      <dgm:spPr/>
    </dgm:pt>
    <dgm:pt modelId="{42E61841-49CC-4284-BD59-A10A75ECDAFC}" type="pres">
      <dgm:prSet presAssocID="{5F085392-32F4-42E3-9EB3-EB8A78FF046A}" presName="spaceBetweenRectangles1" presStyleCnt="0"/>
      <dgm:spPr/>
    </dgm:pt>
    <dgm:pt modelId="{34316B0B-AEE7-4057-8A84-1A7CD0A7E19C}" type="pres">
      <dgm:prSet presAssocID="{D1C1BE2E-8DF7-4280-81AC-38FADAB276FD}" presName="composite1" presStyleCnt="0"/>
      <dgm:spPr/>
    </dgm:pt>
    <dgm:pt modelId="{464926F9-344D-4BD5-94E1-8E2637045E89}" type="pres">
      <dgm:prSet presAssocID="{D1C1BE2E-8DF7-4280-81AC-38FADAB276FD}" presName="parent1" presStyleLbl="alignNode1" presStyleIdx="3" presStyleCnt="4">
        <dgm:presLayoutVars>
          <dgm:chMax val="1"/>
          <dgm:chPref val="1"/>
          <dgm:bulletEnabled val="1"/>
        </dgm:presLayoutVars>
      </dgm:prSet>
      <dgm:spPr/>
    </dgm:pt>
    <dgm:pt modelId="{068A4D8A-E742-4DE7-9475-CFD44BC0FAEA}" type="pres">
      <dgm:prSet presAssocID="{D1C1BE2E-8DF7-4280-81AC-38FADAB276FD}" presName="Childtext1" presStyleLbl="revTx" presStyleIdx="3" presStyleCnt="4">
        <dgm:presLayoutVars>
          <dgm:bulletEnabled val="1"/>
        </dgm:presLayoutVars>
      </dgm:prSet>
      <dgm:spPr/>
    </dgm:pt>
    <dgm:pt modelId="{C28B126B-B02B-48F8-B976-F9B27A0AF70B}" type="pres">
      <dgm:prSet presAssocID="{D1C1BE2E-8DF7-4280-81AC-38FADAB276FD}" presName="ConnectLine1" presStyleLbl="sibTrans1D1" presStyleIdx="3" presStyleCnt="4"/>
      <dgm:spPr>
        <a:noFill/>
        <a:ln w="6350" cap="flat" cmpd="sng" algn="ctr">
          <a:solidFill>
            <a:schemeClr val="accent1">
              <a:hueOff val="0"/>
              <a:satOff val="0"/>
              <a:lumOff val="0"/>
              <a:alphaOff val="0"/>
            </a:schemeClr>
          </a:solidFill>
          <a:prstDash val="dash"/>
          <a:miter lim="800000"/>
        </a:ln>
        <a:effectLst/>
      </dgm:spPr>
    </dgm:pt>
    <dgm:pt modelId="{94FB9654-787F-4817-8120-CB05F4A005C5}" type="pres">
      <dgm:prSet presAssocID="{D1C1BE2E-8DF7-4280-81AC-38FADAB276FD}" presName="ConnectLineEnd1" presStyleLbl="lnNode1" presStyleIdx="3" presStyleCnt="4"/>
      <dgm:spPr/>
    </dgm:pt>
    <dgm:pt modelId="{73A6B71F-B581-438E-8D59-00D1694FA1A7}" type="pres">
      <dgm:prSet presAssocID="{D1C1BE2E-8DF7-4280-81AC-38FADAB276FD}" presName="EmptyPane1" presStyleCnt="0"/>
      <dgm:spPr/>
    </dgm:pt>
  </dgm:ptLst>
  <dgm:cxnLst>
    <dgm:cxn modelId="{78FDC703-02F3-4791-A671-7DB8578910B0}" type="presOf" srcId="{84EFC93D-41B7-4C0D-A73F-20BC4F644A9B}" destId="{74C4FCC2-AEB2-428D-B520-1B5D99A74BBD}" srcOrd="0" destOrd="0" presId="urn:microsoft.com/office/officeart/2016/7/layout/RoundedRectangleTimeline"/>
    <dgm:cxn modelId="{0DEA8714-8798-45FE-B860-FD3AAA840B0C}" srcId="{958A8B7A-DC4F-4F85-9A0F-F16CA731C4BB}" destId="{84EFC93D-41B7-4C0D-A73F-20BC4F644A9B}" srcOrd="2" destOrd="0" parTransId="{918F054C-A665-435D-A682-DB125E8533C8}" sibTransId="{5F085392-32F4-42E3-9EB3-EB8A78FF046A}"/>
    <dgm:cxn modelId="{D96C691D-0F5D-415C-886F-EDF2D4CB9C79}" srcId="{6FB1B194-E971-43D5-B013-C0F535D716E9}" destId="{B0291B3C-DEBF-430B-BE08-A851037B22B8}" srcOrd="0" destOrd="0" parTransId="{848EBD42-EEA2-4073-B5A8-B7278E5A5F66}" sibTransId="{0BF59C3A-DF61-4358-97E1-EDDD58DD5F06}"/>
    <dgm:cxn modelId="{3BD82A20-3D46-449B-8BE3-DBE0AFB5AE2E}" type="presOf" srcId="{958A8B7A-DC4F-4F85-9A0F-F16CA731C4BB}" destId="{D3D403C3-7E85-4982-A00C-B287E6AB9D6A}" srcOrd="0" destOrd="0" presId="urn:microsoft.com/office/officeart/2016/7/layout/RoundedRectangleTimeline"/>
    <dgm:cxn modelId="{3CC07224-3B49-4792-BF1E-5CC198AE4A8F}" type="presOf" srcId="{B3ED979C-4013-49FD-A088-18FE95500D7C}" destId="{EA3D1924-134A-4F50-9229-65F1F2D044D2}" srcOrd="0" destOrd="0" presId="urn:microsoft.com/office/officeart/2016/7/layout/RoundedRectangleTimeline"/>
    <dgm:cxn modelId="{20CC2E5B-2A61-43CE-A752-9A2E9FD4416F}" type="presOf" srcId="{DDC5FFF3-BB97-4B7A-BC1B-671ADD2E2144}" destId="{068A4D8A-E742-4DE7-9475-CFD44BC0FAEA}" srcOrd="0" destOrd="0" presId="urn:microsoft.com/office/officeart/2016/7/layout/RoundedRectangleTimeline"/>
    <dgm:cxn modelId="{2F4DB56D-0445-4296-B0C4-BE82C5E4C13D}" srcId="{818DBC44-8967-4198-AA24-9BD2D51BE9EC}" destId="{5C90BADC-C1D0-4739-87DF-3A627A3BB2A4}" srcOrd="0" destOrd="0" parTransId="{A7C9047A-2EA9-4651-BEA3-ACF964A1E81F}" sibTransId="{063DBACF-EFB7-4556-A7AB-C4BB34B1F045}"/>
    <dgm:cxn modelId="{CBBCAD6E-1371-4802-80F5-47837B178DD7}" type="presOf" srcId="{818DBC44-8967-4198-AA24-9BD2D51BE9EC}" destId="{39029526-00AF-48B8-8F60-0F764C6C7FE4}" srcOrd="0" destOrd="0" presId="urn:microsoft.com/office/officeart/2016/7/layout/RoundedRectangleTimeline"/>
    <dgm:cxn modelId="{3E35C494-28F5-4189-816A-BAB240CF92D8}" srcId="{958A8B7A-DC4F-4F85-9A0F-F16CA731C4BB}" destId="{818DBC44-8967-4198-AA24-9BD2D51BE9EC}" srcOrd="1" destOrd="0" parTransId="{CA2B8048-1D00-4751-83BF-A61947BAF447}" sibTransId="{7832C67A-C033-493B-8702-5FF19B287660}"/>
    <dgm:cxn modelId="{AD7466A7-29A0-4DBB-BBE6-CAD84D857983}" type="presOf" srcId="{B0291B3C-DEBF-430B-BE08-A851037B22B8}" destId="{E71B5862-D741-4343-8307-7A8B9C021527}" srcOrd="0" destOrd="0" presId="urn:microsoft.com/office/officeart/2016/7/layout/RoundedRectangleTimeline"/>
    <dgm:cxn modelId="{A4F4D3AA-31A3-437A-8F0F-494CE05E470B}" srcId="{958A8B7A-DC4F-4F85-9A0F-F16CA731C4BB}" destId="{D1C1BE2E-8DF7-4280-81AC-38FADAB276FD}" srcOrd="3" destOrd="0" parTransId="{FEDFD960-511E-4824-B1C0-A9AC3B2E6362}" sibTransId="{4F8D4AA4-4AD9-47A8-AAE2-1C83BF7567C4}"/>
    <dgm:cxn modelId="{1C4ED5C4-9BBC-48B6-A3D6-1B79FAC1AE7C}" type="presOf" srcId="{D1C1BE2E-8DF7-4280-81AC-38FADAB276FD}" destId="{464926F9-344D-4BD5-94E1-8E2637045E89}" srcOrd="0" destOrd="0" presId="urn:microsoft.com/office/officeart/2016/7/layout/RoundedRectangleTimeline"/>
    <dgm:cxn modelId="{2D842AD8-F5AC-4250-8888-2D812AD8AE1D}" type="presOf" srcId="{6FB1B194-E971-43D5-B013-C0F535D716E9}" destId="{913DF51A-A99F-4306-AC4F-57D7348AE282}" srcOrd="0" destOrd="0" presId="urn:microsoft.com/office/officeart/2016/7/layout/RoundedRectangleTimeline"/>
    <dgm:cxn modelId="{5F7EF0D8-BAC8-4429-80CB-87ACFDB17300}" srcId="{D1C1BE2E-8DF7-4280-81AC-38FADAB276FD}" destId="{DDC5FFF3-BB97-4B7A-BC1B-671ADD2E2144}" srcOrd="0" destOrd="0" parTransId="{B645D87C-B1F2-48E3-8691-5EB11A1D311C}" sibTransId="{46C5AC8B-EFEC-4661-B0B9-B76243A38461}"/>
    <dgm:cxn modelId="{070E37E7-19E5-44E0-A2D0-986403C9FB48}" type="presOf" srcId="{5C90BADC-C1D0-4739-87DF-3A627A3BB2A4}" destId="{FD04B19D-BAA7-4F3A-92CB-8FA4FC886DDC}" srcOrd="0" destOrd="0" presId="urn:microsoft.com/office/officeart/2016/7/layout/RoundedRectangleTimeline"/>
    <dgm:cxn modelId="{068D76EA-F273-4AC7-9901-11AC297579C4}" srcId="{958A8B7A-DC4F-4F85-9A0F-F16CA731C4BB}" destId="{6FB1B194-E971-43D5-B013-C0F535D716E9}" srcOrd="0" destOrd="0" parTransId="{7FB6F79F-6959-4396-9ADB-B008DFF596E0}" sibTransId="{F465BEF8-C974-41EB-96CA-7465CAA21D9D}"/>
    <dgm:cxn modelId="{DAB993F9-3083-42D5-B745-8FAB62F5CF1E}" srcId="{84EFC93D-41B7-4C0D-A73F-20BC4F644A9B}" destId="{B3ED979C-4013-49FD-A088-18FE95500D7C}" srcOrd="0" destOrd="0" parTransId="{9713CFB6-3FBE-40C7-A35B-65FD11F5DBA2}" sibTransId="{71163C8B-4EE0-4B56-A195-FCC9F6719375}"/>
    <dgm:cxn modelId="{49CB5FAF-4383-4CF2-AEDB-718422E827DC}" type="presParOf" srcId="{D3D403C3-7E85-4982-A00C-B287E6AB9D6A}" destId="{27BE9276-CCF6-4EB7-8778-4C13FCFA8A81}" srcOrd="0" destOrd="0" presId="urn:microsoft.com/office/officeart/2016/7/layout/RoundedRectangleTimeline"/>
    <dgm:cxn modelId="{5C49E60D-19E9-4893-82B0-3DCEC0F83CB3}" type="presParOf" srcId="{27BE9276-CCF6-4EB7-8778-4C13FCFA8A81}" destId="{913DF51A-A99F-4306-AC4F-57D7348AE282}" srcOrd="0" destOrd="0" presId="urn:microsoft.com/office/officeart/2016/7/layout/RoundedRectangleTimeline"/>
    <dgm:cxn modelId="{288F7792-3D98-4869-B33E-D7ED0F76FBB4}" type="presParOf" srcId="{27BE9276-CCF6-4EB7-8778-4C13FCFA8A81}" destId="{E71B5862-D741-4343-8307-7A8B9C021527}" srcOrd="1" destOrd="0" presId="urn:microsoft.com/office/officeart/2016/7/layout/RoundedRectangleTimeline"/>
    <dgm:cxn modelId="{8632422C-7782-40BF-8C47-2D757229D7FA}" type="presParOf" srcId="{27BE9276-CCF6-4EB7-8778-4C13FCFA8A81}" destId="{8B43CDBE-D95B-4362-B95A-A6AD2443C5C0}" srcOrd="2" destOrd="0" presId="urn:microsoft.com/office/officeart/2016/7/layout/RoundedRectangleTimeline"/>
    <dgm:cxn modelId="{28B7FE08-994A-493A-8327-2ACE44123CE1}" type="presParOf" srcId="{27BE9276-CCF6-4EB7-8778-4C13FCFA8A81}" destId="{1FD865C9-3BBC-4DAC-856B-BB82D0F7B929}" srcOrd="3" destOrd="0" presId="urn:microsoft.com/office/officeart/2016/7/layout/RoundedRectangleTimeline"/>
    <dgm:cxn modelId="{D8E17FD5-A378-4C70-B810-AC113DFD50FB}" type="presParOf" srcId="{27BE9276-CCF6-4EB7-8778-4C13FCFA8A81}" destId="{635D69E2-8671-4995-BEF6-AFEE7865D81B}" srcOrd="4" destOrd="0" presId="urn:microsoft.com/office/officeart/2016/7/layout/RoundedRectangleTimeline"/>
    <dgm:cxn modelId="{263206C7-FF92-4732-8933-7A0A2DBAD8B8}" type="presParOf" srcId="{D3D403C3-7E85-4982-A00C-B287E6AB9D6A}" destId="{70C500ED-D7D4-4922-BFCD-9C54BBA6022F}" srcOrd="1" destOrd="0" presId="urn:microsoft.com/office/officeart/2016/7/layout/RoundedRectangleTimeline"/>
    <dgm:cxn modelId="{4F370E40-F725-48ED-863E-527BA771503D}" type="presParOf" srcId="{D3D403C3-7E85-4982-A00C-B287E6AB9D6A}" destId="{D3ED52F3-182B-40CA-B4B2-76B2FB3AB646}" srcOrd="2" destOrd="0" presId="urn:microsoft.com/office/officeart/2016/7/layout/RoundedRectangleTimeline"/>
    <dgm:cxn modelId="{E0CC43D4-56CD-4387-9698-267366528B98}" type="presParOf" srcId="{D3ED52F3-182B-40CA-B4B2-76B2FB3AB646}" destId="{39029526-00AF-48B8-8F60-0F764C6C7FE4}" srcOrd="0" destOrd="0" presId="urn:microsoft.com/office/officeart/2016/7/layout/RoundedRectangleTimeline"/>
    <dgm:cxn modelId="{6B55294A-42FA-4023-97A7-BEAED16EC493}" type="presParOf" srcId="{D3ED52F3-182B-40CA-B4B2-76B2FB3AB646}" destId="{FD04B19D-BAA7-4F3A-92CB-8FA4FC886DDC}" srcOrd="1" destOrd="0" presId="urn:microsoft.com/office/officeart/2016/7/layout/RoundedRectangleTimeline"/>
    <dgm:cxn modelId="{0F2D8879-3F9A-4461-B554-84EFB548B6E0}" type="presParOf" srcId="{D3ED52F3-182B-40CA-B4B2-76B2FB3AB646}" destId="{71C572A7-96EA-43E4-9593-9D0D654C990E}" srcOrd="2" destOrd="0" presId="urn:microsoft.com/office/officeart/2016/7/layout/RoundedRectangleTimeline"/>
    <dgm:cxn modelId="{0033DB0C-3F6B-4B3B-9099-8C78B879623D}" type="presParOf" srcId="{D3ED52F3-182B-40CA-B4B2-76B2FB3AB646}" destId="{D7787E9E-23A1-4636-A6F2-886E687763B6}" srcOrd="3" destOrd="0" presId="urn:microsoft.com/office/officeart/2016/7/layout/RoundedRectangleTimeline"/>
    <dgm:cxn modelId="{EF93DF5B-4F43-4B3C-A94E-7980E5D9ACD6}" type="presParOf" srcId="{D3ED52F3-182B-40CA-B4B2-76B2FB3AB646}" destId="{7542C74D-5AD2-4A34-B7DD-D9570A6F778E}" srcOrd="4" destOrd="0" presId="urn:microsoft.com/office/officeart/2016/7/layout/RoundedRectangleTimeline"/>
    <dgm:cxn modelId="{A1737659-DCA7-4351-96FF-7B7838ACA9B8}" type="presParOf" srcId="{D3D403C3-7E85-4982-A00C-B287E6AB9D6A}" destId="{5900B740-1CB7-4CD2-80C6-DE23E145C43E}" srcOrd="3" destOrd="0" presId="urn:microsoft.com/office/officeart/2016/7/layout/RoundedRectangleTimeline"/>
    <dgm:cxn modelId="{00E4A5D2-31A1-4896-8813-B1C1091023B2}" type="presParOf" srcId="{D3D403C3-7E85-4982-A00C-B287E6AB9D6A}" destId="{987A6EDB-C1D6-4750-AEF4-73B82E704F16}" srcOrd="4" destOrd="0" presId="urn:microsoft.com/office/officeart/2016/7/layout/RoundedRectangleTimeline"/>
    <dgm:cxn modelId="{D5980E99-67A8-423B-A021-5F767E818402}" type="presParOf" srcId="{987A6EDB-C1D6-4750-AEF4-73B82E704F16}" destId="{74C4FCC2-AEB2-428D-B520-1B5D99A74BBD}" srcOrd="0" destOrd="0" presId="urn:microsoft.com/office/officeart/2016/7/layout/RoundedRectangleTimeline"/>
    <dgm:cxn modelId="{C9D3E186-99E6-4A63-8F2F-6F958575ADC5}" type="presParOf" srcId="{987A6EDB-C1D6-4750-AEF4-73B82E704F16}" destId="{EA3D1924-134A-4F50-9229-65F1F2D044D2}" srcOrd="1" destOrd="0" presId="urn:microsoft.com/office/officeart/2016/7/layout/RoundedRectangleTimeline"/>
    <dgm:cxn modelId="{32664743-A546-49CD-A2D2-CDD29D8E2D5A}" type="presParOf" srcId="{987A6EDB-C1D6-4750-AEF4-73B82E704F16}" destId="{79FB7A1C-718C-412B-B1CD-5872AF9B570E}" srcOrd="2" destOrd="0" presId="urn:microsoft.com/office/officeart/2016/7/layout/RoundedRectangleTimeline"/>
    <dgm:cxn modelId="{3E7E7666-6577-4F49-A0F6-D03D711D3702}" type="presParOf" srcId="{987A6EDB-C1D6-4750-AEF4-73B82E704F16}" destId="{1B2D4744-2E25-40F8-9398-43B8EDB039F6}" srcOrd="3" destOrd="0" presId="urn:microsoft.com/office/officeart/2016/7/layout/RoundedRectangleTimeline"/>
    <dgm:cxn modelId="{8A330AF1-BE34-4935-BCD0-141D2BF0326C}" type="presParOf" srcId="{987A6EDB-C1D6-4750-AEF4-73B82E704F16}" destId="{74ECC4AA-1A23-411D-A4C9-33540FA3B279}" srcOrd="4" destOrd="0" presId="urn:microsoft.com/office/officeart/2016/7/layout/RoundedRectangleTimeline"/>
    <dgm:cxn modelId="{02A83302-1546-433D-B652-3F0DB7C09C64}" type="presParOf" srcId="{D3D403C3-7E85-4982-A00C-B287E6AB9D6A}" destId="{42E61841-49CC-4284-BD59-A10A75ECDAFC}" srcOrd="5" destOrd="0" presId="urn:microsoft.com/office/officeart/2016/7/layout/RoundedRectangleTimeline"/>
    <dgm:cxn modelId="{85990A30-B4BE-4335-B971-4C4D1154881B}" type="presParOf" srcId="{D3D403C3-7E85-4982-A00C-B287E6AB9D6A}" destId="{34316B0B-AEE7-4057-8A84-1A7CD0A7E19C}" srcOrd="6" destOrd="0" presId="urn:microsoft.com/office/officeart/2016/7/layout/RoundedRectangleTimeline"/>
    <dgm:cxn modelId="{35B08E86-521C-45BC-A9A5-D8E52E5E18EC}" type="presParOf" srcId="{34316B0B-AEE7-4057-8A84-1A7CD0A7E19C}" destId="{464926F9-344D-4BD5-94E1-8E2637045E89}" srcOrd="0" destOrd="0" presId="urn:microsoft.com/office/officeart/2016/7/layout/RoundedRectangleTimeline"/>
    <dgm:cxn modelId="{0F5557F8-96A4-4F75-AEE2-F2023583834D}" type="presParOf" srcId="{34316B0B-AEE7-4057-8A84-1A7CD0A7E19C}" destId="{068A4D8A-E742-4DE7-9475-CFD44BC0FAEA}" srcOrd="1" destOrd="0" presId="urn:microsoft.com/office/officeart/2016/7/layout/RoundedRectangleTimeline"/>
    <dgm:cxn modelId="{F379A1A7-DA32-4BDF-BD05-D8DA35D780AD}" type="presParOf" srcId="{34316B0B-AEE7-4057-8A84-1A7CD0A7E19C}" destId="{C28B126B-B02B-48F8-B976-F9B27A0AF70B}" srcOrd="2" destOrd="0" presId="urn:microsoft.com/office/officeart/2016/7/layout/RoundedRectangleTimeline"/>
    <dgm:cxn modelId="{830D6C34-CC13-48FD-8CAC-85C350D9C5AF}" type="presParOf" srcId="{34316B0B-AEE7-4057-8A84-1A7CD0A7E19C}" destId="{94FB9654-787F-4817-8120-CB05F4A005C5}" srcOrd="3" destOrd="0" presId="urn:microsoft.com/office/officeart/2016/7/layout/RoundedRectangleTimeline"/>
    <dgm:cxn modelId="{337055B6-2523-47BA-9360-03B86386AFE6}" type="presParOf" srcId="{34316B0B-AEE7-4057-8A84-1A7CD0A7E19C}" destId="{73A6B71F-B581-438E-8D59-00D1694FA1A7}"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3DF51A-A99F-4306-AC4F-57D7348AE282}">
      <dsp:nvSpPr>
        <dsp:cNvPr id="0" name=""/>
        <dsp:cNvSpPr/>
      </dsp:nvSpPr>
      <dsp:spPr>
        <a:xfrm rot="16200000">
          <a:off x="1609274" y="1587164"/>
          <a:ext cx="542740" cy="2253075"/>
        </a:xfrm>
        <a:prstGeom prst="round2Same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1">
          <a:noAutofit/>
        </a:bodyPr>
        <a:lstStyle/>
        <a:p>
          <a:pPr marL="0" lvl="0" indent="0" algn="ctr" defTabSz="711200" rtl="0">
            <a:lnSpc>
              <a:spcPct val="90000"/>
            </a:lnSpc>
            <a:spcBef>
              <a:spcPct val="0"/>
            </a:spcBef>
            <a:spcAft>
              <a:spcPct val="35000"/>
            </a:spcAft>
            <a:buNone/>
          </a:pPr>
          <a:r>
            <a:rPr lang="en-US" sz="1600" kern="1200">
              <a:latin typeface="Calibri Light" panose="020F0302020204030204"/>
            </a:rPr>
            <a:t>Low Bias</a:t>
          </a:r>
          <a:endParaRPr lang="en-US" sz="1600" kern="1200"/>
        </a:p>
      </dsp:txBody>
      <dsp:txXfrm rot="5400000">
        <a:off x="780601" y="2468825"/>
        <a:ext cx="2226581" cy="489752"/>
      </dsp:txXfrm>
    </dsp:sp>
    <dsp:sp modelId="{E71B5862-D741-4343-8307-7A8B9C021527}">
      <dsp:nvSpPr>
        <dsp:cNvPr id="0" name=""/>
        <dsp:cNvSpPr/>
      </dsp:nvSpPr>
      <dsp:spPr>
        <a:xfrm>
          <a:off x="3082" y="0"/>
          <a:ext cx="3755125" cy="1899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anchor="b" anchorCtr="1">
          <a:noAutofit/>
        </a:bodyPr>
        <a:lstStyle/>
        <a:p>
          <a:pPr marL="0" lvl="0" indent="0" algn="ctr" defTabSz="711200">
            <a:lnSpc>
              <a:spcPct val="90000"/>
            </a:lnSpc>
            <a:spcBef>
              <a:spcPct val="0"/>
            </a:spcBef>
            <a:spcAft>
              <a:spcPct val="35000"/>
            </a:spcAft>
            <a:buNone/>
          </a:pPr>
          <a:r>
            <a:rPr lang="en-US" sz="1600" kern="1200">
              <a:latin typeface="Calibri Light" panose="020F0302020204030204"/>
            </a:rPr>
            <a:t>LOOCV</a:t>
          </a:r>
          <a:endParaRPr lang="en-US" sz="1600" kern="1200"/>
        </a:p>
      </dsp:txBody>
      <dsp:txXfrm>
        <a:off x="3082" y="0"/>
        <a:ext cx="3755125" cy="1899591"/>
      </dsp:txXfrm>
    </dsp:sp>
    <dsp:sp modelId="{8B43CDBE-D95B-4362-B95A-A6AD2443C5C0}">
      <dsp:nvSpPr>
        <dsp:cNvPr id="0" name=""/>
        <dsp:cNvSpPr/>
      </dsp:nvSpPr>
      <dsp:spPr>
        <a:xfrm>
          <a:off x="1880644" y="2008139"/>
          <a:ext cx="0" cy="434192"/>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FD865C9-3BBC-4DAC-856B-BB82D0F7B929}">
      <dsp:nvSpPr>
        <dsp:cNvPr id="0" name=""/>
        <dsp:cNvSpPr/>
      </dsp:nvSpPr>
      <dsp:spPr>
        <a:xfrm>
          <a:off x="1826370" y="1899591"/>
          <a:ext cx="108548" cy="10854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029526-00AF-48B8-8F60-0F764C6C7FE4}">
      <dsp:nvSpPr>
        <dsp:cNvPr id="0" name=""/>
        <dsp:cNvSpPr/>
      </dsp:nvSpPr>
      <dsp:spPr>
        <a:xfrm>
          <a:off x="3007182" y="2442331"/>
          <a:ext cx="2253075" cy="54274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1">
          <a:noAutofit/>
        </a:bodyPr>
        <a:lstStyle/>
        <a:p>
          <a:pPr marL="0" lvl="0" indent="0" algn="ctr" defTabSz="711200">
            <a:lnSpc>
              <a:spcPct val="90000"/>
            </a:lnSpc>
            <a:spcBef>
              <a:spcPct val="0"/>
            </a:spcBef>
            <a:spcAft>
              <a:spcPct val="35000"/>
            </a:spcAft>
            <a:buNone/>
          </a:pPr>
          <a:endParaRPr lang="en-US" sz="1600" kern="1200">
            <a:latin typeface="Calibri Light" panose="020F0302020204030204"/>
          </a:endParaRPr>
        </a:p>
      </dsp:txBody>
      <dsp:txXfrm>
        <a:off x="3007182" y="2442331"/>
        <a:ext cx="2253075" cy="542740"/>
      </dsp:txXfrm>
    </dsp:sp>
    <dsp:sp modelId="{FD04B19D-BAA7-4F3A-92CB-8FA4FC886DDC}">
      <dsp:nvSpPr>
        <dsp:cNvPr id="0" name=""/>
        <dsp:cNvSpPr/>
      </dsp:nvSpPr>
      <dsp:spPr>
        <a:xfrm>
          <a:off x="2256157" y="3527812"/>
          <a:ext cx="3755125" cy="1899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0" numCol="1" spcCol="1270" anchor="t" anchorCtr="1">
          <a:noAutofit/>
        </a:bodyPr>
        <a:lstStyle/>
        <a:p>
          <a:pPr marL="0" lvl="0" indent="0" algn="ctr" defTabSz="711200" rtl="0">
            <a:lnSpc>
              <a:spcPct val="90000"/>
            </a:lnSpc>
            <a:spcBef>
              <a:spcPct val="0"/>
            </a:spcBef>
            <a:spcAft>
              <a:spcPct val="35000"/>
            </a:spcAft>
            <a:buNone/>
          </a:pPr>
          <a:r>
            <a:rPr lang="en-US" sz="1600" kern="1200">
              <a:latin typeface="Calibri Light" panose="020F0302020204030204"/>
            </a:rPr>
            <a:t>K= 10</a:t>
          </a:r>
          <a:endParaRPr lang="en-US" sz="1600" kern="1200"/>
        </a:p>
      </dsp:txBody>
      <dsp:txXfrm>
        <a:off x="2256157" y="3527812"/>
        <a:ext cx="3755125" cy="1899591"/>
      </dsp:txXfrm>
    </dsp:sp>
    <dsp:sp modelId="{71C572A7-96EA-43E4-9593-9D0D654C990E}">
      <dsp:nvSpPr>
        <dsp:cNvPr id="0" name=""/>
        <dsp:cNvSpPr/>
      </dsp:nvSpPr>
      <dsp:spPr>
        <a:xfrm>
          <a:off x="4133719" y="2985072"/>
          <a:ext cx="0" cy="434192"/>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D7787E9E-23A1-4636-A6F2-886E687763B6}">
      <dsp:nvSpPr>
        <dsp:cNvPr id="0" name=""/>
        <dsp:cNvSpPr/>
      </dsp:nvSpPr>
      <dsp:spPr>
        <a:xfrm>
          <a:off x="4079445" y="3419264"/>
          <a:ext cx="108548" cy="10854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4FCC2-AEB2-428D-B520-1B5D99A74BBD}">
      <dsp:nvSpPr>
        <dsp:cNvPr id="0" name=""/>
        <dsp:cNvSpPr/>
      </dsp:nvSpPr>
      <dsp:spPr>
        <a:xfrm>
          <a:off x="5260257" y="2442331"/>
          <a:ext cx="2253075" cy="54274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1">
          <a:noAutofit/>
        </a:bodyPr>
        <a:lstStyle/>
        <a:p>
          <a:pPr marL="0" lvl="0" indent="0" algn="ctr" defTabSz="711200">
            <a:lnSpc>
              <a:spcPct val="90000"/>
            </a:lnSpc>
            <a:spcBef>
              <a:spcPct val="0"/>
            </a:spcBef>
            <a:spcAft>
              <a:spcPct val="35000"/>
            </a:spcAft>
            <a:buNone/>
          </a:pPr>
          <a:endParaRPr lang="en-US" sz="1600" kern="1200">
            <a:latin typeface="Calibri Light" panose="020F0302020204030204"/>
          </a:endParaRPr>
        </a:p>
      </dsp:txBody>
      <dsp:txXfrm>
        <a:off x="5260257" y="2442331"/>
        <a:ext cx="2253075" cy="542740"/>
      </dsp:txXfrm>
    </dsp:sp>
    <dsp:sp modelId="{EA3D1924-134A-4F50-9229-65F1F2D044D2}">
      <dsp:nvSpPr>
        <dsp:cNvPr id="0" name=""/>
        <dsp:cNvSpPr/>
      </dsp:nvSpPr>
      <dsp:spPr>
        <a:xfrm>
          <a:off x="4509232" y="0"/>
          <a:ext cx="3755125" cy="1899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anchor="b" anchorCtr="1">
          <a:noAutofit/>
        </a:bodyPr>
        <a:lstStyle/>
        <a:p>
          <a:pPr marL="0" lvl="0" indent="0" algn="ctr" defTabSz="711200">
            <a:lnSpc>
              <a:spcPct val="90000"/>
            </a:lnSpc>
            <a:spcBef>
              <a:spcPct val="0"/>
            </a:spcBef>
            <a:spcAft>
              <a:spcPct val="35000"/>
            </a:spcAft>
            <a:buNone/>
          </a:pPr>
          <a:r>
            <a:rPr lang="en-US" sz="1600" kern="1200">
              <a:latin typeface="Calibri Light" panose="020F0302020204030204"/>
            </a:rPr>
            <a:t>K=5</a:t>
          </a:r>
        </a:p>
      </dsp:txBody>
      <dsp:txXfrm>
        <a:off x="4509232" y="0"/>
        <a:ext cx="3755125" cy="1899591"/>
      </dsp:txXfrm>
    </dsp:sp>
    <dsp:sp modelId="{79FB7A1C-718C-412B-B1CD-5872AF9B570E}">
      <dsp:nvSpPr>
        <dsp:cNvPr id="0" name=""/>
        <dsp:cNvSpPr/>
      </dsp:nvSpPr>
      <dsp:spPr>
        <a:xfrm>
          <a:off x="6386795" y="2008139"/>
          <a:ext cx="0" cy="434192"/>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B2D4744-2E25-40F8-9398-43B8EDB039F6}">
      <dsp:nvSpPr>
        <dsp:cNvPr id="0" name=""/>
        <dsp:cNvSpPr/>
      </dsp:nvSpPr>
      <dsp:spPr>
        <a:xfrm>
          <a:off x="6332521" y="1899591"/>
          <a:ext cx="108548" cy="10854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4926F9-344D-4BD5-94E1-8E2637045E89}">
      <dsp:nvSpPr>
        <dsp:cNvPr id="0" name=""/>
        <dsp:cNvSpPr/>
      </dsp:nvSpPr>
      <dsp:spPr>
        <a:xfrm rot="5400000">
          <a:off x="8368500" y="1587164"/>
          <a:ext cx="542740" cy="2253075"/>
        </a:xfrm>
        <a:prstGeom prst="round2Same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1">
          <a:noAutofit/>
        </a:bodyPr>
        <a:lstStyle/>
        <a:p>
          <a:pPr marL="0" lvl="0" indent="0" algn="ctr" defTabSz="711200" rtl="0">
            <a:lnSpc>
              <a:spcPct val="90000"/>
            </a:lnSpc>
            <a:spcBef>
              <a:spcPct val="0"/>
            </a:spcBef>
            <a:spcAft>
              <a:spcPct val="35000"/>
            </a:spcAft>
            <a:buNone/>
          </a:pPr>
          <a:r>
            <a:rPr lang="en-US" sz="1600" kern="1200">
              <a:latin typeface="Calibri Light" panose="020F0302020204030204"/>
            </a:rPr>
            <a:t>High Bias</a:t>
          </a:r>
          <a:endParaRPr lang="en-US" sz="1600" kern="1200"/>
        </a:p>
      </dsp:txBody>
      <dsp:txXfrm rot="-5400000">
        <a:off x="7513333" y="2468825"/>
        <a:ext cx="2226581" cy="489752"/>
      </dsp:txXfrm>
    </dsp:sp>
    <dsp:sp modelId="{068A4D8A-E742-4DE7-9475-CFD44BC0FAEA}">
      <dsp:nvSpPr>
        <dsp:cNvPr id="0" name=""/>
        <dsp:cNvSpPr/>
      </dsp:nvSpPr>
      <dsp:spPr>
        <a:xfrm>
          <a:off x="6762307" y="3527812"/>
          <a:ext cx="3755125" cy="1899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0" numCol="1" spcCol="1270" anchor="t" anchorCtr="1">
          <a:noAutofit/>
        </a:bodyPr>
        <a:lstStyle/>
        <a:p>
          <a:pPr marL="0" lvl="0" indent="0" algn="ctr" defTabSz="711200" rtl="0">
            <a:lnSpc>
              <a:spcPct val="90000"/>
            </a:lnSpc>
            <a:spcBef>
              <a:spcPct val="0"/>
            </a:spcBef>
            <a:spcAft>
              <a:spcPct val="35000"/>
            </a:spcAft>
            <a:buNone/>
          </a:pPr>
          <a:r>
            <a:rPr lang="en-US" sz="1600" kern="1200">
              <a:latin typeface="Calibri Light" panose="020F0302020204030204"/>
            </a:rPr>
            <a:t>Validation set approach</a:t>
          </a:r>
        </a:p>
      </dsp:txBody>
      <dsp:txXfrm>
        <a:off x="6762307" y="3527812"/>
        <a:ext cx="3755125" cy="1899591"/>
      </dsp:txXfrm>
    </dsp:sp>
    <dsp:sp modelId="{C28B126B-B02B-48F8-B976-F9B27A0AF70B}">
      <dsp:nvSpPr>
        <dsp:cNvPr id="0" name=""/>
        <dsp:cNvSpPr/>
      </dsp:nvSpPr>
      <dsp:spPr>
        <a:xfrm>
          <a:off x="8639870" y="2985072"/>
          <a:ext cx="0" cy="434192"/>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94FB9654-787F-4817-8120-CB05F4A005C5}">
      <dsp:nvSpPr>
        <dsp:cNvPr id="0" name=""/>
        <dsp:cNvSpPr/>
      </dsp:nvSpPr>
      <dsp:spPr>
        <a:xfrm>
          <a:off x="8585596" y="3419264"/>
          <a:ext cx="108548" cy="10854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A60975-0AE1-4F77-82A5-50903B4B8AE7}" type="datetimeFigureOut">
              <a:t>10/28/2024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27CD01-C793-4407-8B3E-32BF4874B864}" type="slidenum">
              <a:t>‹#›</a:t>
            </a:fld>
            <a:endParaRPr lang="en-US"/>
          </a:p>
        </p:txBody>
      </p:sp>
    </p:spTree>
    <p:extLst>
      <p:ext uri="{BB962C8B-B14F-4D97-AF65-F5344CB8AC3E}">
        <p14:creationId xmlns:p14="http://schemas.microsoft.com/office/powerpoint/2010/main" val="1157190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0427CD01-C793-4407-8B3E-32BF4874B864}" type="slidenum">
              <a:rPr lang="en-US"/>
              <a:t>1</a:t>
            </a:fld>
            <a:endParaRPr lang="en-US"/>
          </a:p>
        </p:txBody>
      </p:sp>
    </p:spTree>
    <p:extLst>
      <p:ext uri="{BB962C8B-B14F-4D97-AF65-F5344CB8AC3E}">
        <p14:creationId xmlns:p14="http://schemas.microsoft.com/office/powerpoint/2010/main" val="4206492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far, we have discussed the use of cross-validation in the regression setting where the outcome Y is quantitative, and so have used MSE to quantify test error. But cross-validation can also be a very useful approach in the classification setting when Y is qualitative. In this setting, cross-validation works just as described earlier except that rather than using MSE to quantify test error, we instead use the number of misclassified observations</a:t>
            </a:r>
          </a:p>
          <a:p>
            <a:r>
              <a:rPr lang="en-US"/>
              <a:t>In next slide I give you an example of logistic regression fits</a:t>
            </a:r>
          </a:p>
        </p:txBody>
      </p:sp>
      <p:sp>
        <p:nvSpPr>
          <p:cNvPr id="4" name="Slide Number Placeholder 3"/>
          <p:cNvSpPr>
            <a:spLocks noGrp="1"/>
          </p:cNvSpPr>
          <p:nvPr>
            <p:ph type="sldNum" sz="quarter" idx="5"/>
          </p:nvPr>
        </p:nvSpPr>
        <p:spPr/>
        <p:txBody>
          <a:bodyPr/>
          <a:lstStyle/>
          <a:p>
            <a:fld id="{7498D691-DFA8-44FA-901E-E9D4DD61DBA4}" type="slidenum">
              <a:rPr lang="en-US" smtClean="0"/>
              <a:t>11</a:t>
            </a:fld>
            <a:endParaRPr lang="en-US"/>
          </a:p>
        </p:txBody>
      </p:sp>
    </p:spTree>
    <p:extLst>
      <p:ext uri="{BB962C8B-B14F-4D97-AF65-F5344CB8AC3E}">
        <p14:creationId xmlns:p14="http://schemas.microsoft.com/office/powerpoint/2010/main" val="1439940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example you can see Logistic regression fits on the two-dimensional classification data. The Bayes decision boundary is represented using a purple dashed line. Estimated decision boundaries from linear, quadratic, cubic and 4</a:t>
            </a:r>
            <a:r>
              <a:rPr lang="en-US" baseline="30000"/>
              <a:t>th</a:t>
            </a:r>
            <a:r>
              <a:rPr lang="en-US"/>
              <a:t> degree logistic regressions are displayed in black. As data is simulated so we know the test error rates and bayes decision boundary, the cubic logistic regression model is giving us lowest test error rate which is also visible in the figure that cubic model fit is the best fit and most close to optimal bayes decision boundary but In practice, for real data, the Bayes decision boundary and the test error rates are unknown. So how might we decide between the four logistic regression models displayed in Figure ? We can use cross-validation in order to make this decision which is shown in next slide</a:t>
            </a:r>
          </a:p>
        </p:txBody>
      </p:sp>
      <p:sp>
        <p:nvSpPr>
          <p:cNvPr id="4" name="Slide Number Placeholder 3"/>
          <p:cNvSpPr>
            <a:spLocks noGrp="1"/>
          </p:cNvSpPr>
          <p:nvPr>
            <p:ph type="sldNum" sz="quarter" idx="5"/>
          </p:nvPr>
        </p:nvSpPr>
        <p:spPr/>
        <p:txBody>
          <a:bodyPr/>
          <a:lstStyle/>
          <a:p>
            <a:fld id="{7498D691-DFA8-44FA-901E-E9D4DD61DBA4}" type="slidenum">
              <a:rPr lang="en-US" smtClean="0"/>
              <a:t>12</a:t>
            </a:fld>
            <a:endParaRPr lang="en-US"/>
          </a:p>
        </p:txBody>
      </p:sp>
    </p:spTree>
    <p:extLst>
      <p:ext uri="{BB962C8B-B14F-4D97-AF65-F5344CB8AC3E}">
        <p14:creationId xmlns:p14="http://schemas.microsoft.com/office/powerpoint/2010/main" val="1478564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cap="none">
                <a:solidFill>
                  <a:schemeClr val="dk1"/>
                </a:solidFill>
                <a:ea typeface="Calibri"/>
                <a:cs typeface="Calibri"/>
                <a:sym typeface="Calibri"/>
              </a:rPr>
              <a:t>In this figure we have calculated test, training, and 10-fold CV error of logistic regression and KNN </a:t>
            </a:r>
            <a:br>
              <a:rPr lang="en-US"/>
            </a:br>
            <a:r>
              <a:rPr lang="en-US"/>
              <a:t>in  left panel as we have seen previously, the training error tends to decrease as the flexibility of the fit increases. (The figure indicates that though the training error rate doesn’t quite decrease monotonically, it tends to decrease on the whole as the model complexity increases.) In contrast, the test error displays a characteristic U-shape. The 10-fold CV error rate provides a pretty good approximation to the test error rate.</a:t>
            </a:r>
          </a:p>
          <a:p>
            <a:r>
              <a:rPr lang="en-US"/>
              <a:t>The right-hand panel of Figure displays the same three curves using the KNN approach, as a function of K again the training error rate declines as the method becomes more flexible, and so we see that the training error rate cannot be used to select the optimal value for K. Though the cross-validation error curve slightly underestimates the test error rate, it takes on a minimum very close to the best value for K</a:t>
            </a:r>
          </a:p>
          <a:p>
            <a:endParaRPr lang="en-US"/>
          </a:p>
          <a:p>
            <a:r>
              <a:rPr lang="en-US"/>
              <a:t>(K=10 for test and k=8 for CV)</a:t>
            </a:r>
          </a:p>
        </p:txBody>
      </p:sp>
      <p:sp>
        <p:nvSpPr>
          <p:cNvPr id="4" name="Slide Number Placeholder 3"/>
          <p:cNvSpPr>
            <a:spLocks noGrp="1"/>
          </p:cNvSpPr>
          <p:nvPr>
            <p:ph type="sldNum" sz="quarter" idx="5"/>
          </p:nvPr>
        </p:nvSpPr>
        <p:spPr/>
        <p:txBody>
          <a:bodyPr/>
          <a:lstStyle/>
          <a:p>
            <a:fld id="{7498D691-DFA8-44FA-901E-E9D4DD61DBA4}" type="slidenum">
              <a:rPr lang="en-US" smtClean="0"/>
              <a:t>13</a:t>
            </a:fld>
            <a:endParaRPr lang="en-US"/>
          </a:p>
        </p:txBody>
      </p:sp>
    </p:spTree>
    <p:extLst>
      <p:ext uri="{BB962C8B-B14F-4D97-AF65-F5344CB8AC3E}">
        <p14:creationId xmlns:p14="http://schemas.microsoft.com/office/powerpoint/2010/main" val="2047252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Definition</a:t>
            </a:r>
            <a:r>
              <a:rPr lang="en-US"/>
              <a:t>: A method to estimate the uncertainty of an estimator or statistical learning model.</a:t>
            </a:r>
          </a:p>
          <a:p>
            <a:r>
              <a:rPr lang="en-US" b="1"/>
              <a:t>Purpose</a:t>
            </a:r>
            <a:r>
              <a:rPr lang="en-US"/>
              <a:t>: Helps measure the </a:t>
            </a:r>
            <a:r>
              <a:rPr lang="en-US" b="1"/>
              <a:t>variability</a:t>
            </a:r>
            <a:r>
              <a:rPr lang="en-US"/>
              <a:t> in sample estimates,</a:t>
            </a:r>
          </a:p>
          <a:p>
            <a:r>
              <a:rPr lang="en-US" b="1"/>
              <a:t>Working</a:t>
            </a:r>
          </a:p>
          <a:p>
            <a:r>
              <a:rPr lang="en-US"/>
              <a:t>Start with an original dataset consisting of n observations</a:t>
            </a:r>
          </a:p>
          <a:p>
            <a:r>
              <a:rPr lang="en-US"/>
              <a:t>Create multiple bootstrap samples from the original dataset. Each bootstrap sample is created by randomly selecting observations </a:t>
            </a:r>
            <a:r>
              <a:rPr lang="en-US" b="1"/>
              <a:t>with replacement</a:t>
            </a:r>
            <a:r>
              <a:rPr lang="en-US"/>
              <a:t> from the original dataset. This means that some observations may appear multiple times in a bootstrap sample, while others may not be included at all.</a:t>
            </a:r>
          </a:p>
        </p:txBody>
      </p:sp>
      <p:sp>
        <p:nvSpPr>
          <p:cNvPr id="4" name="Slide Number Placeholder 3"/>
          <p:cNvSpPr>
            <a:spLocks noGrp="1"/>
          </p:cNvSpPr>
          <p:nvPr>
            <p:ph type="sldNum" sz="quarter" idx="5"/>
          </p:nvPr>
        </p:nvSpPr>
        <p:spPr/>
        <p:txBody>
          <a:bodyPr/>
          <a:lstStyle/>
          <a:p>
            <a:fld id="{7498D691-DFA8-44FA-901E-E9D4DD61DBA4}" type="slidenum">
              <a:rPr lang="en-US" smtClean="0"/>
              <a:t>14</a:t>
            </a:fld>
            <a:endParaRPr lang="en-US"/>
          </a:p>
        </p:txBody>
      </p:sp>
    </p:spTree>
    <p:extLst>
      <p:ext uri="{BB962C8B-B14F-4D97-AF65-F5344CB8AC3E}">
        <p14:creationId xmlns:p14="http://schemas.microsoft.com/office/powerpoint/2010/main" val="2004615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reality we cannot get random samples from true population so we have to use bootstrapping technique to generate samples</a:t>
            </a:r>
          </a:p>
          <a:p>
            <a:r>
              <a:rPr lang="en-US"/>
              <a:t>The example graph shows the results and accuracy of bootstrapping</a:t>
            </a:r>
          </a:p>
          <a:p>
            <a:r>
              <a:rPr lang="en-US"/>
              <a:t>In the example graph α represents the fraction of money that is allocated to the financial assets and goal is to minimizes the total risk (variance) of investments, as data is simulated we know that true value of alpha is 0.6</a:t>
            </a:r>
          </a:p>
          <a:p>
            <a:r>
              <a:rPr lang="en-US"/>
              <a:t> In the figure Left panel shows A histogram of the estimates of α obtained by generating 1,000 simulated data sets from the true population, Center panel shows A histogram of the estimates of α obtained from 1,000 bootstrap samples from a single data set and Right panel show boxplot of  The estimates of α displayed in the left and center panels. In each panel, the pink line indicates the true value of α </a:t>
            </a:r>
          </a:p>
          <a:p>
            <a:r>
              <a:rPr lang="en-US"/>
              <a:t>As we can see bootstrap samples alpha estimates are close to random samples from true population alpha estimates and bootstrap average alpha </a:t>
            </a:r>
            <a:r>
              <a:rPr lang="en-US" err="1"/>
              <a:t>estmate</a:t>
            </a:r>
            <a:r>
              <a:rPr lang="en-US"/>
              <a:t> is close to true estimate</a:t>
            </a:r>
          </a:p>
          <a:p>
            <a:endParaRPr lang="en-US"/>
          </a:p>
          <a:p>
            <a:endParaRPr lang="en-US"/>
          </a:p>
        </p:txBody>
      </p:sp>
      <p:sp>
        <p:nvSpPr>
          <p:cNvPr id="4" name="Slide Number Placeholder 3"/>
          <p:cNvSpPr>
            <a:spLocks noGrp="1"/>
          </p:cNvSpPr>
          <p:nvPr>
            <p:ph type="sldNum" sz="quarter" idx="5"/>
          </p:nvPr>
        </p:nvSpPr>
        <p:spPr/>
        <p:txBody>
          <a:bodyPr/>
          <a:lstStyle/>
          <a:p>
            <a:fld id="{7498D691-DFA8-44FA-901E-E9D4DD61DBA4}" type="slidenum">
              <a:rPr lang="en-US" smtClean="0"/>
              <a:t>15</a:t>
            </a:fld>
            <a:endParaRPr lang="en-US"/>
          </a:p>
        </p:txBody>
      </p:sp>
    </p:spTree>
    <p:extLst>
      <p:ext uri="{BB962C8B-B14F-4D97-AF65-F5344CB8AC3E}">
        <p14:creationId xmlns:p14="http://schemas.microsoft.com/office/powerpoint/2010/main" val="10559246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0427CD01-C793-4407-8B3E-32BF4874B864}" type="slidenum">
              <a:rPr lang="en-US"/>
              <a:t>2</a:t>
            </a:fld>
            <a:endParaRPr lang="en-US"/>
          </a:p>
        </p:txBody>
      </p:sp>
    </p:spTree>
    <p:extLst>
      <p:ext uri="{BB962C8B-B14F-4D97-AF65-F5344CB8AC3E}">
        <p14:creationId xmlns:p14="http://schemas.microsoft.com/office/powerpoint/2010/main" val="430328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resampling methods</a:t>
            </a:r>
            <a:r>
              <a:rPr lang="en-US"/>
              <a:t> are crucial for gaining </a:t>
            </a:r>
            <a:r>
              <a:rPr lang="en-US" b="1"/>
              <a:t>deeper insights</a:t>
            </a:r>
            <a:r>
              <a:rPr lang="en-US"/>
              <a:t> into our models beyond a single training fit. These techniques, like </a:t>
            </a:r>
            <a:r>
              <a:rPr lang="en-US" b="1"/>
              <a:t>cross-validation</a:t>
            </a:r>
            <a:r>
              <a:rPr lang="en-US"/>
              <a:t> and the </a:t>
            </a:r>
            <a:r>
              <a:rPr lang="en-US" b="1"/>
              <a:t>bootstrap</a:t>
            </a:r>
            <a:r>
              <a:rPr lang="en-US"/>
              <a:t>, allow us to repeatedly sample and refit models, revealing </a:t>
            </a:r>
            <a:r>
              <a:rPr lang="en-US" b="1"/>
              <a:t>variability</a:t>
            </a:r>
            <a:r>
              <a:rPr lang="en-US"/>
              <a:t> and </a:t>
            </a:r>
            <a:r>
              <a:rPr lang="en-US" b="1"/>
              <a:t>performance metrics</a:t>
            </a:r>
            <a:r>
              <a:rPr lang="en-US"/>
              <a:t> that strengthen our understanding and decision-making. Despite the potential </a:t>
            </a:r>
            <a:r>
              <a:rPr lang="en-US" b="1"/>
              <a:t>computational demands</a:t>
            </a:r>
            <a:r>
              <a:rPr lang="en-US"/>
              <a:t>, advances in </a:t>
            </a:r>
            <a:r>
              <a:rPr lang="en-US" b="1"/>
              <a:t>technology</a:t>
            </a:r>
            <a:r>
              <a:rPr lang="en-US"/>
              <a:t> have made resampling widely applicable. Cross-validation helps with </a:t>
            </a:r>
            <a:r>
              <a:rPr lang="en-US" b="1"/>
              <a:t>model assessment</a:t>
            </a:r>
            <a:r>
              <a:rPr lang="en-US"/>
              <a:t> and </a:t>
            </a:r>
            <a:r>
              <a:rPr lang="en-US" b="1"/>
              <a:t>selection</a:t>
            </a:r>
            <a:r>
              <a:rPr lang="en-US"/>
              <a:t>, while the bootstrap provides </a:t>
            </a:r>
            <a:r>
              <a:rPr lang="en-US" b="1"/>
              <a:t>accuracy estimates</a:t>
            </a:r>
            <a:r>
              <a:rPr lang="en-US"/>
              <a:t> for parameters. Together, these tools are invaluable for refining and evaluating statistical learning methods in real-world applications.</a:t>
            </a:r>
          </a:p>
        </p:txBody>
      </p:sp>
      <p:sp>
        <p:nvSpPr>
          <p:cNvPr id="4" name="Slide Number Placeholder 3"/>
          <p:cNvSpPr>
            <a:spLocks noGrp="1"/>
          </p:cNvSpPr>
          <p:nvPr>
            <p:ph type="sldNum" sz="quarter" idx="5"/>
          </p:nvPr>
        </p:nvSpPr>
        <p:spPr/>
        <p:txBody>
          <a:bodyPr/>
          <a:lstStyle/>
          <a:p>
            <a:fld id="{0427CD01-C793-4407-8B3E-32BF4874B864}" type="slidenum">
              <a:rPr lang="en-US"/>
              <a:t>3</a:t>
            </a:fld>
            <a:endParaRPr lang="en-US"/>
          </a:p>
        </p:txBody>
      </p:sp>
    </p:spTree>
    <p:extLst>
      <p:ext uri="{BB962C8B-B14F-4D97-AF65-F5344CB8AC3E}">
        <p14:creationId xmlns:p14="http://schemas.microsoft.com/office/powerpoint/2010/main" val="1593930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Cross-validation is a key approach for evaluating model performance when a designated test set isn’t available. Our goal is to estimate the </a:t>
            </a:r>
            <a:r>
              <a:rPr lang="en-US" b="1"/>
              <a:t>test error</a:t>
            </a:r>
            <a:r>
              <a:rPr lang="en-US"/>
              <a:t>—the error from using a model on new, unseen data—because test error provides a real measure of model accuracy. Although we can easily calculate </a:t>
            </a:r>
            <a:r>
              <a:rPr lang="en-US" b="1"/>
              <a:t>training error</a:t>
            </a:r>
            <a:r>
              <a:rPr lang="en-US"/>
              <a:t> from the data we used to build the model, it often underestimates true test error.</a:t>
            </a:r>
          </a:p>
          <a:p>
            <a:r>
              <a:rPr lang="en-US"/>
              <a:t>To bridge this gap, cross-validation holds out a subset of data from training, allowing us to use part of our data to estimate test error directly. Whether we're working with regression or classification, these methods offer flexible and practical options for real-world testing.</a:t>
            </a:r>
            <a:endParaRPr lang="en-US">
              <a:cs typeface="Calibri"/>
            </a:endParaRPr>
          </a:p>
          <a:p>
            <a:endParaRPr lang="en-US" b="1">
              <a:cs typeface="Calibri"/>
            </a:endParaRPr>
          </a:p>
        </p:txBody>
      </p:sp>
      <p:sp>
        <p:nvSpPr>
          <p:cNvPr id="4" name="Slide Number Placeholder 3"/>
          <p:cNvSpPr>
            <a:spLocks noGrp="1"/>
          </p:cNvSpPr>
          <p:nvPr>
            <p:ph type="sldNum" sz="quarter" idx="5"/>
          </p:nvPr>
        </p:nvSpPr>
        <p:spPr/>
        <p:txBody>
          <a:bodyPr/>
          <a:lstStyle/>
          <a:p>
            <a:fld id="{0427CD01-C793-4407-8B3E-32BF4874B864}" type="slidenum">
              <a:t>4</a:t>
            </a:fld>
            <a:endParaRPr lang="en-US"/>
          </a:p>
        </p:txBody>
      </p:sp>
    </p:spTree>
    <p:extLst>
      <p:ext uri="{BB962C8B-B14F-4D97-AF65-F5344CB8AC3E}">
        <p14:creationId xmlns:p14="http://schemas.microsoft.com/office/powerpoint/2010/main" val="2648083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t>
            </a:r>
            <a:r>
              <a:rPr lang="en-US" b="1"/>
              <a:t>validation set approach</a:t>
            </a:r>
            <a:r>
              <a:rPr lang="en-US"/>
              <a:t> is a straightforward method to estimate </a:t>
            </a:r>
            <a:r>
              <a:rPr lang="en-US" b="1"/>
              <a:t>test error</a:t>
            </a:r>
            <a:r>
              <a:rPr lang="en-US"/>
              <a:t> by splitting data into </a:t>
            </a:r>
            <a:r>
              <a:rPr lang="en-US" b="1"/>
              <a:t>training</a:t>
            </a:r>
            <a:r>
              <a:rPr lang="en-US"/>
              <a:t> and </a:t>
            </a:r>
            <a:r>
              <a:rPr lang="en-US" b="1"/>
              <a:t>validation sets</a:t>
            </a:r>
            <a:r>
              <a:rPr lang="en-US"/>
              <a:t>. After fitting a model on the training data, we calculate the </a:t>
            </a:r>
            <a:r>
              <a:rPr lang="en-US" b="1"/>
              <a:t>mean squared error (MSE)</a:t>
            </a:r>
            <a:r>
              <a:rPr lang="en-US"/>
              <a:t> on the validation set as a test error estimate. </a:t>
            </a:r>
            <a:endParaRPr lang="en-US">
              <a:cs typeface="Calibri"/>
            </a:endParaRPr>
          </a:p>
          <a:p>
            <a:endParaRPr lang="en-US"/>
          </a:p>
          <a:p>
            <a:r>
              <a:rPr lang="en-US"/>
              <a:t>Although straightforward, the </a:t>
            </a:r>
            <a:r>
              <a:rPr lang="en-US" b="1"/>
              <a:t>validation set approach</a:t>
            </a:r>
            <a:r>
              <a:rPr lang="en-US"/>
              <a:t> has limitations. Since only a portion of the data is used for training, this method can </a:t>
            </a:r>
            <a:r>
              <a:rPr lang="en-US" b="1"/>
              <a:t>overestimate the test error</a:t>
            </a:r>
            <a:r>
              <a:rPr lang="en-US"/>
              <a:t> and results may vary depending on which data is in each set. To address these issues, upcoming sections explore </a:t>
            </a:r>
            <a:r>
              <a:rPr lang="en-US" b="1"/>
              <a:t>cross-validation</a:t>
            </a:r>
            <a:r>
              <a:rPr lang="en-US"/>
              <a:t> for more consistent and reliable test error estimates.</a:t>
            </a:r>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0427CD01-C793-4407-8B3E-32BF4874B864}" type="slidenum">
              <a:t>5</a:t>
            </a:fld>
            <a:endParaRPr lang="en-US"/>
          </a:p>
        </p:txBody>
      </p:sp>
    </p:spTree>
    <p:extLst>
      <p:ext uri="{BB962C8B-B14F-4D97-AF65-F5344CB8AC3E}">
        <p14:creationId xmlns:p14="http://schemas.microsoft.com/office/powerpoint/2010/main" val="3464638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Leave-One-Out Cross-Validation (LOOCV) enhances the validation approach by addressing its limitations. In LOOCV, each observation is individually used as a validation set, while the rest serve as the training set. This method offers lower bias, as nearly the entire dataset is used for each model fit, providing consistent results without the variability seen in random splits. However, LOOCV has some notable drawbacks. It is computationally intensive for large datasets, as the model needs to be fit for each observation. Additionally, LOOCV can lead to high variance in error estimates, as each test error is based on a single point rather than an average, making it sensitive to outliers and noisy data. Finally, LOOCV does not directly help manage the bias-variance trade-off, potentially favoring models that overfit.</a:t>
            </a:r>
          </a:p>
          <a:p>
            <a:endParaRPr lang="en-US" b="1" dirty="0"/>
          </a:p>
          <a:p>
            <a:endParaRPr lang="en-US" b="1" dirty="0"/>
          </a:p>
          <a:p>
            <a:endParaRPr lang="en-US" b="1" dirty="0"/>
          </a:p>
          <a:p>
            <a:r>
              <a:rPr lang="en-US" b="1" dirty="0"/>
              <a:t>Leave-One-Out Cross-Validation (LOOCV)</a:t>
            </a:r>
            <a:r>
              <a:rPr lang="en-US" dirty="0"/>
              <a:t> enhances the validation approach by addressing its limitations. Here, each observation is individually used as a validation set while the rest serve as the training set. This method offers </a:t>
            </a:r>
            <a:r>
              <a:rPr lang="en-US" b="1" dirty="0"/>
              <a:t>lower bias</a:t>
            </a:r>
            <a:r>
              <a:rPr lang="en-US" dirty="0"/>
              <a:t> as nearly the entire dataset is used in each model fit, producing </a:t>
            </a:r>
            <a:r>
              <a:rPr lang="en-US" b="1" dirty="0"/>
              <a:t>consistent results</a:t>
            </a:r>
            <a:r>
              <a:rPr lang="en-US" dirty="0"/>
              <a:t> without the variability seen in random splits. However, LOOCV can be </a:t>
            </a:r>
            <a:r>
              <a:rPr lang="en-US" b="1" dirty="0"/>
              <a:t>computationally intensive</a:t>
            </a:r>
            <a:r>
              <a:rPr lang="en-US" dirty="0"/>
              <a:t> if the dataset is large, as the model needs to be fit for each observation. </a:t>
            </a:r>
            <a:endParaRPr lang="en-US"/>
          </a:p>
          <a:p>
            <a:endParaRPr lang="en-US">
              <a:cs typeface="Calibri"/>
            </a:endParaRPr>
          </a:p>
          <a:p>
            <a:r>
              <a:rPr lang="en-US" dirty="0"/>
              <a:t> LOOCV’s unbiased approach allows us to test multiple models while maintaining consistency across iterations, helping confirm the optimal model complexity for the data.</a:t>
            </a:r>
            <a:endParaRPr lang="en-US" dirty="0">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0427CD01-C793-4407-8B3E-32BF4874B864}" type="slidenum">
              <a:t>6</a:t>
            </a:fld>
            <a:endParaRPr lang="en-US"/>
          </a:p>
        </p:txBody>
      </p:sp>
    </p:spTree>
    <p:extLst>
      <p:ext uri="{BB962C8B-B14F-4D97-AF65-F5344CB8AC3E}">
        <p14:creationId xmlns:p14="http://schemas.microsoft.com/office/powerpoint/2010/main" val="115986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So we have talked about leave one out CV method which is a special case of another better resampling method called K-fold validation. In this</a:t>
            </a:r>
          </a:p>
          <a:p>
            <a:r>
              <a:rPr lang="en-US">
                <a:ea typeface="Calibri"/>
                <a:cs typeface="Calibri"/>
              </a:rPr>
              <a:t>Instead of leaving out one observation we divide the whole dataset in k subsets. In this diagram as you can see have divided the dataset with n</a:t>
            </a:r>
          </a:p>
          <a:p>
            <a:r>
              <a:rPr lang="en-US">
                <a:ea typeface="Calibri"/>
                <a:cs typeface="Calibri"/>
              </a:rPr>
              <a:t>Observations into k folds.</a:t>
            </a:r>
          </a:p>
          <a:p>
            <a:r>
              <a:rPr lang="en-US">
                <a:ea typeface="Calibri"/>
                <a:cs typeface="Calibri"/>
              </a:rPr>
              <a:t> Now </a:t>
            </a:r>
            <a:r>
              <a:rPr lang="en-US" err="1">
                <a:ea typeface="Calibri"/>
                <a:cs typeface="Calibri"/>
              </a:rPr>
              <a:t>lets</a:t>
            </a:r>
            <a:r>
              <a:rPr lang="en-US">
                <a:ea typeface="Calibri"/>
                <a:cs typeface="Calibri"/>
              </a:rPr>
              <a:t> talk about </a:t>
            </a:r>
            <a:r>
              <a:rPr lang="en-US" err="1">
                <a:ea typeface="Calibri"/>
                <a:cs typeface="Calibri"/>
              </a:rPr>
              <a:t>about</a:t>
            </a:r>
            <a:r>
              <a:rPr lang="en-US">
                <a:ea typeface="Calibri"/>
                <a:cs typeface="Calibri"/>
              </a:rPr>
              <a:t> the procedure behind it</a:t>
            </a:r>
          </a:p>
        </p:txBody>
      </p:sp>
      <p:sp>
        <p:nvSpPr>
          <p:cNvPr id="4" name="Slide Number Placeholder 3"/>
          <p:cNvSpPr>
            <a:spLocks noGrp="1"/>
          </p:cNvSpPr>
          <p:nvPr>
            <p:ph type="sldNum" sz="quarter" idx="5"/>
          </p:nvPr>
        </p:nvSpPr>
        <p:spPr/>
        <p:txBody>
          <a:bodyPr/>
          <a:lstStyle/>
          <a:p>
            <a:fld id="{0427CD01-C793-4407-8B3E-32BF4874B864}" type="slidenum">
              <a:rPr lang="en-US"/>
              <a:t>7</a:t>
            </a:fld>
            <a:endParaRPr lang="en-US"/>
          </a:p>
        </p:txBody>
      </p:sp>
    </p:spTree>
    <p:extLst>
      <p:ext uri="{BB962C8B-B14F-4D97-AF65-F5344CB8AC3E}">
        <p14:creationId xmlns:p14="http://schemas.microsoft.com/office/powerpoint/2010/main" val="1683873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425C65-3329-E31E-E462-D6F95F50C0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ED27BB-7E69-550A-490D-9B8AAB6BCC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B513E5-3093-9CBC-4301-13A7286F8403}"/>
              </a:ext>
            </a:extLst>
          </p:cNvPr>
          <p:cNvSpPr>
            <a:spLocks noGrp="1"/>
          </p:cNvSpPr>
          <p:nvPr>
            <p:ph type="body" idx="1"/>
          </p:nvPr>
        </p:nvSpPr>
        <p:spPr/>
        <p:txBody>
          <a:bodyPr/>
          <a:lstStyle/>
          <a:p>
            <a:r>
              <a:rPr lang="en-US">
                <a:ea typeface="Calibri"/>
                <a:cs typeface="Calibri"/>
              </a:rPr>
              <a:t>After dividing the whole data into k subsets we use one fold as validation set and rest of the data for training set.</a:t>
            </a:r>
          </a:p>
          <a:p>
            <a:r>
              <a:rPr lang="en-US">
                <a:ea typeface="Calibri"/>
                <a:cs typeface="Calibri"/>
              </a:rPr>
              <a:t>We train the data then test using validation set and get an MSE. If there are k fold there will be k MSE and then average them out to get the CV error</a:t>
            </a:r>
          </a:p>
        </p:txBody>
      </p:sp>
      <p:sp>
        <p:nvSpPr>
          <p:cNvPr id="4" name="Slide Number Placeholder 3">
            <a:extLst>
              <a:ext uri="{FF2B5EF4-FFF2-40B4-BE49-F238E27FC236}">
                <a16:creationId xmlns:a16="http://schemas.microsoft.com/office/drawing/2014/main" id="{B9F203E6-7905-2642-9DDE-441FE7EE427B}"/>
              </a:ext>
            </a:extLst>
          </p:cNvPr>
          <p:cNvSpPr>
            <a:spLocks noGrp="1"/>
          </p:cNvSpPr>
          <p:nvPr>
            <p:ph type="sldNum" sz="quarter" idx="5"/>
          </p:nvPr>
        </p:nvSpPr>
        <p:spPr/>
        <p:txBody>
          <a:bodyPr/>
          <a:lstStyle/>
          <a:p>
            <a:fld id="{0427CD01-C793-4407-8B3E-32BF4874B864}" type="slidenum">
              <a:rPr lang="en-US"/>
              <a:t>8</a:t>
            </a:fld>
            <a:endParaRPr lang="en-US"/>
          </a:p>
        </p:txBody>
      </p:sp>
    </p:spTree>
    <p:extLst>
      <p:ext uri="{BB962C8B-B14F-4D97-AF65-F5344CB8AC3E}">
        <p14:creationId xmlns:p14="http://schemas.microsoft.com/office/powerpoint/2010/main" val="3267071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In this diagram we have calculated the K-fold CV and LOOCV error for a simulated data and then comparing it to the true MSE. As you can see in the first panel </a:t>
            </a:r>
          </a:p>
          <a:p>
            <a:r>
              <a:rPr lang="en-US">
                <a:ea typeface="Calibri"/>
                <a:cs typeface="Calibri"/>
              </a:rPr>
              <a:t>The True MSE depicted by blue line is more than the two estimated errors. </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0427CD01-C793-4407-8B3E-32BF4874B864}" type="slidenum">
              <a:rPr lang="en-US"/>
              <a:t>9</a:t>
            </a:fld>
            <a:endParaRPr lang="en-US"/>
          </a:p>
        </p:txBody>
      </p:sp>
    </p:spTree>
    <p:extLst>
      <p:ext uri="{BB962C8B-B14F-4D97-AF65-F5344CB8AC3E}">
        <p14:creationId xmlns:p14="http://schemas.microsoft.com/office/powerpoint/2010/main" val="2517529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B201C37E-680E-4637-B51E-2048FEF67202}"/>
              </a:ext>
            </a:extLst>
          </p:cNvPr>
          <p:cNvSpPr>
            <a:spLocks noGrp="1"/>
          </p:cNvSpPr>
          <p:nvPr>
            <p:ph type="pic" sz="quarter" idx="10"/>
          </p:nvPr>
        </p:nvSpPr>
        <p:spPr>
          <a:xfrm>
            <a:off x="0" y="0"/>
            <a:ext cx="12192000" cy="6858000"/>
          </a:xfrm>
        </p:spPr>
        <p:txBody>
          <a:bodyPr/>
          <a:lstStyle/>
          <a:p>
            <a:r>
              <a:rPr lang="en-US"/>
              <a:t>Click icon to add picture</a:t>
            </a:r>
          </a:p>
        </p:txBody>
      </p:sp>
      <p:sp>
        <p:nvSpPr>
          <p:cNvPr id="2" name="Title 1">
            <a:extLst>
              <a:ext uri="{FF2B5EF4-FFF2-40B4-BE49-F238E27FC236}">
                <a16:creationId xmlns:a16="http://schemas.microsoft.com/office/drawing/2014/main" id="{C2560916-B21F-4765-BCFD-01BD5911D6FF}"/>
              </a:ext>
            </a:extLst>
          </p:cNvPr>
          <p:cNvSpPr>
            <a:spLocks noGrp="1"/>
          </p:cNvSpPr>
          <p:nvPr>
            <p:ph type="ctrTitle"/>
          </p:nvPr>
        </p:nvSpPr>
        <p:spPr>
          <a:xfrm>
            <a:off x="0" y="1305098"/>
            <a:ext cx="6096000" cy="778236"/>
          </a:xfrm>
        </p:spPr>
        <p:txBody>
          <a:bodyPr anchor="b">
            <a:noAutofit/>
          </a:bodyPr>
          <a:lstStyle>
            <a:lvl1pPr algn="l">
              <a:defRPr sz="3600"/>
            </a:lvl1pPr>
          </a:lstStyle>
          <a:p>
            <a:r>
              <a:rPr lang="en-US"/>
              <a:t>Click to edit Master title style</a:t>
            </a:r>
          </a:p>
        </p:txBody>
      </p:sp>
      <p:sp>
        <p:nvSpPr>
          <p:cNvPr id="3" name="Subtitle 2">
            <a:extLst>
              <a:ext uri="{FF2B5EF4-FFF2-40B4-BE49-F238E27FC236}">
                <a16:creationId xmlns:a16="http://schemas.microsoft.com/office/drawing/2014/main" id="{DA113E32-5D64-43A5-B22E-2A2B7EBD3971}"/>
              </a:ext>
            </a:extLst>
          </p:cNvPr>
          <p:cNvSpPr>
            <a:spLocks noGrp="1"/>
          </p:cNvSpPr>
          <p:nvPr>
            <p:ph type="subTitle" idx="1"/>
          </p:nvPr>
        </p:nvSpPr>
        <p:spPr>
          <a:xfrm>
            <a:off x="0" y="2099960"/>
            <a:ext cx="6096000" cy="402171"/>
          </a:xfrm>
        </p:spPr>
        <p:txBody>
          <a:bodyPr/>
          <a:lstStyle>
            <a:lvl1pPr marL="0" indent="0" algn="l">
              <a:buNone/>
              <a:defRPr sz="2400">
                <a:solidFill>
                  <a:schemeClr val="tx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554639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B1563E67-09E2-F444-858C-7E24039DA4F1}"/>
              </a:ext>
            </a:extLst>
          </p:cNvPr>
          <p:cNvSpPr/>
          <p:nvPr userDrawn="1"/>
        </p:nvSpPr>
        <p:spPr>
          <a:xfrm>
            <a:off x="3214194" y="2062168"/>
            <a:ext cx="7630346" cy="7180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0" name="Rectangle 89">
            <a:extLst>
              <a:ext uri="{FF2B5EF4-FFF2-40B4-BE49-F238E27FC236}">
                <a16:creationId xmlns:a16="http://schemas.microsoft.com/office/drawing/2014/main" id="{EB56CF9E-20B0-1943-A93F-5E17147D5F34}"/>
              </a:ext>
            </a:extLst>
          </p:cNvPr>
          <p:cNvSpPr/>
          <p:nvPr userDrawn="1"/>
        </p:nvSpPr>
        <p:spPr>
          <a:xfrm>
            <a:off x="3214194" y="3544128"/>
            <a:ext cx="7630346" cy="7180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7" name="Rectangle 96">
            <a:extLst>
              <a:ext uri="{FF2B5EF4-FFF2-40B4-BE49-F238E27FC236}">
                <a16:creationId xmlns:a16="http://schemas.microsoft.com/office/drawing/2014/main" id="{1CA1D731-D82B-6D47-9255-073C25BC0B8A}"/>
              </a:ext>
            </a:extLst>
          </p:cNvPr>
          <p:cNvSpPr/>
          <p:nvPr userDrawn="1"/>
        </p:nvSpPr>
        <p:spPr>
          <a:xfrm>
            <a:off x="3214194" y="5026088"/>
            <a:ext cx="7630346" cy="7180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45" name="Rectangle 44">
            <a:extLst>
              <a:ext uri="{FF2B5EF4-FFF2-40B4-BE49-F238E27FC236}">
                <a16:creationId xmlns:a16="http://schemas.microsoft.com/office/drawing/2014/main" id="{97070A89-EBF4-774D-9668-ED8234298ED3}"/>
              </a:ext>
            </a:extLst>
          </p:cNvPr>
          <p:cNvSpPr/>
          <p:nvPr userDrawn="1"/>
        </p:nvSpPr>
        <p:spPr>
          <a:xfrm>
            <a:off x="3214194" y="2803148"/>
            <a:ext cx="7630346" cy="71801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6" name="Rectangle 95">
            <a:extLst>
              <a:ext uri="{FF2B5EF4-FFF2-40B4-BE49-F238E27FC236}">
                <a16:creationId xmlns:a16="http://schemas.microsoft.com/office/drawing/2014/main" id="{595A8E77-E86E-A840-85C2-21064A4057C3}"/>
              </a:ext>
            </a:extLst>
          </p:cNvPr>
          <p:cNvSpPr/>
          <p:nvPr userDrawn="1"/>
        </p:nvSpPr>
        <p:spPr>
          <a:xfrm>
            <a:off x="3214194" y="4285108"/>
            <a:ext cx="7630346" cy="718019"/>
          </a:xfrm>
          <a:prstGeom prst="rect">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0" smtClean="0">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74" name="Text Placeholder 3">
            <a:extLst>
              <a:ext uri="{FF2B5EF4-FFF2-40B4-BE49-F238E27FC236}">
                <a16:creationId xmlns:a16="http://schemas.microsoft.com/office/drawing/2014/main" id="{7C635BED-B6A6-7149-A6D8-DBB71F5BBEBD}"/>
              </a:ext>
            </a:extLst>
          </p:cNvPr>
          <p:cNvSpPr>
            <a:spLocks noGrp="1"/>
          </p:cNvSpPr>
          <p:nvPr>
            <p:ph type="body" sz="quarter" idx="12" hasCustomPrompt="1"/>
          </p:nvPr>
        </p:nvSpPr>
        <p:spPr>
          <a:xfrm>
            <a:off x="587876" y="2057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1</a:t>
            </a:r>
            <a:br>
              <a:rPr lang="en-US" sz="1600">
                <a:solidFill>
                  <a:srgbClr val="3C3C3B"/>
                </a:solidFill>
              </a:rPr>
            </a:br>
            <a:r>
              <a:rPr lang="en-US" sz="1600">
                <a:solidFill>
                  <a:srgbClr val="3C3C3B"/>
                </a:solidFill>
              </a:rPr>
              <a:t>This is a placeholder</a:t>
            </a:r>
          </a:p>
        </p:txBody>
      </p:sp>
      <p:sp>
        <p:nvSpPr>
          <p:cNvPr id="75" name="Text Placeholder 3">
            <a:extLst>
              <a:ext uri="{FF2B5EF4-FFF2-40B4-BE49-F238E27FC236}">
                <a16:creationId xmlns:a16="http://schemas.microsoft.com/office/drawing/2014/main" id="{3854E2B3-4B22-1E48-94AE-C2049D2A67F3}"/>
              </a:ext>
            </a:extLst>
          </p:cNvPr>
          <p:cNvSpPr>
            <a:spLocks noGrp="1"/>
          </p:cNvSpPr>
          <p:nvPr>
            <p:ph type="body" sz="quarter" idx="13" hasCustomPrompt="1"/>
          </p:nvPr>
        </p:nvSpPr>
        <p:spPr>
          <a:xfrm>
            <a:off x="587876" y="28194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2</a:t>
            </a:r>
            <a:br>
              <a:rPr lang="en-US" sz="1600">
                <a:solidFill>
                  <a:srgbClr val="3C3C3B"/>
                </a:solidFill>
              </a:rPr>
            </a:br>
            <a:r>
              <a:rPr lang="en-US" sz="1600">
                <a:solidFill>
                  <a:srgbClr val="3C3C3B"/>
                </a:solidFill>
              </a:rPr>
              <a:t>This is a placeholder</a:t>
            </a:r>
          </a:p>
        </p:txBody>
      </p:sp>
      <p:sp>
        <p:nvSpPr>
          <p:cNvPr id="76" name="Text Placeholder 3">
            <a:extLst>
              <a:ext uri="{FF2B5EF4-FFF2-40B4-BE49-F238E27FC236}">
                <a16:creationId xmlns:a16="http://schemas.microsoft.com/office/drawing/2014/main" id="{9DC18F9C-D86F-224F-8392-8EEF4E22A93C}"/>
              </a:ext>
            </a:extLst>
          </p:cNvPr>
          <p:cNvSpPr>
            <a:spLocks noGrp="1"/>
          </p:cNvSpPr>
          <p:nvPr>
            <p:ph type="body" sz="quarter" idx="14" hasCustomPrompt="1"/>
          </p:nvPr>
        </p:nvSpPr>
        <p:spPr>
          <a:xfrm>
            <a:off x="587876" y="35560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3</a:t>
            </a:r>
            <a:br>
              <a:rPr lang="en-US" sz="1600">
                <a:solidFill>
                  <a:srgbClr val="3C3C3B"/>
                </a:solidFill>
              </a:rPr>
            </a:br>
            <a:r>
              <a:rPr lang="en-US" sz="1600">
                <a:solidFill>
                  <a:srgbClr val="3C3C3B"/>
                </a:solidFill>
              </a:rPr>
              <a:t>This is a placeholder</a:t>
            </a:r>
          </a:p>
        </p:txBody>
      </p:sp>
      <p:sp>
        <p:nvSpPr>
          <p:cNvPr id="77" name="Text Placeholder 3">
            <a:extLst>
              <a:ext uri="{FF2B5EF4-FFF2-40B4-BE49-F238E27FC236}">
                <a16:creationId xmlns:a16="http://schemas.microsoft.com/office/drawing/2014/main" id="{D91B7531-A0F3-C447-9CB1-D61FFA247762}"/>
              </a:ext>
            </a:extLst>
          </p:cNvPr>
          <p:cNvSpPr>
            <a:spLocks noGrp="1"/>
          </p:cNvSpPr>
          <p:nvPr>
            <p:ph type="body" sz="quarter" idx="15" hasCustomPrompt="1"/>
          </p:nvPr>
        </p:nvSpPr>
        <p:spPr>
          <a:xfrm>
            <a:off x="587876" y="43307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4</a:t>
            </a:r>
            <a:br>
              <a:rPr lang="en-US" sz="1600">
                <a:solidFill>
                  <a:srgbClr val="3C3C3B"/>
                </a:solidFill>
              </a:rPr>
            </a:br>
            <a:r>
              <a:rPr lang="en-US" sz="1600">
                <a:solidFill>
                  <a:srgbClr val="3C3C3B"/>
                </a:solidFill>
              </a:rPr>
              <a:t>This is a placeholder</a:t>
            </a:r>
          </a:p>
        </p:txBody>
      </p:sp>
      <p:sp>
        <p:nvSpPr>
          <p:cNvPr id="78" name="Text Placeholder 3">
            <a:extLst>
              <a:ext uri="{FF2B5EF4-FFF2-40B4-BE49-F238E27FC236}">
                <a16:creationId xmlns:a16="http://schemas.microsoft.com/office/drawing/2014/main" id="{A466836D-C3D2-0849-996D-BFD934F915C2}"/>
              </a:ext>
            </a:extLst>
          </p:cNvPr>
          <p:cNvSpPr>
            <a:spLocks noGrp="1"/>
          </p:cNvSpPr>
          <p:nvPr>
            <p:ph type="body" sz="quarter" idx="16" hasCustomPrompt="1"/>
          </p:nvPr>
        </p:nvSpPr>
        <p:spPr>
          <a:xfrm>
            <a:off x="587876" y="5130800"/>
            <a:ext cx="2419648" cy="620671"/>
          </a:xfrm>
          <a:prstGeom prst="rect">
            <a:avLst/>
          </a:prstGeom>
        </p:spPr>
        <p:txBody>
          <a:bodyPr vert="horz" anchor="ctr">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1600">
                <a:solidFill>
                  <a:srgbClr val="3C3C3B"/>
                </a:solidFill>
              </a:rPr>
              <a:t>Subject 5</a:t>
            </a:r>
            <a:br>
              <a:rPr lang="en-US" sz="1600">
                <a:solidFill>
                  <a:srgbClr val="3C3C3B"/>
                </a:solidFill>
              </a:rPr>
            </a:br>
            <a:r>
              <a:rPr lang="en-US" sz="1600">
                <a:solidFill>
                  <a:srgbClr val="3C3C3B"/>
                </a:solidFill>
              </a:rPr>
              <a:t>This is a placeholder</a:t>
            </a:r>
          </a:p>
        </p:txBody>
      </p:sp>
      <p:sp>
        <p:nvSpPr>
          <p:cNvPr id="86" name="TextBox 85">
            <a:extLst>
              <a:ext uri="{FF2B5EF4-FFF2-40B4-BE49-F238E27FC236}">
                <a16:creationId xmlns:a16="http://schemas.microsoft.com/office/drawing/2014/main" id="{3ACA67FE-E27B-5141-868A-E310F8D2F308}"/>
              </a:ext>
            </a:extLst>
          </p:cNvPr>
          <p:cNvSpPr txBox="1"/>
          <p:nvPr userDrawn="1"/>
        </p:nvSpPr>
        <p:spPr>
          <a:xfrm>
            <a:off x="3439479" y="5989109"/>
            <a:ext cx="1809649" cy="246221"/>
          </a:xfrm>
          <a:prstGeom prst="rect">
            <a:avLst/>
          </a:prstGeom>
          <a:noFill/>
        </p:spPr>
        <p:txBody>
          <a:bodyPr wrap="square" lIns="0" tIns="0" rIns="0" bIns="0" rtlCol="0" anchor="ctr" anchorCtr="0">
            <a:spAutoFit/>
          </a:bodyPr>
          <a:lstStyle/>
          <a:p>
            <a:pPr algn="ctr"/>
            <a:r>
              <a:rPr lang="en-US" sz="1600">
                <a:solidFill>
                  <a:srgbClr val="737373"/>
                </a:solidFill>
              </a:rPr>
              <a:t>Q1</a:t>
            </a:r>
          </a:p>
        </p:txBody>
      </p:sp>
      <p:sp>
        <p:nvSpPr>
          <p:cNvPr id="87" name="TextBox 86">
            <a:extLst>
              <a:ext uri="{FF2B5EF4-FFF2-40B4-BE49-F238E27FC236}">
                <a16:creationId xmlns:a16="http://schemas.microsoft.com/office/drawing/2014/main" id="{89D73C7B-FCC3-8549-A146-E4AB8C204C3B}"/>
              </a:ext>
            </a:extLst>
          </p:cNvPr>
          <p:cNvSpPr txBox="1"/>
          <p:nvPr/>
        </p:nvSpPr>
        <p:spPr>
          <a:xfrm>
            <a:off x="5304616" y="5989109"/>
            <a:ext cx="1809649" cy="246221"/>
          </a:xfrm>
          <a:prstGeom prst="rect">
            <a:avLst/>
          </a:prstGeom>
          <a:noFill/>
        </p:spPr>
        <p:txBody>
          <a:bodyPr wrap="square" lIns="0" tIns="0" rIns="0" bIns="0" rtlCol="0" anchor="ctr" anchorCtr="0">
            <a:spAutoFit/>
          </a:bodyPr>
          <a:lstStyle/>
          <a:p>
            <a:pPr algn="ctr"/>
            <a:r>
              <a:rPr lang="en-US" sz="1600">
                <a:solidFill>
                  <a:srgbClr val="737373"/>
                </a:solidFill>
              </a:rPr>
              <a:t>Q2</a:t>
            </a:r>
          </a:p>
        </p:txBody>
      </p:sp>
      <p:sp>
        <p:nvSpPr>
          <p:cNvPr id="88" name="TextBox 87">
            <a:extLst>
              <a:ext uri="{FF2B5EF4-FFF2-40B4-BE49-F238E27FC236}">
                <a16:creationId xmlns:a16="http://schemas.microsoft.com/office/drawing/2014/main" id="{5EC91B4B-DC3D-2C41-9B3D-AA239CA83C59}"/>
              </a:ext>
            </a:extLst>
          </p:cNvPr>
          <p:cNvSpPr txBox="1"/>
          <p:nvPr/>
        </p:nvSpPr>
        <p:spPr>
          <a:xfrm>
            <a:off x="7169753" y="5989109"/>
            <a:ext cx="1809649" cy="246221"/>
          </a:xfrm>
          <a:prstGeom prst="rect">
            <a:avLst/>
          </a:prstGeom>
          <a:noFill/>
        </p:spPr>
        <p:txBody>
          <a:bodyPr wrap="square" lIns="0" tIns="0" rIns="0" bIns="0" rtlCol="0" anchor="ctr" anchorCtr="0">
            <a:spAutoFit/>
          </a:bodyPr>
          <a:lstStyle/>
          <a:p>
            <a:pPr algn="ctr"/>
            <a:r>
              <a:rPr lang="en-US" sz="1600">
                <a:solidFill>
                  <a:srgbClr val="737373"/>
                </a:solidFill>
              </a:rPr>
              <a:t>Q3</a:t>
            </a:r>
          </a:p>
        </p:txBody>
      </p:sp>
      <p:sp>
        <p:nvSpPr>
          <p:cNvPr id="89" name="TextBox 88">
            <a:extLst>
              <a:ext uri="{FF2B5EF4-FFF2-40B4-BE49-F238E27FC236}">
                <a16:creationId xmlns:a16="http://schemas.microsoft.com/office/drawing/2014/main" id="{4461367A-06A8-5741-B834-EC4BB704D47A}"/>
              </a:ext>
            </a:extLst>
          </p:cNvPr>
          <p:cNvSpPr txBox="1"/>
          <p:nvPr/>
        </p:nvSpPr>
        <p:spPr>
          <a:xfrm>
            <a:off x="9034891" y="5989109"/>
            <a:ext cx="1809649" cy="246221"/>
          </a:xfrm>
          <a:prstGeom prst="rect">
            <a:avLst/>
          </a:prstGeom>
          <a:noFill/>
        </p:spPr>
        <p:txBody>
          <a:bodyPr wrap="square" lIns="0" tIns="0" rIns="0" bIns="0" rtlCol="0" anchor="ctr" anchorCtr="0">
            <a:spAutoFit/>
          </a:bodyPr>
          <a:lstStyle/>
          <a:p>
            <a:pPr algn="ctr"/>
            <a:r>
              <a:rPr lang="en-US" sz="1600">
                <a:solidFill>
                  <a:srgbClr val="737373"/>
                </a:solidFill>
              </a:rPr>
              <a:t>Q4</a:t>
            </a:r>
          </a:p>
        </p:txBody>
      </p:sp>
      <p:sp>
        <p:nvSpPr>
          <p:cNvPr id="119" name="Text Placeholder 12">
            <a:extLst>
              <a:ext uri="{FF2B5EF4-FFF2-40B4-BE49-F238E27FC236}">
                <a16:creationId xmlns:a16="http://schemas.microsoft.com/office/drawing/2014/main" id="{61232BDE-00AD-5E4D-835F-00C901AC0BCD}"/>
              </a:ext>
            </a:extLst>
          </p:cNvPr>
          <p:cNvSpPr>
            <a:spLocks noGrp="1"/>
          </p:cNvSpPr>
          <p:nvPr userDrawn="1">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1">
                    <a:lumMod val="60000"/>
                    <a:lumOff val="40000"/>
                  </a:schemeClr>
                </a:solidFill>
              </a:defRPr>
            </a:lvl1pPr>
          </a:lstStyle>
          <a:p>
            <a:pPr lvl="0"/>
            <a:r>
              <a:rPr lang="en-US"/>
              <a:t>Subtitle Placeholder</a:t>
            </a:r>
          </a:p>
        </p:txBody>
      </p:sp>
      <p:grpSp>
        <p:nvGrpSpPr>
          <p:cNvPr id="8" name="Group 7">
            <a:extLst>
              <a:ext uri="{FF2B5EF4-FFF2-40B4-BE49-F238E27FC236}">
                <a16:creationId xmlns:a16="http://schemas.microsoft.com/office/drawing/2014/main" id="{687A9355-D7F6-B846-8FFE-63C2BDF26B1E}"/>
              </a:ext>
            </a:extLst>
          </p:cNvPr>
          <p:cNvGrpSpPr/>
          <p:nvPr userDrawn="1"/>
        </p:nvGrpSpPr>
        <p:grpSpPr>
          <a:xfrm>
            <a:off x="3439479" y="1978088"/>
            <a:ext cx="7405062" cy="3835261"/>
            <a:chOff x="3439479" y="1978088"/>
            <a:chExt cx="7405062" cy="3835261"/>
          </a:xfrm>
        </p:grpSpPr>
        <p:grpSp>
          <p:nvGrpSpPr>
            <p:cNvPr id="7" name="Group 6">
              <a:extLst>
                <a:ext uri="{FF2B5EF4-FFF2-40B4-BE49-F238E27FC236}">
                  <a16:creationId xmlns:a16="http://schemas.microsoft.com/office/drawing/2014/main" id="{A13F8758-2B9B-9E4D-A2FD-621B6C45416B}"/>
                </a:ext>
              </a:extLst>
            </p:cNvPr>
            <p:cNvGrpSpPr/>
            <p:nvPr userDrawn="1"/>
          </p:nvGrpSpPr>
          <p:grpSpPr>
            <a:xfrm>
              <a:off x="3439479" y="1978088"/>
              <a:ext cx="7405062" cy="3828489"/>
              <a:chOff x="3439479" y="1978088"/>
              <a:chExt cx="7405062" cy="3828489"/>
            </a:xfrm>
          </p:grpSpPr>
          <p:cxnSp>
            <p:nvCxnSpPr>
              <p:cNvPr id="32" name="Straight Connector 31">
                <a:extLst>
                  <a:ext uri="{FF2B5EF4-FFF2-40B4-BE49-F238E27FC236}">
                    <a16:creationId xmlns:a16="http://schemas.microsoft.com/office/drawing/2014/main" id="{12524C48-C6AB-6741-9A61-977DC5EA4A70}"/>
                  </a:ext>
                </a:extLst>
              </p:cNvPr>
              <p:cNvCxnSpPr>
                <a:cxnSpLocks/>
              </p:cNvCxnSpPr>
              <p:nvPr userDrawn="1"/>
            </p:nvCxnSpPr>
            <p:spPr>
              <a:xfrm>
                <a:off x="3439479" y="1978088"/>
                <a:ext cx="1" cy="38284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18E52FB-6824-1040-A708-7C8BEF363625}"/>
                  </a:ext>
                </a:extLst>
              </p:cNvPr>
              <p:cNvCxnSpPr>
                <a:cxnSpLocks/>
              </p:cNvCxnSpPr>
              <p:nvPr userDrawn="1"/>
            </p:nvCxnSpPr>
            <p:spPr>
              <a:xfrm>
                <a:off x="5290744" y="1978088"/>
                <a:ext cx="1" cy="38284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7FA3FC-570D-D74F-8961-01D361A07FB4}"/>
                  </a:ext>
                </a:extLst>
              </p:cNvPr>
              <p:cNvCxnSpPr>
                <a:cxnSpLocks/>
              </p:cNvCxnSpPr>
              <p:nvPr/>
            </p:nvCxnSpPr>
            <p:spPr>
              <a:xfrm>
                <a:off x="7142009" y="1978088"/>
                <a:ext cx="1" cy="38284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92AF664-7AD7-3545-A0CE-A241F6D6A6F8}"/>
                  </a:ext>
                </a:extLst>
              </p:cNvPr>
              <p:cNvCxnSpPr>
                <a:cxnSpLocks/>
              </p:cNvCxnSpPr>
              <p:nvPr/>
            </p:nvCxnSpPr>
            <p:spPr>
              <a:xfrm>
                <a:off x="8993274" y="1978088"/>
                <a:ext cx="1" cy="38284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3AC58F7-7693-FE4A-BC8A-89CEBF53063F}"/>
                  </a:ext>
                </a:extLst>
              </p:cNvPr>
              <p:cNvCxnSpPr>
                <a:cxnSpLocks/>
              </p:cNvCxnSpPr>
              <p:nvPr/>
            </p:nvCxnSpPr>
            <p:spPr>
              <a:xfrm>
                <a:off x="10844540" y="1978088"/>
                <a:ext cx="1" cy="38284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DB98315C-C388-4942-A944-1E026829C1DB}"/>
                </a:ext>
              </a:extLst>
            </p:cNvPr>
            <p:cNvGrpSpPr/>
            <p:nvPr userDrawn="1"/>
          </p:nvGrpSpPr>
          <p:grpSpPr>
            <a:xfrm>
              <a:off x="7583484" y="1990216"/>
              <a:ext cx="949556" cy="3823133"/>
              <a:chOff x="7668267" y="1990216"/>
              <a:chExt cx="949556" cy="3823133"/>
            </a:xfrm>
          </p:grpSpPr>
          <p:cxnSp>
            <p:nvCxnSpPr>
              <p:cNvPr id="107" name="Straight Connector 106">
                <a:extLst>
                  <a:ext uri="{FF2B5EF4-FFF2-40B4-BE49-F238E27FC236}">
                    <a16:creationId xmlns:a16="http://schemas.microsoft.com/office/drawing/2014/main" id="{B9301103-E1BC-A34C-811D-A8AFCC89FC2F}"/>
                  </a:ext>
                </a:extLst>
              </p:cNvPr>
              <p:cNvCxnSpPr/>
              <p:nvPr/>
            </p:nvCxnSpPr>
            <p:spPr>
              <a:xfrm>
                <a:off x="7668267"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6392F70-E069-F944-90FE-25643099BE1E}"/>
                  </a:ext>
                </a:extLst>
              </p:cNvPr>
              <p:cNvCxnSpPr/>
              <p:nvPr/>
            </p:nvCxnSpPr>
            <p:spPr>
              <a:xfrm>
                <a:off x="8143045"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D5DB290-431D-3647-A94D-468A2C3C7803}"/>
                  </a:ext>
                </a:extLst>
              </p:cNvPr>
              <p:cNvCxnSpPr/>
              <p:nvPr/>
            </p:nvCxnSpPr>
            <p:spPr>
              <a:xfrm>
                <a:off x="8617823"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7CF2D825-D29C-4948-AEE7-B96F39F27ED9}"/>
                </a:ext>
              </a:extLst>
            </p:cNvPr>
            <p:cNvGrpSpPr/>
            <p:nvPr userDrawn="1"/>
          </p:nvGrpSpPr>
          <p:grpSpPr>
            <a:xfrm>
              <a:off x="9435208" y="1990216"/>
              <a:ext cx="949556" cy="3823133"/>
              <a:chOff x="9470044" y="1990216"/>
              <a:chExt cx="949556" cy="3823133"/>
            </a:xfrm>
          </p:grpSpPr>
          <p:cxnSp>
            <p:nvCxnSpPr>
              <p:cNvPr id="111" name="Straight Connector 110">
                <a:extLst>
                  <a:ext uri="{FF2B5EF4-FFF2-40B4-BE49-F238E27FC236}">
                    <a16:creationId xmlns:a16="http://schemas.microsoft.com/office/drawing/2014/main" id="{9B2CD111-05A0-EB49-A36B-6D24D7BDBFAD}"/>
                  </a:ext>
                </a:extLst>
              </p:cNvPr>
              <p:cNvCxnSpPr/>
              <p:nvPr userDrawn="1"/>
            </p:nvCxnSpPr>
            <p:spPr>
              <a:xfrm>
                <a:off x="9470044"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5A14592-D894-1643-AE54-5F9B15A6FB70}"/>
                  </a:ext>
                </a:extLst>
              </p:cNvPr>
              <p:cNvCxnSpPr/>
              <p:nvPr userDrawn="1"/>
            </p:nvCxnSpPr>
            <p:spPr>
              <a:xfrm>
                <a:off x="9944822"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41938DFC-5AAF-B04C-96B7-D0FAD524FD3F}"/>
                  </a:ext>
                </a:extLst>
              </p:cNvPr>
              <p:cNvCxnSpPr/>
              <p:nvPr userDrawn="1"/>
            </p:nvCxnSpPr>
            <p:spPr>
              <a:xfrm>
                <a:off x="10419600"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25" name="Group 124">
              <a:extLst>
                <a:ext uri="{FF2B5EF4-FFF2-40B4-BE49-F238E27FC236}">
                  <a16:creationId xmlns:a16="http://schemas.microsoft.com/office/drawing/2014/main" id="{E052BB69-7304-DC43-BF98-721BF24BF2C7}"/>
                </a:ext>
              </a:extLst>
            </p:cNvPr>
            <p:cNvGrpSpPr/>
            <p:nvPr userDrawn="1"/>
          </p:nvGrpSpPr>
          <p:grpSpPr>
            <a:xfrm>
              <a:off x="5731761" y="1990216"/>
              <a:ext cx="949556" cy="3823133"/>
              <a:chOff x="7668267" y="1990216"/>
              <a:chExt cx="949556" cy="3823133"/>
            </a:xfrm>
          </p:grpSpPr>
          <p:cxnSp>
            <p:nvCxnSpPr>
              <p:cNvPr id="126" name="Straight Connector 125">
                <a:extLst>
                  <a:ext uri="{FF2B5EF4-FFF2-40B4-BE49-F238E27FC236}">
                    <a16:creationId xmlns:a16="http://schemas.microsoft.com/office/drawing/2014/main" id="{500FF8F2-A530-054E-9B4B-7C4279F230C5}"/>
                  </a:ext>
                </a:extLst>
              </p:cNvPr>
              <p:cNvCxnSpPr/>
              <p:nvPr/>
            </p:nvCxnSpPr>
            <p:spPr>
              <a:xfrm>
                <a:off x="7668267"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6D64B6F8-613A-D840-BFED-A2C85A3101CA}"/>
                  </a:ext>
                </a:extLst>
              </p:cNvPr>
              <p:cNvCxnSpPr/>
              <p:nvPr/>
            </p:nvCxnSpPr>
            <p:spPr>
              <a:xfrm>
                <a:off x="8143045"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559F8390-A99F-1248-9FDF-8AD872E0B52A}"/>
                  </a:ext>
                </a:extLst>
              </p:cNvPr>
              <p:cNvCxnSpPr/>
              <p:nvPr/>
            </p:nvCxnSpPr>
            <p:spPr>
              <a:xfrm>
                <a:off x="8617823"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29" name="Group 128">
              <a:extLst>
                <a:ext uri="{FF2B5EF4-FFF2-40B4-BE49-F238E27FC236}">
                  <a16:creationId xmlns:a16="http://schemas.microsoft.com/office/drawing/2014/main" id="{7340AC37-B29D-D546-B7E7-88936BEF6802}"/>
                </a:ext>
              </a:extLst>
            </p:cNvPr>
            <p:cNvGrpSpPr/>
            <p:nvPr userDrawn="1"/>
          </p:nvGrpSpPr>
          <p:grpSpPr>
            <a:xfrm>
              <a:off x="3880038" y="1990216"/>
              <a:ext cx="949556" cy="3823133"/>
              <a:chOff x="7668267" y="1990216"/>
              <a:chExt cx="949556" cy="3823133"/>
            </a:xfrm>
          </p:grpSpPr>
          <p:cxnSp>
            <p:nvCxnSpPr>
              <p:cNvPr id="130" name="Straight Connector 129">
                <a:extLst>
                  <a:ext uri="{FF2B5EF4-FFF2-40B4-BE49-F238E27FC236}">
                    <a16:creationId xmlns:a16="http://schemas.microsoft.com/office/drawing/2014/main" id="{FAB9D86D-3F85-BB47-883B-ADB78354B9A4}"/>
                  </a:ext>
                </a:extLst>
              </p:cNvPr>
              <p:cNvCxnSpPr/>
              <p:nvPr/>
            </p:nvCxnSpPr>
            <p:spPr>
              <a:xfrm>
                <a:off x="7668267"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6C9304D8-7929-E448-99AE-DC90A10B0AD9}"/>
                  </a:ext>
                </a:extLst>
              </p:cNvPr>
              <p:cNvCxnSpPr/>
              <p:nvPr/>
            </p:nvCxnSpPr>
            <p:spPr>
              <a:xfrm>
                <a:off x="8143045"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EB177D78-44C8-094C-A9BC-2B93C776B29F}"/>
                  </a:ext>
                </a:extLst>
              </p:cNvPr>
              <p:cNvCxnSpPr/>
              <p:nvPr/>
            </p:nvCxnSpPr>
            <p:spPr>
              <a:xfrm>
                <a:off x="8617823" y="1990216"/>
                <a:ext cx="0" cy="3823133"/>
              </a:xfrm>
              <a:prstGeom prst="line">
                <a:avLst/>
              </a:prstGeom>
              <a:ln w="12700" cap="rnd">
                <a:solidFill>
                  <a:schemeClr val="tx1">
                    <a:lumMod val="60000"/>
                    <a:lumOff val="40000"/>
                  </a:schemeClr>
                </a:solidFill>
                <a:prstDash val="sysDot"/>
              </a:ln>
            </p:spPr>
            <p:style>
              <a:lnRef idx="1">
                <a:schemeClr val="accent1"/>
              </a:lnRef>
              <a:fillRef idx="0">
                <a:schemeClr val="accent1"/>
              </a:fillRef>
              <a:effectRef idx="0">
                <a:schemeClr val="accent1"/>
              </a:effectRef>
              <a:fontRef idx="minor">
                <a:schemeClr val="tx1"/>
              </a:fontRef>
            </p:style>
          </p:cxnSp>
        </p:grpSp>
      </p:grpSp>
      <p:sp>
        <p:nvSpPr>
          <p:cNvPr id="81" name="Text Placeholder 80">
            <a:extLst>
              <a:ext uri="{FF2B5EF4-FFF2-40B4-BE49-F238E27FC236}">
                <a16:creationId xmlns:a16="http://schemas.microsoft.com/office/drawing/2014/main" id="{CCEA4F1E-C9DC-EF48-BDC0-145272CE2DE8}"/>
              </a:ext>
            </a:extLst>
          </p:cNvPr>
          <p:cNvSpPr>
            <a:spLocks noGrp="1"/>
          </p:cNvSpPr>
          <p:nvPr>
            <p:ph type="body" sz="quarter" idx="17" hasCustomPrompt="1"/>
          </p:nvPr>
        </p:nvSpPr>
        <p:spPr>
          <a:xfrm>
            <a:off x="35881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2" name="Text Placeholder 80">
            <a:extLst>
              <a:ext uri="{FF2B5EF4-FFF2-40B4-BE49-F238E27FC236}">
                <a16:creationId xmlns:a16="http://schemas.microsoft.com/office/drawing/2014/main" id="{46E45373-D014-9745-B704-183745DD27F5}"/>
              </a:ext>
            </a:extLst>
          </p:cNvPr>
          <p:cNvSpPr>
            <a:spLocks noGrp="1"/>
          </p:cNvSpPr>
          <p:nvPr>
            <p:ph type="body" sz="quarter" idx="18" hasCustomPrompt="1"/>
          </p:nvPr>
        </p:nvSpPr>
        <p:spPr>
          <a:xfrm>
            <a:off x="6344098" y="28265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3" name="Text Placeholder 80">
            <a:extLst>
              <a:ext uri="{FF2B5EF4-FFF2-40B4-BE49-F238E27FC236}">
                <a16:creationId xmlns:a16="http://schemas.microsoft.com/office/drawing/2014/main" id="{E3BC7637-81D8-E047-A07B-1575529F02E3}"/>
              </a:ext>
            </a:extLst>
          </p:cNvPr>
          <p:cNvSpPr>
            <a:spLocks noGrp="1"/>
          </p:cNvSpPr>
          <p:nvPr>
            <p:ph type="body" sz="quarter" idx="19" hasCustomPrompt="1"/>
          </p:nvPr>
        </p:nvSpPr>
        <p:spPr>
          <a:xfrm>
            <a:off x="6610798" y="21661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
        <p:nvSpPr>
          <p:cNvPr id="85" name="Text Placeholder 80">
            <a:extLst>
              <a:ext uri="{FF2B5EF4-FFF2-40B4-BE49-F238E27FC236}">
                <a16:creationId xmlns:a16="http://schemas.microsoft.com/office/drawing/2014/main" id="{9DD81288-7DB3-774A-ACE8-8FDA4B1A23A8}"/>
              </a:ext>
            </a:extLst>
          </p:cNvPr>
          <p:cNvSpPr>
            <a:spLocks noGrp="1"/>
          </p:cNvSpPr>
          <p:nvPr>
            <p:ph type="body" sz="quarter" idx="20" hasCustomPrompt="1"/>
          </p:nvPr>
        </p:nvSpPr>
        <p:spPr>
          <a:xfrm>
            <a:off x="3588198" y="3499621"/>
            <a:ext cx="2318355" cy="339188"/>
          </a:xfrm>
          <a:prstGeom prst="rect">
            <a:avLst/>
          </a:prstGeom>
        </p:spPr>
        <p:txBody>
          <a:bodyPr anchor="ctr">
            <a:noAutofit/>
          </a:bodyPr>
          <a:lstStyle>
            <a:lvl1pPr marL="0" indent="0">
              <a:lnSpc>
                <a:spcPct val="90000"/>
              </a:lnSpc>
              <a:buNone/>
              <a:defRPr sz="1300">
                <a:solidFill>
                  <a:schemeClr val="bg1"/>
                </a:solidFill>
              </a:defRPr>
            </a:lvl1pPr>
          </a:lstStyle>
          <a:p>
            <a:pPr lvl="0"/>
            <a:r>
              <a:rPr lang="en-US"/>
              <a:t>Information here</a:t>
            </a:r>
            <a:br>
              <a:rPr lang="en-US"/>
            </a:br>
            <a:r>
              <a:rPr lang="en-US"/>
              <a:t>2 lines available</a:t>
            </a:r>
          </a:p>
        </p:txBody>
      </p:sp>
    </p:spTree>
    <p:extLst>
      <p:ext uri="{BB962C8B-B14F-4D97-AF65-F5344CB8AC3E}">
        <p14:creationId xmlns:p14="http://schemas.microsoft.com/office/powerpoint/2010/main" val="2858266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Quotes">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0618C2FF-6DB8-2F4B-A07E-ACC0CB87B6FD}"/>
              </a:ext>
            </a:extLst>
          </p:cNvPr>
          <p:cNvSpPr>
            <a:spLocks noGrp="1"/>
          </p:cNvSpPr>
          <p:nvPr>
            <p:ph type="body" sz="quarter" idx="15" hasCustomPrompt="1"/>
          </p:nvPr>
        </p:nvSpPr>
        <p:spPr>
          <a:xfrm>
            <a:off x="58674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4" name="Text Placeholder 11">
            <a:extLst>
              <a:ext uri="{FF2B5EF4-FFF2-40B4-BE49-F238E27FC236}">
                <a16:creationId xmlns:a16="http://schemas.microsoft.com/office/drawing/2014/main" id="{5F15D219-5B9E-8D48-BED6-10CC701B8D24}"/>
              </a:ext>
            </a:extLst>
          </p:cNvPr>
          <p:cNvSpPr>
            <a:spLocks noGrp="1"/>
          </p:cNvSpPr>
          <p:nvPr>
            <p:ph type="body" sz="quarter" idx="16" hasCustomPrompt="1"/>
          </p:nvPr>
        </p:nvSpPr>
        <p:spPr>
          <a:xfrm>
            <a:off x="58674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18" name="Text Placeholder 11">
            <a:extLst>
              <a:ext uri="{FF2B5EF4-FFF2-40B4-BE49-F238E27FC236}">
                <a16:creationId xmlns:a16="http://schemas.microsoft.com/office/drawing/2014/main" id="{24DB837E-AA29-B240-993C-F9853D959B30}"/>
              </a:ext>
            </a:extLst>
          </p:cNvPr>
          <p:cNvSpPr>
            <a:spLocks noGrp="1"/>
          </p:cNvSpPr>
          <p:nvPr>
            <p:ph type="body" sz="quarter" idx="17" hasCustomPrompt="1"/>
          </p:nvPr>
        </p:nvSpPr>
        <p:spPr>
          <a:xfrm>
            <a:off x="4267730"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19" name="Text Placeholder 11">
            <a:extLst>
              <a:ext uri="{FF2B5EF4-FFF2-40B4-BE49-F238E27FC236}">
                <a16:creationId xmlns:a16="http://schemas.microsoft.com/office/drawing/2014/main" id="{999129FA-5599-CA46-A4AE-0814D4B77C56}"/>
              </a:ext>
            </a:extLst>
          </p:cNvPr>
          <p:cNvSpPr>
            <a:spLocks noGrp="1"/>
          </p:cNvSpPr>
          <p:nvPr>
            <p:ph type="body" sz="quarter" idx="18" hasCustomPrompt="1"/>
          </p:nvPr>
        </p:nvSpPr>
        <p:spPr>
          <a:xfrm>
            <a:off x="4267730"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sp>
        <p:nvSpPr>
          <p:cNvPr id="22" name="Text Placeholder 11">
            <a:extLst>
              <a:ext uri="{FF2B5EF4-FFF2-40B4-BE49-F238E27FC236}">
                <a16:creationId xmlns:a16="http://schemas.microsoft.com/office/drawing/2014/main" id="{B6020E31-7347-5741-9900-2003C4B901E3}"/>
              </a:ext>
            </a:extLst>
          </p:cNvPr>
          <p:cNvSpPr>
            <a:spLocks noGrp="1"/>
          </p:cNvSpPr>
          <p:nvPr>
            <p:ph type="body" sz="quarter" idx="19" hasCustomPrompt="1"/>
          </p:nvPr>
        </p:nvSpPr>
        <p:spPr>
          <a:xfrm>
            <a:off x="7948719" y="2535213"/>
            <a:ext cx="3154363" cy="1631216"/>
          </a:xfrm>
          <a:prstGeom prst="rect">
            <a:avLst/>
          </a:prstGeom>
        </p:spPr>
        <p:txBody>
          <a:bodyPr>
            <a:spAutoFit/>
          </a:bodyPr>
          <a:lstStyle>
            <a:lvl1pPr marL="0" indent="0">
              <a:lnSpc>
                <a:spcPct val="100000"/>
              </a:lnSpc>
              <a:buNone/>
              <a:defRPr lang="en-US" sz="2000" i="0" smtClean="0">
                <a:solidFill>
                  <a:srgbClr val="898C92"/>
                </a:solidFill>
                <a:effectLst/>
              </a:defRPr>
            </a:lvl1pPr>
          </a:lstStyle>
          <a:p>
            <a:r>
              <a:rPr lang="en-US" i="1" err="1">
                <a:effectLst/>
                <a:latin typeface="Arial" panose="020B0604020202020204" pitchFamily="34" charset="0"/>
              </a:rPr>
              <a:t>Gendaest</a:t>
            </a:r>
            <a:r>
              <a:rPr lang="en-US" i="1">
                <a:effectLst/>
                <a:latin typeface="Arial" panose="020B0604020202020204" pitchFamily="34" charset="0"/>
              </a:rPr>
              <a:t> </a:t>
            </a:r>
            <a:r>
              <a:rPr lang="en-US" i="1" err="1">
                <a:effectLst/>
                <a:latin typeface="Arial" panose="020B0604020202020204" pitchFamily="34" charset="0"/>
              </a:rPr>
              <a:t>ecatur</a:t>
            </a:r>
            <a:r>
              <a:rPr lang="en-US" i="1">
                <a:effectLst/>
                <a:latin typeface="Arial" panose="020B0604020202020204" pitchFamily="34" charset="0"/>
              </a:rPr>
              <a:t> re </a:t>
            </a:r>
            <a:r>
              <a:rPr lang="en-US" i="1" err="1">
                <a:effectLst/>
                <a:latin typeface="Arial" panose="020B0604020202020204" pitchFamily="34" charset="0"/>
              </a:rPr>
              <a:t>dolendebis</a:t>
            </a:r>
            <a:r>
              <a:rPr lang="en-US" i="1">
                <a:effectLst/>
                <a:latin typeface="Arial" panose="020B0604020202020204" pitchFamily="34" charset="0"/>
              </a:rPr>
              <a:t> </a:t>
            </a:r>
            <a:r>
              <a:rPr lang="en-US" i="1" err="1">
                <a:effectLst/>
                <a:latin typeface="Arial" panose="020B0604020202020204" pitchFamily="34" charset="0"/>
              </a:rPr>
              <a:t>doluptior</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 re, que </a:t>
            </a:r>
            <a:r>
              <a:rPr lang="en-US" i="1" err="1">
                <a:effectLst/>
                <a:latin typeface="Arial" panose="020B0604020202020204" pitchFamily="34" charset="0"/>
              </a:rPr>
              <a:t>nossum</a:t>
            </a:r>
            <a:r>
              <a:rPr lang="en-US" i="1">
                <a:effectLst/>
                <a:latin typeface="Arial" panose="020B0604020202020204" pitchFamily="34" charset="0"/>
              </a:rPr>
              <a:t> </a:t>
            </a:r>
            <a:r>
              <a:rPr lang="en-US" i="1" err="1">
                <a:effectLst/>
                <a:latin typeface="Arial" panose="020B0604020202020204" pitchFamily="34" charset="0"/>
              </a:rPr>
              <a:t>atustem</a:t>
            </a:r>
            <a:r>
              <a:rPr lang="en-US" i="1">
                <a:effectLst/>
                <a:latin typeface="Arial" panose="020B0604020202020204" pitchFamily="34" charset="0"/>
              </a:rPr>
              <a:t> rem </a:t>
            </a:r>
            <a:r>
              <a:rPr lang="en-US" i="1" err="1">
                <a:effectLst/>
                <a:latin typeface="Arial" panose="020B0604020202020204" pitchFamily="34" charset="0"/>
              </a:rPr>
              <a:t>hil</a:t>
            </a:r>
            <a:r>
              <a:rPr lang="en-US" i="1">
                <a:effectLst/>
                <a:latin typeface="Arial" panose="020B0604020202020204" pitchFamily="34" charset="0"/>
              </a:rPr>
              <a:t> </a:t>
            </a:r>
            <a:r>
              <a:rPr lang="en-US" i="1" err="1">
                <a:effectLst/>
                <a:latin typeface="Arial" panose="020B0604020202020204" pitchFamily="34" charset="0"/>
              </a:rPr>
              <a:t>estorit</a:t>
            </a:r>
            <a:r>
              <a:rPr lang="en-US" i="1">
                <a:effectLst/>
                <a:latin typeface="Arial" panose="020B0604020202020204" pitchFamily="34" charset="0"/>
              </a:rPr>
              <a:t> </a:t>
            </a:r>
            <a:r>
              <a:rPr lang="en-US" i="1" err="1">
                <a:effectLst/>
                <a:latin typeface="Arial" panose="020B0604020202020204" pitchFamily="34" charset="0"/>
              </a:rPr>
              <a:t>atatur</a:t>
            </a:r>
            <a:r>
              <a:rPr lang="en-US" i="1">
                <a:effectLst/>
                <a:latin typeface="Arial" panose="020B0604020202020204" pitchFamily="34" charset="0"/>
              </a:rPr>
              <a:t> </a:t>
            </a:r>
            <a:r>
              <a:rPr lang="en-US" i="1" err="1">
                <a:effectLst/>
                <a:latin typeface="Arial" panose="020B0604020202020204" pitchFamily="34" charset="0"/>
              </a:rPr>
              <a:t>accuptis</a:t>
            </a:r>
            <a:r>
              <a:rPr lang="en-US" i="1">
                <a:effectLst/>
                <a:latin typeface="Arial" panose="020B0604020202020204" pitchFamily="34" charset="0"/>
              </a:rPr>
              <a:t> </a:t>
            </a:r>
            <a:r>
              <a:rPr lang="en-US" i="1" err="1">
                <a:effectLst/>
                <a:latin typeface="Arial" panose="020B0604020202020204" pitchFamily="34" charset="0"/>
              </a:rPr>
              <a:t>accuptur</a:t>
            </a:r>
            <a:r>
              <a:rPr lang="en-US" i="1">
                <a:effectLst/>
                <a:latin typeface="Arial" panose="020B0604020202020204" pitchFamily="34" charset="0"/>
              </a:rPr>
              <a:t>.</a:t>
            </a:r>
            <a:endParaRPr lang="en-US">
              <a:effectLst/>
              <a:latin typeface="Arial" panose="020B0604020202020204" pitchFamily="34" charset="0"/>
            </a:endParaRPr>
          </a:p>
        </p:txBody>
      </p:sp>
      <p:sp>
        <p:nvSpPr>
          <p:cNvPr id="23" name="Text Placeholder 11">
            <a:extLst>
              <a:ext uri="{FF2B5EF4-FFF2-40B4-BE49-F238E27FC236}">
                <a16:creationId xmlns:a16="http://schemas.microsoft.com/office/drawing/2014/main" id="{1FD90BFA-307C-564E-BD1E-171E99320D77}"/>
              </a:ext>
            </a:extLst>
          </p:cNvPr>
          <p:cNvSpPr>
            <a:spLocks noGrp="1"/>
          </p:cNvSpPr>
          <p:nvPr>
            <p:ph type="body" sz="quarter" idx="20" hasCustomPrompt="1"/>
          </p:nvPr>
        </p:nvSpPr>
        <p:spPr>
          <a:xfrm>
            <a:off x="7948719" y="4794935"/>
            <a:ext cx="3154363" cy="276999"/>
          </a:xfrm>
          <a:prstGeom prst="rect">
            <a:avLst/>
          </a:prstGeom>
        </p:spPr>
        <p:txBody>
          <a:bodyPr>
            <a:spAutoFit/>
          </a:bodyPr>
          <a:lstStyle>
            <a:lvl1pPr marL="171450" indent="-171450">
              <a:lnSpc>
                <a:spcPct val="100000"/>
              </a:lnSpc>
              <a:buFont typeface="System Font Regular"/>
              <a:buChar char="–"/>
              <a:defRPr lang="en-US" sz="1200" i="0" smtClean="0">
                <a:solidFill>
                  <a:schemeClr val="accent1"/>
                </a:solidFill>
                <a:effectLst/>
              </a:defRPr>
            </a:lvl1pPr>
          </a:lstStyle>
          <a:p>
            <a:r>
              <a:rPr lang="en-US" i="1">
                <a:effectLst/>
                <a:latin typeface="Arial" panose="020B0604020202020204" pitchFamily="34" charset="0"/>
              </a:rPr>
              <a:t>Quote source</a:t>
            </a:r>
            <a:endParaRPr lang="en-US">
              <a:effectLst/>
              <a:latin typeface="Arial" panose="020B0604020202020204" pitchFamily="34" charset="0"/>
            </a:endParaRPr>
          </a:p>
        </p:txBody>
      </p:sp>
      <p:pic>
        <p:nvPicPr>
          <p:cNvPr id="21" name="Picture 20">
            <a:extLst>
              <a:ext uri="{FF2B5EF4-FFF2-40B4-BE49-F238E27FC236}">
                <a16:creationId xmlns:a16="http://schemas.microsoft.com/office/drawing/2014/main" id="{284515A8-5BC3-DF44-BD19-393FCF0A5759}"/>
              </a:ext>
            </a:extLst>
          </p:cNvPr>
          <p:cNvPicPr>
            <a:picLocks noChangeAspect="1"/>
          </p:cNvPicPr>
          <p:nvPr userDrawn="1"/>
        </p:nvPicPr>
        <p:blipFill>
          <a:blip r:embed="rId2">
            <a:alphaModFix/>
          </a:blip>
          <a:stretch>
            <a:fillRect/>
          </a:stretch>
        </p:blipFill>
        <p:spPr>
          <a:xfrm>
            <a:off x="639643" y="2030848"/>
            <a:ext cx="545661" cy="358988"/>
          </a:xfrm>
          <a:prstGeom prst="rect">
            <a:avLst/>
          </a:prstGeom>
        </p:spPr>
      </p:pic>
      <p:pic>
        <p:nvPicPr>
          <p:cNvPr id="27" name="Picture 26">
            <a:extLst>
              <a:ext uri="{FF2B5EF4-FFF2-40B4-BE49-F238E27FC236}">
                <a16:creationId xmlns:a16="http://schemas.microsoft.com/office/drawing/2014/main" id="{645C61CF-F086-924F-BD73-2043E44DD4AC}"/>
              </a:ext>
            </a:extLst>
          </p:cNvPr>
          <p:cNvPicPr>
            <a:picLocks noChangeAspect="1"/>
          </p:cNvPicPr>
          <p:nvPr userDrawn="1"/>
        </p:nvPicPr>
        <p:blipFill>
          <a:blip r:embed="rId2"/>
          <a:stretch>
            <a:fillRect/>
          </a:stretch>
        </p:blipFill>
        <p:spPr>
          <a:xfrm>
            <a:off x="4327671" y="2030848"/>
            <a:ext cx="545661" cy="358988"/>
          </a:xfrm>
          <a:prstGeom prst="rect">
            <a:avLst/>
          </a:prstGeom>
        </p:spPr>
      </p:pic>
      <p:pic>
        <p:nvPicPr>
          <p:cNvPr id="28" name="Picture 27">
            <a:extLst>
              <a:ext uri="{FF2B5EF4-FFF2-40B4-BE49-F238E27FC236}">
                <a16:creationId xmlns:a16="http://schemas.microsoft.com/office/drawing/2014/main" id="{7371B073-8E3D-5442-89C8-4EDA5E289E07}"/>
              </a:ext>
            </a:extLst>
          </p:cNvPr>
          <p:cNvPicPr>
            <a:picLocks noChangeAspect="1"/>
          </p:cNvPicPr>
          <p:nvPr userDrawn="1"/>
        </p:nvPicPr>
        <p:blipFill>
          <a:blip r:embed="rId2"/>
          <a:stretch>
            <a:fillRect/>
          </a:stretch>
        </p:blipFill>
        <p:spPr>
          <a:xfrm>
            <a:off x="7977703" y="2030848"/>
            <a:ext cx="545661" cy="358988"/>
          </a:xfrm>
          <a:prstGeom prst="rect">
            <a:avLst/>
          </a:prstGeom>
        </p:spPr>
      </p:pic>
      <p:sp>
        <p:nvSpPr>
          <p:cNvPr id="15" name="Title 1">
            <a:extLst>
              <a:ext uri="{FF2B5EF4-FFF2-40B4-BE49-F238E27FC236}">
                <a16:creationId xmlns:a16="http://schemas.microsoft.com/office/drawing/2014/main" id="{44A5D4D3-2032-4F1A-8C9A-BFFE982F7960}"/>
              </a:ext>
            </a:extLst>
          </p:cNvPr>
          <p:cNvSpPr>
            <a:spLocks noGrp="1"/>
          </p:cNvSpPr>
          <p:nvPr>
            <p:ph type="title" hasCustomPrompt="1"/>
          </p:nvPr>
        </p:nvSpPr>
        <p:spPr>
          <a:xfrm>
            <a:off x="587482" y="395492"/>
            <a:ext cx="10515600" cy="715294"/>
          </a:xfrm>
        </p:spPr>
        <p:txBody>
          <a:bodyPr anchor="b">
            <a:noAutofit/>
          </a:bodyPr>
          <a:lstStyle>
            <a:lvl1pPr>
              <a:defRPr lang="en-US" b="0" smtClean="0">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6" name="Text Placeholder 12">
            <a:extLst>
              <a:ext uri="{FF2B5EF4-FFF2-40B4-BE49-F238E27FC236}">
                <a16:creationId xmlns:a16="http://schemas.microsoft.com/office/drawing/2014/main" id="{53F88144-1889-4F7E-998B-05F7A98443F7}"/>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1">
                    <a:lumMod val="60000"/>
                    <a:lumOff val="40000"/>
                  </a:schemeClr>
                </a:solidFill>
              </a:defRPr>
            </a:lvl1pPr>
          </a:lstStyle>
          <a:p>
            <a:pPr lvl="0"/>
            <a:r>
              <a:rPr lang="en-US"/>
              <a:t>Subtitle Placeholder</a:t>
            </a:r>
          </a:p>
        </p:txBody>
      </p:sp>
    </p:spTree>
    <p:extLst>
      <p:ext uri="{BB962C8B-B14F-4D97-AF65-F5344CB8AC3E}">
        <p14:creationId xmlns:p14="http://schemas.microsoft.com/office/powerpoint/2010/main" val="3472117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bstitution analysis">
    <p:spTree>
      <p:nvGrpSpPr>
        <p:cNvPr id="1" name=""/>
        <p:cNvGrpSpPr/>
        <p:nvPr/>
      </p:nvGrpSpPr>
      <p:grpSpPr>
        <a:xfrm>
          <a:off x="0" y="0"/>
          <a:ext cx="0" cy="0"/>
          <a:chOff x="0" y="0"/>
          <a:chExt cx="0" cy="0"/>
        </a:xfrm>
      </p:grpSpPr>
      <p:grpSp>
        <p:nvGrpSpPr>
          <p:cNvPr id="56" name="Gruppieren 17">
            <a:extLst>
              <a:ext uri="{FF2B5EF4-FFF2-40B4-BE49-F238E27FC236}">
                <a16:creationId xmlns:a16="http://schemas.microsoft.com/office/drawing/2014/main" id="{2CD19BA5-D9F1-C140-84B0-72E5F70AFC9F}"/>
              </a:ext>
            </a:extLst>
          </p:cNvPr>
          <p:cNvGrpSpPr/>
          <p:nvPr userDrawn="1"/>
        </p:nvGrpSpPr>
        <p:grpSpPr>
          <a:xfrm>
            <a:off x="586740" y="2221056"/>
            <a:ext cx="10384479" cy="3771352"/>
            <a:chOff x="530475" y="1569454"/>
            <a:chExt cx="11124000" cy="4315046"/>
          </a:xfrm>
        </p:grpSpPr>
        <p:grpSp>
          <p:nvGrpSpPr>
            <p:cNvPr id="57" name="Gruppieren 6">
              <a:extLst>
                <a:ext uri="{FF2B5EF4-FFF2-40B4-BE49-F238E27FC236}">
                  <a16:creationId xmlns:a16="http://schemas.microsoft.com/office/drawing/2014/main" id="{17D0D232-82F2-D140-A360-6BDEDF5AD618}"/>
                </a:ext>
              </a:extLst>
            </p:cNvPr>
            <p:cNvGrpSpPr>
              <a:grpSpLocks noChangeAspect="1"/>
            </p:cNvGrpSpPr>
            <p:nvPr/>
          </p:nvGrpSpPr>
          <p:grpSpPr>
            <a:xfrm>
              <a:off x="530475" y="1905316"/>
              <a:ext cx="11124000" cy="3979184"/>
              <a:chOff x="540000" y="1834981"/>
              <a:chExt cx="11109600" cy="3974032"/>
            </a:xfrm>
          </p:grpSpPr>
          <p:sp>
            <p:nvSpPr>
              <p:cNvPr id="61" name="Richtungspfeil 7">
                <a:extLst>
                  <a:ext uri="{FF2B5EF4-FFF2-40B4-BE49-F238E27FC236}">
                    <a16:creationId xmlns:a16="http://schemas.microsoft.com/office/drawing/2014/main" id="{520B1CA1-90BA-C649-B173-5B26D93123E6}"/>
                  </a:ext>
                </a:extLst>
              </p:cNvPr>
              <p:cNvSpPr/>
              <p:nvPr userDrawn="1"/>
            </p:nvSpPr>
            <p:spPr bwMode="gray">
              <a:xfrm>
                <a:off x="540000" y="1834981"/>
                <a:ext cx="2896421" cy="3974032"/>
              </a:xfrm>
              <a:prstGeom prst="homePlate">
                <a:avLst>
                  <a:gd name="adj" fmla="val 23349"/>
                </a:avLst>
              </a:prstGeom>
              <a:noFill/>
              <a:ln w="9525">
                <a:solidFill>
                  <a:schemeClr val="bg1">
                    <a:lumMod val="75000"/>
                  </a:schemeClr>
                </a:solidFill>
                <a:miter lim="800000"/>
                <a:headEnd/>
                <a:tailEnd/>
              </a:ln>
              <a:effectLst/>
            </p:spPr>
            <p:txBody>
              <a:bodyPr lIns="216000" tIns="0" rIns="5400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62" name="Eingekerbter Richtungspfeil 8">
                <a:extLst>
                  <a:ext uri="{FF2B5EF4-FFF2-40B4-BE49-F238E27FC236}">
                    <a16:creationId xmlns:a16="http://schemas.microsoft.com/office/drawing/2014/main" id="{48F12312-0011-8A45-8174-17A08940A065}"/>
                  </a:ext>
                </a:extLst>
              </p:cNvPr>
              <p:cNvSpPr/>
              <p:nvPr/>
            </p:nvSpPr>
            <p:spPr bwMode="gray">
              <a:xfrm>
                <a:off x="5809486"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sp>
            <p:nvSpPr>
              <p:cNvPr id="63" name="Eingekerbter Richtungspfeil 9">
                <a:extLst>
                  <a:ext uri="{FF2B5EF4-FFF2-40B4-BE49-F238E27FC236}">
                    <a16:creationId xmlns:a16="http://schemas.microsoft.com/office/drawing/2014/main" id="{F8AAB727-A225-0245-8C48-21AEF6AAB773}"/>
                  </a:ext>
                </a:extLst>
              </p:cNvPr>
              <p:cNvSpPr/>
              <p:nvPr/>
            </p:nvSpPr>
            <p:spPr bwMode="gray">
              <a:xfrm>
                <a:off x="8555717" y="1836000"/>
                <a:ext cx="3093883" cy="3973013"/>
              </a:xfrm>
              <a:prstGeom prst="chevron">
                <a:avLst>
                  <a:gd name="adj" fmla="val 21007"/>
                </a:avLst>
              </a:prstGeom>
              <a:noFill/>
              <a:ln w="9525">
                <a:solidFill>
                  <a:schemeClr val="bg1">
                    <a:lumMod val="75000"/>
                  </a:schemeClr>
                </a:solidFill>
                <a:miter lim="800000"/>
                <a:headEnd/>
                <a:tailEnd/>
              </a:ln>
              <a:effectLst/>
            </p:spPr>
            <p:txBody>
              <a:bodyPr wrap="none" lIns="135000" tIns="0" rIns="0" bIns="0" anchor="ctr" anchorCtr="0">
                <a:noAutofit/>
              </a:bodyPr>
              <a:lstStyle/>
              <a:p>
                <a:pPr>
                  <a:lnSpc>
                    <a:spcPct val="80000"/>
                  </a:lnSpc>
                  <a:spcAft>
                    <a:spcPts val="750"/>
                  </a:spcAft>
                  <a:buClr>
                    <a:srgbClr val="969696"/>
                  </a:buClr>
                  <a:defRPr/>
                </a:pPr>
                <a:endParaRPr lang="en-US" sz="1500" b="1">
                  <a:solidFill>
                    <a:srgbClr val="3C3C3B"/>
                  </a:solidFill>
                </a:endParaRPr>
              </a:p>
            </p:txBody>
          </p:sp>
          <p:grpSp>
            <p:nvGrpSpPr>
              <p:cNvPr id="64" name="Gruppieren 10">
                <a:extLst>
                  <a:ext uri="{FF2B5EF4-FFF2-40B4-BE49-F238E27FC236}">
                    <a16:creationId xmlns:a16="http://schemas.microsoft.com/office/drawing/2014/main" id="{F91896BB-A446-9344-9F2A-40A6C4A7A241}"/>
                  </a:ext>
                </a:extLst>
              </p:cNvPr>
              <p:cNvGrpSpPr/>
              <p:nvPr userDrawn="1"/>
            </p:nvGrpSpPr>
            <p:grpSpPr>
              <a:xfrm>
                <a:off x="3075408" y="1834981"/>
                <a:ext cx="3089642" cy="3974031"/>
                <a:chOff x="3075408" y="1834982"/>
                <a:chExt cx="3089642" cy="3974031"/>
              </a:xfrm>
              <a:noFill/>
            </p:grpSpPr>
            <p:sp>
              <p:nvSpPr>
                <p:cNvPr id="65" name="Parallelogramm 11">
                  <a:extLst>
                    <a:ext uri="{FF2B5EF4-FFF2-40B4-BE49-F238E27FC236}">
                      <a16:creationId xmlns:a16="http://schemas.microsoft.com/office/drawing/2014/main" id="{C298BF85-BA38-AC41-BED4-9C7AC794D333}"/>
                    </a:ext>
                  </a:extLst>
                </p:cNvPr>
                <p:cNvSpPr/>
                <p:nvPr userDrawn="1"/>
              </p:nvSpPr>
              <p:spPr bwMode="gray">
                <a:xfrm flipH="1">
                  <a:off x="3075408" y="1834982"/>
                  <a:ext cx="2824282" cy="1175071"/>
                </a:xfrm>
                <a:custGeom>
                  <a:avLst/>
                  <a:gdLst>
                    <a:gd name="connsiteX0" fmla="*/ 0 w 2762381"/>
                    <a:gd name="connsiteY0" fmla="*/ 1237579 h 1237579"/>
                    <a:gd name="connsiteX1" fmla="*/ 436135 w 2762381"/>
                    <a:gd name="connsiteY1" fmla="*/ 0 h 1237579"/>
                    <a:gd name="connsiteX2" fmla="*/ 2762381 w 2762381"/>
                    <a:gd name="connsiteY2" fmla="*/ 0 h 1237579"/>
                    <a:gd name="connsiteX3" fmla="*/ 2326246 w 2762381"/>
                    <a:gd name="connsiteY3" fmla="*/ 1237579 h 1237579"/>
                    <a:gd name="connsiteX4" fmla="*/ 0 w 2762381"/>
                    <a:gd name="connsiteY4" fmla="*/ 1237579 h 1237579"/>
                    <a:gd name="connsiteX0" fmla="*/ 0 w 2762381"/>
                    <a:gd name="connsiteY0" fmla="*/ 1237579 h 1237579"/>
                    <a:gd name="connsiteX1" fmla="*/ 436135 w 2762381"/>
                    <a:gd name="connsiteY1" fmla="*/ 0 h 1237579"/>
                    <a:gd name="connsiteX2" fmla="*/ 2762381 w 2762381"/>
                    <a:gd name="connsiteY2" fmla="*/ 0 h 1237579"/>
                    <a:gd name="connsiteX3" fmla="*/ 2372741 w 2762381"/>
                    <a:gd name="connsiteY3" fmla="*/ 1237579 h 1237579"/>
                    <a:gd name="connsiteX4" fmla="*/ 0 w 2762381"/>
                    <a:gd name="connsiteY4" fmla="*/ 1237579 h 1237579"/>
                    <a:gd name="connsiteX0" fmla="*/ 0 w 2824374"/>
                    <a:gd name="connsiteY0" fmla="*/ 1237579 h 1237579"/>
                    <a:gd name="connsiteX1" fmla="*/ 498128 w 2824374"/>
                    <a:gd name="connsiteY1" fmla="*/ 0 h 1237579"/>
                    <a:gd name="connsiteX2" fmla="*/ 2824374 w 2824374"/>
                    <a:gd name="connsiteY2" fmla="*/ 0 h 1237579"/>
                    <a:gd name="connsiteX3" fmla="*/ 2434734 w 2824374"/>
                    <a:gd name="connsiteY3" fmla="*/ 1237579 h 1237579"/>
                    <a:gd name="connsiteX4" fmla="*/ 0 w 2824374"/>
                    <a:gd name="connsiteY4" fmla="*/ 1237579 h 1237579"/>
                    <a:gd name="connsiteX0" fmla="*/ 0 w 2824374"/>
                    <a:gd name="connsiteY0" fmla="*/ 1237579 h 1237579"/>
                    <a:gd name="connsiteX1" fmla="*/ 384474 w 2824374"/>
                    <a:gd name="connsiteY1" fmla="*/ 5166 h 1237579"/>
                    <a:gd name="connsiteX2" fmla="*/ 2824374 w 2824374"/>
                    <a:gd name="connsiteY2" fmla="*/ 0 h 1237579"/>
                    <a:gd name="connsiteX3" fmla="*/ 2434734 w 2824374"/>
                    <a:gd name="connsiteY3" fmla="*/ 1237579 h 1237579"/>
                    <a:gd name="connsiteX4" fmla="*/ 0 w 2824374"/>
                    <a:gd name="connsiteY4" fmla="*/ 1237579 h 123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4374" h="1237579">
                      <a:moveTo>
                        <a:pt x="0" y="1237579"/>
                      </a:moveTo>
                      <a:lnTo>
                        <a:pt x="384474" y="5166"/>
                      </a:lnTo>
                      <a:lnTo>
                        <a:pt x="2824374" y="0"/>
                      </a:lnTo>
                      <a:lnTo>
                        <a:pt x="2434734" y="1237579"/>
                      </a:lnTo>
                      <a:lnTo>
                        <a:pt x="0" y="1237579"/>
                      </a:lnTo>
                      <a:close/>
                    </a:path>
                  </a:pathLst>
                </a:custGeom>
                <a:grpFill/>
                <a:ln w="9525">
                  <a:solidFill>
                    <a:schemeClr val="bg1">
                      <a:lumMod val="75000"/>
                    </a:schemeClr>
                  </a:solidFill>
                  <a:miter lim="800000"/>
                  <a:headEnd/>
                  <a:tailEnd/>
                </a:ln>
                <a:effectLst/>
              </p:spPr>
              <p:txBody>
                <a:bodyPr lIns="432000" tIns="0" rIns="0" bIns="0" anchor="ctr" anchorCtr="0">
                  <a:noAutofit/>
                </a:bodyPr>
                <a:lstStyle/>
                <a:p>
                  <a:pPr>
                    <a:spcBef>
                      <a:spcPct val="50000"/>
                    </a:spcBef>
                    <a:spcAft>
                      <a:spcPts val="750"/>
                    </a:spcAft>
                  </a:pPr>
                  <a:endParaRPr lang="en-US" sz="900">
                    <a:solidFill>
                      <a:srgbClr val="3C3C3B"/>
                    </a:solidFill>
                  </a:endParaRPr>
                </a:p>
              </p:txBody>
            </p:sp>
            <p:sp>
              <p:nvSpPr>
                <p:cNvPr id="66" name="Parallelogramm 12">
                  <a:extLst>
                    <a:ext uri="{FF2B5EF4-FFF2-40B4-BE49-F238E27FC236}">
                      <a16:creationId xmlns:a16="http://schemas.microsoft.com/office/drawing/2014/main" id="{8F15B7A8-A12B-3D46-9A6D-C30D4184461A}"/>
                    </a:ext>
                  </a:extLst>
                </p:cNvPr>
                <p:cNvSpPr/>
                <p:nvPr userDrawn="1"/>
              </p:nvSpPr>
              <p:spPr bwMode="gray">
                <a:xfrm>
                  <a:off x="3080574" y="4511538"/>
                  <a:ext cx="2865608" cy="1297475"/>
                </a:xfrm>
                <a:custGeom>
                  <a:avLst/>
                  <a:gdLst>
                    <a:gd name="connsiteX0" fmla="*/ 0 w 2762381"/>
                    <a:gd name="connsiteY0" fmla="*/ 1366493 h 1366493"/>
                    <a:gd name="connsiteX1" fmla="*/ 48156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762381"/>
                    <a:gd name="connsiteY0" fmla="*/ 1366493 h 1366493"/>
                    <a:gd name="connsiteX1" fmla="*/ 295586 w 2762381"/>
                    <a:gd name="connsiteY1" fmla="*/ 0 h 1366493"/>
                    <a:gd name="connsiteX2" fmla="*/ 2762381 w 2762381"/>
                    <a:gd name="connsiteY2" fmla="*/ 0 h 1366493"/>
                    <a:gd name="connsiteX3" fmla="*/ 2280815 w 2762381"/>
                    <a:gd name="connsiteY3" fmla="*/ 1366493 h 1366493"/>
                    <a:gd name="connsiteX4" fmla="*/ 0 w 2762381"/>
                    <a:gd name="connsiteY4" fmla="*/ 1366493 h 1366493"/>
                    <a:gd name="connsiteX0" fmla="*/ 0 w 2891533"/>
                    <a:gd name="connsiteY0" fmla="*/ 1361327 h 1366493"/>
                    <a:gd name="connsiteX1" fmla="*/ 424738 w 2891533"/>
                    <a:gd name="connsiteY1" fmla="*/ 0 h 1366493"/>
                    <a:gd name="connsiteX2" fmla="*/ 2891533 w 2891533"/>
                    <a:gd name="connsiteY2" fmla="*/ 0 h 1366493"/>
                    <a:gd name="connsiteX3" fmla="*/ 2409967 w 2891533"/>
                    <a:gd name="connsiteY3" fmla="*/ 1366493 h 1366493"/>
                    <a:gd name="connsiteX4" fmla="*/ 0 w 2891533"/>
                    <a:gd name="connsiteY4" fmla="*/ 1361327 h 1366493"/>
                    <a:gd name="connsiteX0" fmla="*/ 0 w 2891533"/>
                    <a:gd name="connsiteY0" fmla="*/ 1361327 h 1366493"/>
                    <a:gd name="connsiteX1" fmla="*/ 424738 w 2891533"/>
                    <a:gd name="connsiteY1" fmla="*/ 0 h 1366493"/>
                    <a:gd name="connsiteX2" fmla="*/ 2891533 w 2891533"/>
                    <a:gd name="connsiteY2" fmla="*/ 0 h 1366493"/>
                    <a:gd name="connsiteX3" fmla="*/ 2435797 w 2891533"/>
                    <a:gd name="connsiteY3" fmla="*/ 1366493 h 1366493"/>
                    <a:gd name="connsiteX4" fmla="*/ 0 w 2891533"/>
                    <a:gd name="connsiteY4" fmla="*/ 1361327 h 1366493"/>
                    <a:gd name="connsiteX0" fmla="*/ 0 w 2865702"/>
                    <a:gd name="connsiteY0" fmla="*/ 1361327 h 1366493"/>
                    <a:gd name="connsiteX1" fmla="*/ 424738 w 2865702"/>
                    <a:gd name="connsiteY1" fmla="*/ 0 h 1366493"/>
                    <a:gd name="connsiteX2" fmla="*/ 2865702 w 2865702"/>
                    <a:gd name="connsiteY2" fmla="*/ 0 h 1366493"/>
                    <a:gd name="connsiteX3" fmla="*/ 2435797 w 2865702"/>
                    <a:gd name="connsiteY3" fmla="*/ 1366493 h 1366493"/>
                    <a:gd name="connsiteX4" fmla="*/ 0 w 2865702"/>
                    <a:gd name="connsiteY4" fmla="*/ 1361327 h 1366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5702" h="1366493">
                      <a:moveTo>
                        <a:pt x="0" y="1361327"/>
                      </a:moveTo>
                      <a:lnTo>
                        <a:pt x="424738" y="0"/>
                      </a:lnTo>
                      <a:lnTo>
                        <a:pt x="2865702" y="0"/>
                      </a:lnTo>
                      <a:lnTo>
                        <a:pt x="2435797" y="1366493"/>
                      </a:lnTo>
                      <a:lnTo>
                        <a:pt x="0" y="1361327"/>
                      </a:lnTo>
                      <a:close/>
                    </a:path>
                  </a:pathLst>
                </a:custGeom>
                <a:grpFill/>
                <a:ln w="9525">
                  <a:solidFill>
                    <a:schemeClr val="bg1">
                      <a:lumMod val="75000"/>
                    </a:schemeClr>
                  </a:solidFill>
                  <a:miter lim="800000"/>
                  <a:headEnd/>
                  <a:tailEnd/>
                </a:ln>
                <a:effectLst/>
              </p:spPr>
              <p:txBody>
                <a:bodyPr lIns="432000" tIns="0" rIns="54000" bIns="0" anchor="ctr" anchorCtr="0">
                  <a:noAutofit/>
                </a:bodyPr>
                <a:lstStyle/>
                <a:p>
                  <a:pPr>
                    <a:spcBef>
                      <a:spcPct val="50000"/>
                    </a:spcBef>
                    <a:spcAft>
                      <a:spcPts val="750"/>
                    </a:spcAft>
                  </a:pPr>
                  <a:endParaRPr lang="en-US" sz="900">
                    <a:solidFill>
                      <a:srgbClr val="3C3C3B"/>
                    </a:solidFill>
                  </a:endParaRPr>
                </a:p>
              </p:txBody>
            </p:sp>
            <p:sp>
              <p:nvSpPr>
                <p:cNvPr id="67" name="Eingekerbter Richtungspfeil 13">
                  <a:extLst>
                    <a:ext uri="{FF2B5EF4-FFF2-40B4-BE49-F238E27FC236}">
                      <a16:creationId xmlns:a16="http://schemas.microsoft.com/office/drawing/2014/main" id="{83E72884-ACFE-6B4F-B3BA-794940EC4916}"/>
                    </a:ext>
                  </a:extLst>
                </p:cNvPr>
                <p:cNvSpPr/>
                <p:nvPr userDrawn="1"/>
              </p:nvSpPr>
              <p:spPr bwMode="gray">
                <a:xfrm>
                  <a:off x="3527720" y="3194800"/>
                  <a:ext cx="2637330" cy="1177396"/>
                </a:xfrm>
                <a:custGeom>
                  <a:avLst/>
                  <a:gdLst>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214027 w 2570257"/>
                    <a:gd name="connsiteY5" fmla="*/ 618790 h 1237579"/>
                    <a:gd name="connsiteX6" fmla="*/ 0 w 2570257"/>
                    <a:gd name="connsiteY6" fmla="*/ 0 h 1237579"/>
                    <a:gd name="connsiteX0" fmla="*/ 0 w 2570257"/>
                    <a:gd name="connsiteY0" fmla="*/ 0 h 1237579"/>
                    <a:gd name="connsiteX1" fmla="*/ 2356230 w 2570257"/>
                    <a:gd name="connsiteY1" fmla="*/ 0 h 1237579"/>
                    <a:gd name="connsiteX2" fmla="*/ 2570257 w 2570257"/>
                    <a:gd name="connsiteY2" fmla="*/ 618790 h 1237579"/>
                    <a:gd name="connsiteX3" fmla="*/ 2356230 w 2570257"/>
                    <a:gd name="connsiteY3" fmla="*/ 1237579 h 1237579"/>
                    <a:gd name="connsiteX4" fmla="*/ 0 w 2570257"/>
                    <a:gd name="connsiteY4" fmla="*/ 1237579 h 1237579"/>
                    <a:gd name="connsiteX5" fmla="*/ 188196 w 2570257"/>
                    <a:gd name="connsiteY5" fmla="*/ 660119 h 1237579"/>
                    <a:gd name="connsiteX6" fmla="*/ 0 w 2570257"/>
                    <a:gd name="connsiteY6" fmla="*/ 0 h 1237579"/>
                    <a:gd name="connsiteX0" fmla="*/ 0 w 2580589"/>
                    <a:gd name="connsiteY0" fmla="*/ 5166 h 1237579"/>
                    <a:gd name="connsiteX1" fmla="*/ 2366562 w 2580589"/>
                    <a:gd name="connsiteY1" fmla="*/ 0 h 1237579"/>
                    <a:gd name="connsiteX2" fmla="*/ 2580589 w 2580589"/>
                    <a:gd name="connsiteY2" fmla="*/ 618790 h 1237579"/>
                    <a:gd name="connsiteX3" fmla="*/ 2366562 w 2580589"/>
                    <a:gd name="connsiteY3" fmla="*/ 1237579 h 1237579"/>
                    <a:gd name="connsiteX4" fmla="*/ 10332 w 2580589"/>
                    <a:gd name="connsiteY4" fmla="*/ 1237579 h 1237579"/>
                    <a:gd name="connsiteX5" fmla="*/ 198528 w 2580589"/>
                    <a:gd name="connsiteY5" fmla="*/ 660119 h 1237579"/>
                    <a:gd name="connsiteX6" fmla="*/ 0 w 2580589"/>
                    <a:gd name="connsiteY6" fmla="*/ 5166 h 1237579"/>
                    <a:gd name="connsiteX0" fmla="*/ 0 w 2580589"/>
                    <a:gd name="connsiteY0" fmla="*/ 5166 h 1237579"/>
                    <a:gd name="connsiteX1" fmla="*/ 2366562 w 2580589"/>
                    <a:gd name="connsiteY1" fmla="*/ 0 h 1237579"/>
                    <a:gd name="connsiteX2" fmla="*/ 2434517 w 2580589"/>
                    <a:gd name="connsiteY2" fmla="*/ 12066 h 1237579"/>
                    <a:gd name="connsiteX3" fmla="*/ 2580589 w 2580589"/>
                    <a:gd name="connsiteY3" fmla="*/ 618790 h 1237579"/>
                    <a:gd name="connsiteX4" fmla="*/ 2366562 w 2580589"/>
                    <a:gd name="connsiteY4" fmla="*/ 1237579 h 1237579"/>
                    <a:gd name="connsiteX5" fmla="*/ 10332 w 2580589"/>
                    <a:gd name="connsiteY5" fmla="*/ 1237579 h 1237579"/>
                    <a:gd name="connsiteX6" fmla="*/ 198528 w 2580589"/>
                    <a:gd name="connsiteY6" fmla="*/ 660119 h 1237579"/>
                    <a:gd name="connsiteX7" fmla="*/ 0 w 2580589"/>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366562 w 2637416"/>
                    <a:gd name="connsiteY4" fmla="*/ 1237579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5166 h 1237579"/>
                    <a:gd name="connsiteX1" fmla="*/ 2366562 w 2637416"/>
                    <a:gd name="connsiteY1" fmla="*/ 0 h 1237579"/>
                    <a:gd name="connsiteX2" fmla="*/ 2434517 w 2637416"/>
                    <a:gd name="connsiteY2" fmla="*/ 12066 h 1237579"/>
                    <a:gd name="connsiteX3" fmla="*/ 2637416 w 2637416"/>
                    <a:gd name="connsiteY3" fmla="*/ 649787 h 1237579"/>
                    <a:gd name="connsiteX4" fmla="*/ 2464718 w 2637416"/>
                    <a:gd name="connsiteY4" fmla="*/ 1232413 h 1237579"/>
                    <a:gd name="connsiteX5" fmla="*/ 10332 w 2637416"/>
                    <a:gd name="connsiteY5" fmla="*/ 1237579 h 1237579"/>
                    <a:gd name="connsiteX6" fmla="*/ 198528 w 2637416"/>
                    <a:gd name="connsiteY6" fmla="*/ 660119 h 1237579"/>
                    <a:gd name="connsiteX7" fmla="*/ 0 w 2637416"/>
                    <a:gd name="connsiteY7" fmla="*/ 5166 h 1237579"/>
                    <a:gd name="connsiteX0" fmla="*/ 0 w 2637416"/>
                    <a:gd name="connsiteY0" fmla="*/ 0 h 1232413"/>
                    <a:gd name="connsiteX1" fmla="*/ 2434517 w 2637416"/>
                    <a:gd name="connsiteY1" fmla="*/ 6900 h 1232413"/>
                    <a:gd name="connsiteX2" fmla="*/ 2637416 w 2637416"/>
                    <a:gd name="connsiteY2" fmla="*/ 644621 h 1232413"/>
                    <a:gd name="connsiteX3" fmla="*/ 2464718 w 2637416"/>
                    <a:gd name="connsiteY3" fmla="*/ 1227247 h 1232413"/>
                    <a:gd name="connsiteX4" fmla="*/ 10332 w 2637416"/>
                    <a:gd name="connsiteY4" fmla="*/ 1232413 h 1232413"/>
                    <a:gd name="connsiteX5" fmla="*/ 198528 w 2637416"/>
                    <a:gd name="connsiteY5" fmla="*/ 654953 h 1232413"/>
                    <a:gd name="connsiteX6" fmla="*/ 0 w 2637416"/>
                    <a:gd name="connsiteY6" fmla="*/ 0 h 1232413"/>
                    <a:gd name="connsiteX0" fmla="*/ 0 w 2637416"/>
                    <a:gd name="connsiteY0" fmla="*/ 14871 h 1247284"/>
                    <a:gd name="connsiteX1" fmla="*/ 2430888 w 2637416"/>
                    <a:gd name="connsiteY1" fmla="*/ 0 h 1247284"/>
                    <a:gd name="connsiteX2" fmla="*/ 2637416 w 2637416"/>
                    <a:gd name="connsiteY2" fmla="*/ 659492 h 1247284"/>
                    <a:gd name="connsiteX3" fmla="*/ 2464718 w 2637416"/>
                    <a:gd name="connsiteY3" fmla="*/ 1242118 h 1247284"/>
                    <a:gd name="connsiteX4" fmla="*/ 10332 w 2637416"/>
                    <a:gd name="connsiteY4" fmla="*/ 1247284 h 1247284"/>
                    <a:gd name="connsiteX5" fmla="*/ 198528 w 2637416"/>
                    <a:gd name="connsiteY5" fmla="*/ 669824 h 1247284"/>
                    <a:gd name="connsiteX6" fmla="*/ 0 w 2637416"/>
                    <a:gd name="connsiteY6" fmla="*/ 14871 h 1247284"/>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10332 w 2637416"/>
                    <a:gd name="connsiteY4" fmla="*/ 1240027 h 1240027"/>
                    <a:gd name="connsiteX5" fmla="*/ 198528 w 2637416"/>
                    <a:gd name="connsiteY5" fmla="*/ 662567 h 1240027"/>
                    <a:gd name="connsiteX6" fmla="*/ 0 w 2637416"/>
                    <a:gd name="connsiteY6" fmla="*/ 7614 h 1240027"/>
                    <a:gd name="connsiteX0" fmla="*/ 0 w 2637416"/>
                    <a:gd name="connsiteY0" fmla="*/ 7614 h 1240027"/>
                    <a:gd name="connsiteX1" fmla="*/ 2434517 w 2637416"/>
                    <a:gd name="connsiteY1" fmla="*/ 0 h 1240027"/>
                    <a:gd name="connsiteX2" fmla="*/ 2637416 w 2637416"/>
                    <a:gd name="connsiteY2" fmla="*/ 652235 h 1240027"/>
                    <a:gd name="connsiteX3" fmla="*/ 2464718 w 2637416"/>
                    <a:gd name="connsiteY3" fmla="*/ 1234861 h 1240027"/>
                    <a:gd name="connsiteX4" fmla="*/ 21218 w 2637416"/>
                    <a:gd name="connsiteY4" fmla="*/ 1240027 h 1240027"/>
                    <a:gd name="connsiteX5" fmla="*/ 198528 w 2637416"/>
                    <a:gd name="connsiteY5" fmla="*/ 662567 h 1240027"/>
                    <a:gd name="connsiteX6" fmla="*/ 0 w 2637416"/>
                    <a:gd name="connsiteY6" fmla="*/ 7614 h 1240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7416" h="1240027">
                      <a:moveTo>
                        <a:pt x="0" y="7614"/>
                      </a:moveTo>
                      <a:lnTo>
                        <a:pt x="2434517" y="0"/>
                      </a:lnTo>
                      <a:lnTo>
                        <a:pt x="2637416" y="652235"/>
                      </a:lnTo>
                      <a:lnTo>
                        <a:pt x="2464718" y="1234861"/>
                      </a:lnTo>
                      <a:lnTo>
                        <a:pt x="21218" y="1240027"/>
                      </a:lnTo>
                      <a:lnTo>
                        <a:pt x="198528" y="662567"/>
                      </a:lnTo>
                      <a:lnTo>
                        <a:pt x="0" y="7614"/>
                      </a:lnTo>
                      <a:close/>
                    </a:path>
                  </a:pathLst>
                </a:custGeom>
                <a:grpFill/>
                <a:ln w="9525">
                  <a:solidFill>
                    <a:schemeClr val="bg1">
                      <a:lumMod val="75000"/>
                    </a:schemeClr>
                  </a:solidFill>
                  <a:miter lim="800000"/>
                  <a:headEnd/>
                  <a:tailEnd/>
                </a:ln>
                <a:effectLst/>
              </p:spPr>
              <p:txBody>
                <a:bodyPr wrap="none" lIns="378000" tIns="0" rIns="27000" bIns="0" anchor="ctr" anchorCtr="0">
                  <a:noAutofit/>
                </a:bodyPr>
                <a:lstStyle/>
                <a:p>
                  <a:pPr marL="65485">
                    <a:spcAft>
                      <a:spcPts val="750"/>
                    </a:spcAft>
                  </a:pPr>
                  <a:endParaRPr lang="en-US" sz="900">
                    <a:solidFill>
                      <a:srgbClr val="3C3C3B"/>
                    </a:solidFill>
                  </a:endParaRPr>
                </a:p>
              </p:txBody>
            </p:sp>
          </p:grpSp>
        </p:grpSp>
        <p:sp>
          <p:nvSpPr>
            <p:cNvPr id="58" name="Ellipse 14">
              <a:extLst>
                <a:ext uri="{FF2B5EF4-FFF2-40B4-BE49-F238E27FC236}">
                  <a16:creationId xmlns:a16="http://schemas.microsoft.com/office/drawing/2014/main" id="{D9A490B8-E29A-CB40-B0F3-A90B6937AABD}"/>
                </a:ext>
              </a:extLst>
            </p:cNvPr>
            <p:cNvSpPr>
              <a:spLocks/>
            </p:cNvSpPr>
            <p:nvPr/>
          </p:nvSpPr>
          <p:spPr bwMode="gray">
            <a:xfrm>
              <a:off x="8757224" y="1643054"/>
              <a:ext cx="430988" cy="456312"/>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3</a:t>
              </a:r>
            </a:p>
          </p:txBody>
        </p:sp>
        <p:sp>
          <p:nvSpPr>
            <p:cNvPr id="59" name="Ellipse 15">
              <a:extLst>
                <a:ext uri="{FF2B5EF4-FFF2-40B4-BE49-F238E27FC236}">
                  <a16:creationId xmlns:a16="http://schemas.microsoft.com/office/drawing/2014/main" id="{263EFF24-466D-B848-B9CD-5EE6D02EFF1E}"/>
                </a:ext>
              </a:extLst>
            </p:cNvPr>
            <p:cNvSpPr>
              <a:spLocks/>
            </p:cNvSpPr>
            <p:nvPr/>
          </p:nvSpPr>
          <p:spPr bwMode="gray">
            <a:xfrm>
              <a:off x="763190" y="1569454"/>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1</a:t>
              </a:r>
            </a:p>
          </p:txBody>
        </p:sp>
        <p:sp>
          <p:nvSpPr>
            <p:cNvPr id="60" name="Ellipse 16">
              <a:extLst>
                <a:ext uri="{FF2B5EF4-FFF2-40B4-BE49-F238E27FC236}">
                  <a16:creationId xmlns:a16="http://schemas.microsoft.com/office/drawing/2014/main" id="{AEC60350-F885-9C41-B4A9-C7A90C30067B}"/>
                </a:ext>
              </a:extLst>
            </p:cNvPr>
            <p:cNvSpPr>
              <a:spLocks/>
            </p:cNvSpPr>
            <p:nvPr/>
          </p:nvSpPr>
          <p:spPr bwMode="gray">
            <a:xfrm>
              <a:off x="6036347" y="1643051"/>
              <a:ext cx="430988" cy="460338"/>
            </a:xfrm>
            <a:prstGeom prst="ellipse">
              <a:avLst/>
            </a:prstGeom>
            <a:solidFill>
              <a:schemeClr val="accent1"/>
            </a:solidFill>
            <a:ln w="12700">
              <a:noFill/>
              <a:round/>
              <a:headEnd/>
              <a:tailEnd/>
            </a:ln>
            <a:effectLst/>
          </p:spPr>
          <p:txBody>
            <a:bodyPr lIns="0" tIns="0" rIns="0" bIns="0" rtlCol="0" anchor="ctr">
              <a:noAutofit/>
            </a:bodyPr>
            <a:lstStyle/>
            <a:p>
              <a:pPr algn="ctr">
                <a:lnSpc>
                  <a:spcPct val="90000"/>
                </a:lnSpc>
                <a:spcAft>
                  <a:spcPts val="750"/>
                </a:spcAft>
              </a:pPr>
              <a:r>
                <a:rPr lang="en-US" sz="1500" b="1">
                  <a:solidFill>
                    <a:schemeClr val="bg1"/>
                  </a:solidFill>
                </a:rPr>
                <a:t>2</a:t>
              </a:r>
            </a:p>
          </p:txBody>
        </p:sp>
      </p:grpSp>
      <p:sp>
        <p:nvSpPr>
          <p:cNvPr id="6" name="Text Placeholder 5">
            <a:extLst>
              <a:ext uri="{FF2B5EF4-FFF2-40B4-BE49-F238E27FC236}">
                <a16:creationId xmlns:a16="http://schemas.microsoft.com/office/drawing/2014/main" id="{33629E14-CE75-C541-A157-D4F433DDE152}"/>
              </a:ext>
            </a:extLst>
          </p:cNvPr>
          <p:cNvSpPr>
            <a:spLocks noGrp="1"/>
          </p:cNvSpPr>
          <p:nvPr>
            <p:ph type="body" sz="quarter" idx="12" hasCustomPrompt="1"/>
          </p:nvPr>
        </p:nvSpPr>
        <p:spPr>
          <a:xfrm>
            <a:off x="804228" y="2514600"/>
            <a:ext cx="2017712" cy="3477807"/>
          </a:xfrm>
          <a:prstGeom prst="rect">
            <a:avLst/>
          </a:prstGeom>
        </p:spPr>
        <p:txBody>
          <a:bodyPr anchor="ctr">
            <a:noAutofit/>
          </a:bodyPr>
          <a:lstStyle>
            <a:lvl1pPr marL="0" indent="0">
              <a:buNone/>
              <a:defRPr sz="2200"/>
            </a:lvl1pPr>
            <a:lvl2pPr marL="457200" indent="0">
              <a:buNone/>
              <a:defRPr/>
            </a:lvl2pPr>
          </a:lstStyle>
          <a:p>
            <a:pPr lvl="0"/>
            <a:r>
              <a:rPr lang="en-US"/>
              <a:t>Understanding consumer problem</a:t>
            </a:r>
          </a:p>
        </p:txBody>
      </p:sp>
      <p:sp>
        <p:nvSpPr>
          <p:cNvPr id="27" name="Text Placeholder 5">
            <a:extLst>
              <a:ext uri="{FF2B5EF4-FFF2-40B4-BE49-F238E27FC236}">
                <a16:creationId xmlns:a16="http://schemas.microsoft.com/office/drawing/2014/main" id="{2CF46F13-64D2-E543-96E3-A4785D998A0B}"/>
              </a:ext>
            </a:extLst>
          </p:cNvPr>
          <p:cNvSpPr>
            <a:spLocks noGrp="1"/>
          </p:cNvSpPr>
          <p:nvPr>
            <p:ph type="body" sz="quarter" idx="13" hasCustomPrompt="1"/>
          </p:nvPr>
        </p:nvSpPr>
        <p:spPr>
          <a:xfrm>
            <a:off x="3267778" y="2623391"/>
            <a:ext cx="2017712" cy="930045"/>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28" name="Text Placeholder 5">
            <a:extLst>
              <a:ext uri="{FF2B5EF4-FFF2-40B4-BE49-F238E27FC236}">
                <a16:creationId xmlns:a16="http://schemas.microsoft.com/office/drawing/2014/main" id="{47592B82-CEA3-C149-8362-03AEFC66291E}"/>
              </a:ext>
            </a:extLst>
          </p:cNvPr>
          <p:cNvSpPr>
            <a:spLocks noGrp="1"/>
          </p:cNvSpPr>
          <p:nvPr>
            <p:ph type="body" sz="quarter" idx="14" hasCustomPrompt="1"/>
          </p:nvPr>
        </p:nvSpPr>
        <p:spPr>
          <a:xfrm>
            <a:off x="3751313" y="3675380"/>
            <a:ext cx="2017712" cy="1059620"/>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29" name="Text Placeholder 5">
            <a:extLst>
              <a:ext uri="{FF2B5EF4-FFF2-40B4-BE49-F238E27FC236}">
                <a16:creationId xmlns:a16="http://schemas.microsoft.com/office/drawing/2014/main" id="{9C73CE8A-074D-644F-83F1-43969E0F071F}"/>
              </a:ext>
            </a:extLst>
          </p:cNvPr>
          <p:cNvSpPr>
            <a:spLocks noGrp="1"/>
          </p:cNvSpPr>
          <p:nvPr>
            <p:ph type="body" sz="quarter" idx="15" hasCustomPrompt="1"/>
          </p:nvPr>
        </p:nvSpPr>
        <p:spPr>
          <a:xfrm>
            <a:off x="3267778" y="4896678"/>
            <a:ext cx="2017712" cy="1066488"/>
          </a:xfrm>
          <a:prstGeom prst="rect">
            <a:avLst/>
          </a:prstGeom>
        </p:spPr>
        <p:txBody>
          <a:bodyPr anchor="ctr">
            <a:noAutofit/>
          </a:bodyPr>
          <a:lstStyle>
            <a:lvl1pPr marL="0" indent="0">
              <a:buNone/>
              <a:defRPr sz="1600"/>
            </a:lvl1pPr>
            <a:lvl2pPr marL="457200" indent="0">
              <a:buNone/>
              <a:defRPr/>
            </a:lvl2pPr>
          </a:lstStyle>
          <a:p>
            <a:pPr lvl="0"/>
            <a:r>
              <a:rPr lang="en-US"/>
              <a:t>Insert text here</a:t>
            </a:r>
          </a:p>
        </p:txBody>
      </p:sp>
      <p:sp>
        <p:nvSpPr>
          <p:cNvPr id="30" name="Text Placeholder 5">
            <a:extLst>
              <a:ext uri="{FF2B5EF4-FFF2-40B4-BE49-F238E27FC236}">
                <a16:creationId xmlns:a16="http://schemas.microsoft.com/office/drawing/2014/main" id="{02E44A2B-2AFC-144D-A231-607573288FE5}"/>
              </a:ext>
            </a:extLst>
          </p:cNvPr>
          <p:cNvSpPr>
            <a:spLocks noGrp="1"/>
          </p:cNvSpPr>
          <p:nvPr>
            <p:ph type="body" sz="quarter" idx="16" hasCustomPrompt="1"/>
          </p:nvPr>
        </p:nvSpPr>
        <p:spPr>
          <a:xfrm>
            <a:off x="6161623" y="2514600"/>
            <a:ext cx="1870570" cy="3477807"/>
          </a:xfrm>
          <a:prstGeom prst="rect">
            <a:avLst/>
          </a:prstGeom>
        </p:spPr>
        <p:txBody>
          <a:bodyPr anchor="ctr">
            <a:noAutofit/>
          </a:bodyPr>
          <a:lstStyle>
            <a:lvl1pPr marL="0" indent="0">
              <a:buNone/>
              <a:defRPr sz="2200"/>
            </a:lvl1pPr>
            <a:lvl2pPr marL="457200" indent="0">
              <a:buNone/>
              <a:defRPr/>
            </a:lvl2pPr>
          </a:lstStyle>
          <a:p>
            <a:pPr lvl="0"/>
            <a:r>
              <a:rPr lang="en-US"/>
              <a:t>Evaluate substitution risk</a:t>
            </a:r>
          </a:p>
        </p:txBody>
      </p:sp>
      <p:sp>
        <p:nvSpPr>
          <p:cNvPr id="31" name="Text Placeholder 5">
            <a:extLst>
              <a:ext uri="{FF2B5EF4-FFF2-40B4-BE49-F238E27FC236}">
                <a16:creationId xmlns:a16="http://schemas.microsoft.com/office/drawing/2014/main" id="{113977E0-42D9-AB4D-8D1D-F32E428F4A9C}"/>
              </a:ext>
            </a:extLst>
          </p:cNvPr>
          <p:cNvSpPr>
            <a:spLocks noGrp="1"/>
          </p:cNvSpPr>
          <p:nvPr>
            <p:ph type="body" sz="quarter" idx="17" hasCustomPrompt="1"/>
          </p:nvPr>
        </p:nvSpPr>
        <p:spPr>
          <a:xfrm>
            <a:off x="8763074" y="2514600"/>
            <a:ext cx="1817923" cy="3477807"/>
          </a:xfrm>
          <a:prstGeom prst="rect">
            <a:avLst/>
          </a:prstGeom>
        </p:spPr>
        <p:txBody>
          <a:bodyPr anchor="ctr">
            <a:noAutofit/>
          </a:bodyPr>
          <a:lstStyle>
            <a:lvl1pPr marL="0" indent="0">
              <a:buNone/>
              <a:defRPr sz="2200"/>
            </a:lvl1pPr>
            <a:lvl2pPr marL="457200" indent="0">
              <a:buNone/>
              <a:defRPr/>
            </a:lvl2pPr>
          </a:lstStyle>
          <a:p>
            <a:pPr lvl="0"/>
            <a:r>
              <a:rPr lang="en-US"/>
              <a:t>Analyze dynamic</a:t>
            </a:r>
            <a:br>
              <a:rPr lang="en-US"/>
            </a:br>
            <a:r>
              <a:rPr lang="en-US"/>
              <a:t>and derive strategy</a:t>
            </a:r>
          </a:p>
        </p:txBody>
      </p:sp>
      <p:sp>
        <p:nvSpPr>
          <p:cNvPr id="23" name="Title 1">
            <a:extLst>
              <a:ext uri="{FF2B5EF4-FFF2-40B4-BE49-F238E27FC236}">
                <a16:creationId xmlns:a16="http://schemas.microsoft.com/office/drawing/2014/main" id="{B73A74AE-4D84-42DA-A890-D26E45733EF4}"/>
              </a:ext>
            </a:extLst>
          </p:cNvPr>
          <p:cNvSpPr>
            <a:spLocks noGrp="1"/>
          </p:cNvSpPr>
          <p:nvPr>
            <p:ph type="title" hasCustomPrompt="1"/>
          </p:nvPr>
        </p:nvSpPr>
        <p:spPr>
          <a:xfrm>
            <a:off x="587482" y="395492"/>
            <a:ext cx="10515600" cy="715294"/>
          </a:xfrm>
        </p:spPr>
        <p:txBody>
          <a:bodyPr anchor="b">
            <a:noAutofit/>
          </a:bodyPr>
          <a:lstStyle>
            <a:lvl1pPr>
              <a:defRPr lang="en-US" b="0" smtClean="0">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24" name="Text Placeholder 12">
            <a:extLst>
              <a:ext uri="{FF2B5EF4-FFF2-40B4-BE49-F238E27FC236}">
                <a16:creationId xmlns:a16="http://schemas.microsoft.com/office/drawing/2014/main" id="{9EA9185F-CC61-4B24-A9B3-E4ABEBEEDDA6}"/>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1">
                    <a:lumMod val="60000"/>
                    <a:lumOff val="40000"/>
                  </a:schemeClr>
                </a:solidFill>
              </a:defRPr>
            </a:lvl1pPr>
          </a:lstStyle>
          <a:p>
            <a:pPr lvl="0"/>
            <a:r>
              <a:rPr lang="en-US"/>
              <a:t>Subtitle Placeholder</a:t>
            </a:r>
          </a:p>
        </p:txBody>
      </p:sp>
    </p:spTree>
    <p:extLst>
      <p:ext uri="{BB962C8B-B14F-4D97-AF65-F5344CB8AC3E}">
        <p14:creationId xmlns:p14="http://schemas.microsoft.com/office/powerpoint/2010/main" val="881394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7B14C1B-7E1A-46B2-8D4E-9D3E763BF64B}"/>
              </a:ext>
            </a:extLst>
          </p:cNvPr>
          <p:cNvSpPr/>
          <p:nvPr userDrawn="1"/>
        </p:nvSpPr>
        <p:spPr>
          <a:xfrm>
            <a:off x="0" y="1634"/>
            <a:ext cx="12188800" cy="68563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a:solidFill>
                  <a:schemeClr val="accent1"/>
                </a:solidFill>
              </a:rPr>
              <a:t>Thank you.</a:t>
            </a: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447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a:solidFill>
                  <a:schemeClr val="bg1"/>
                </a:solidFill>
                <a:latin typeface="+mj-lt"/>
              </a:rPr>
              <a:t>Thank you.</a:t>
            </a:r>
          </a:p>
        </p:txBody>
      </p:sp>
      <p:sp>
        <p:nvSpPr>
          <p:cNvPr id="19" name="TextBox 18">
            <a:extLst>
              <a:ext uri="{FF2B5EF4-FFF2-40B4-BE49-F238E27FC236}">
                <a16:creationId xmlns:a16="http://schemas.microsoft.com/office/drawing/2014/main" id="{BBA04D5B-D99C-3C4B-814D-424772DC760E}"/>
              </a:ext>
            </a:extLst>
          </p:cNvPr>
          <p:cNvSpPr txBox="1"/>
          <p:nvPr userDrawn="1"/>
        </p:nvSpPr>
        <p:spPr>
          <a:xfrm>
            <a:off x="311727" y="6048004"/>
            <a:ext cx="11565346" cy="153888"/>
          </a:xfrm>
          <a:prstGeom prst="rect">
            <a:avLst/>
          </a:prstGeom>
          <a:noFill/>
        </p:spPr>
        <p:txBody>
          <a:bodyPr wrap="square" lIns="0" tIns="0" rIns="0" bIns="0"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0">
                <a:solidFill>
                  <a:schemeClr val="bg2"/>
                </a:solidFill>
                <a:latin typeface="+mj-lt"/>
                <a:cs typeface="Arial" panose="020B0604020202020204" pitchFamily="34" charset="0"/>
              </a:rPr>
              <a:t>©2019 Convergent Business Technologies</a:t>
            </a:r>
            <a:endParaRPr lang="en-US" sz="1000" b="0">
              <a:solidFill>
                <a:schemeClr val="bg2"/>
              </a:solidFill>
              <a:effectLst/>
              <a:latin typeface="+mj-lt"/>
              <a:cs typeface="Arial" panose="020B0604020202020204" pitchFamily="34" charset="0"/>
            </a:endParaRPr>
          </a:p>
        </p:txBody>
      </p:sp>
      <p:pic>
        <p:nvPicPr>
          <p:cNvPr id="9" name="Picture 8" descr="A close up of a sign&#10;&#10;Description automatically generated">
            <a:extLst>
              <a:ext uri="{FF2B5EF4-FFF2-40B4-BE49-F238E27FC236}">
                <a16:creationId xmlns:a16="http://schemas.microsoft.com/office/drawing/2014/main" id="{D771241C-FF10-4183-B8E6-B9654BA9AB3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3392" y="4777884"/>
            <a:ext cx="862013" cy="862013"/>
          </a:xfrm>
          <a:prstGeom prst="rect">
            <a:avLst/>
          </a:prstGeom>
        </p:spPr>
      </p:pic>
    </p:spTree>
    <p:extLst>
      <p:ext uri="{BB962C8B-B14F-4D97-AF65-F5344CB8AC3E}">
        <p14:creationId xmlns:p14="http://schemas.microsoft.com/office/powerpoint/2010/main" val="2635009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8E8CB-9AB0-4072-AAB3-67528B1B74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DC13BA-FB35-42B6-BD42-5E92ED7AF1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49221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947C3-C6E5-41C5-8059-0CB92037D1B1}"/>
              </a:ext>
            </a:extLst>
          </p:cNvPr>
          <p:cNvSpPr>
            <a:spLocks noGrp="1"/>
          </p:cNvSpPr>
          <p:nvPr>
            <p:ph type="title"/>
          </p:nvPr>
        </p:nvSpPr>
        <p:spPr>
          <a:xfrm>
            <a:off x="839788" y="457200"/>
            <a:ext cx="3932237" cy="1600200"/>
          </a:xfrm>
        </p:spPr>
        <p:txBody>
          <a:bodyPr anchor="b"/>
          <a:lstStyle>
            <a:lvl1pPr>
              <a:defRPr sz="3200">
                <a:solidFill>
                  <a:schemeClr val="accent1"/>
                </a:solidFill>
              </a:defRPr>
            </a:lvl1pPr>
          </a:lstStyle>
          <a:p>
            <a:r>
              <a:rPr lang="en-US"/>
              <a:t>Click to edit Master title style</a:t>
            </a:r>
          </a:p>
        </p:txBody>
      </p:sp>
      <p:sp>
        <p:nvSpPr>
          <p:cNvPr id="3" name="Picture Placeholder 2">
            <a:extLst>
              <a:ext uri="{FF2B5EF4-FFF2-40B4-BE49-F238E27FC236}">
                <a16:creationId xmlns:a16="http://schemas.microsoft.com/office/drawing/2014/main" id="{C309C8A4-7B3C-4493-9944-5CB12C60B3AC}"/>
              </a:ext>
            </a:extLst>
          </p:cNvPr>
          <p:cNvSpPr>
            <a:spLocks noGrp="1"/>
          </p:cNvSpPr>
          <p:nvPr>
            <p:ph type="pic" idx="1"/>
          </p:nvPr>
        </p:nvSpPr>
        <p:spPr>
          <a:xfrm>
            <a:off x="4772025" y="0"/>
            <a:ext cx="7419975" cy="68579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E9F01AD-86D3-413A-AFE7-CE969A5205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121981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2A54E-51AB-4D18-8E97-13A2A92FD2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F36A12-33ED-42DE-8FBE-3752BDBB27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8198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BA78D-7884-4A6D-9009-9C3966CC14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0232D1-50F7-4762-968A-9680B76D18D1}"/>
              </a:ext>
            </a:extLst>
          </p:cNvPr>
          <p:cNvSpPr>
            <a:spLocks noGrp="1"/>
          </p:cNvSpPr>
          <p:nvPr>
            <p:ph sz="half" idx="1"/>
          </p:nvPr>
        </p:nvSpPr>
        <p:spPr>
          <a:xfrm>
            <a:off x="838200" y="1832882"/>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AA6201-373C-4395-8719-6BBC2E9004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3745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92C93-3E01-499B-A30E-19E1911420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3CD3C2-F06E-4ED6-B65D-B9629C9DAE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A354CA-7F08-4315-8834-38EC68BBA4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1DD154-22B7-4388-BF51-82E052FCEA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59D66A-D887-4510-B14D-25106F08F8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1744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0E3C1-1B08-45AF-8793-947F3D997BD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8095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5275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E930A-15C3-4BCE-84F9-9962C5482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D82C2D-4F4D-41E6-AC9A-6EFFF0F994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1375EC-C970-40DF-A411-74C0C5DB9F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910613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457124-7F97-47B4-A5F6-D2833F1C63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30B253-0839-4047-8D7D-A61AB92EFD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a:extLst>
              <a:ext uri="{FF2B5EF4-FFF2-40B4-BE49-F238E27FC236}">
                <a16:creationId xmlns:a16="http://schemas.microsoft.com/office/drawing/2014/main" id="{B19F03CE-AB58-4321-B152-CF70ADA930AE}"/>
              </a:ext>
            </a:extLst>
          </p:cNvPr>
          <p:cNvSpPr txBox="1"/>
          <p:nvPr userDrawn="1"/>
        </p:nvSpPr>
        <p:spPr>
          <a:xfrm>
            <a:off x="0" y="6589136"/>
            <a:ext cx="3142720" cy="276999"/>
          </a:xfrm>
          <a:prstGeom prst="rect">
            <a:avLst/>
          </a:prstGeom>
          <a:noFill/>
        </p:spPr>
        <p:txBody>
          <a:bodyPr wrap="none" rtlCol="0">
            <a:spAutoFit/>
          </a:bodyPr>
          <a:lstStyle/>
          <a:p>
            <a:r>
              <a:rPr lang="en-US" sz="1200">
                <a:solidFill>
                  <a:schemeClr val="bg1">
                    <a:lumMod val="50000"/>
                  </a:schemeClr>
                </a:solidFill>
                <a:latin typeface="+mj-lt"/>
              </a:rPr>
              <a:t>Convergent Business Technologies. Confidential.</a:t>
            </a:r>
          </a:p>
        </p:txBody>
      </p:sp>
      <p:pic>
        <p:nvPicPr>
          <p:cNvPr id="5" name="Graphic 4">
            <a:extLst>
              <a:ext uri="{FF2B5EF4-FFF2-40B4-BE49-F238E27FC236}">
                <a16:creationId xmlns:a16="http://schemas.microsoft.com/office/drawing/2014/main" id="{259A358C-D7D1-44C0-971E-02764D2C843A}"/>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11709400" y="6380450"/>
            <a:ext cx="381000" cy="381000"/>
          </a:xfrm>
          <a:prstGeom prst="rect">
            <a:avLst/>
          </a:prstGeom>
        </p:spPr>
      </p:pic>
    </p:spTree>
    <p:extLst>
      <p:ext uri="{BB962C8B-B14F-4D97-AF65-F5344CB8AC3E}">
        <p14:creationId xmlns:p14="http://schemas.microsoft.com/office/powerpoint/2010/main" val="835419447"/>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7" r:id="rId3"/>
    <p:sldLayoutId id="2147483650" r:id="rId4"/>
    <p:sldLayoutId id="2147483652" r:id="rId5"/>
    <p:sldLayoutId id="2147483653" r:id="rId6"/>
    <p:sldLayoutId id="2147483654" r:id="rId7"/>
    <p:sldLayoutId id="2147483655" r:id="rId8"/>
    <p:sldLayoutId id="2147483656" r:id="rId9"/>
    <p:sldLayoutId id="2147483688" r:id="rId10"/>
    <p:sldLayoutId id="2147483689" r:id="rId11"/>
    <p:sldLayoutId id="2147483690" r:id="rId12"/>
    <p:sldLayoutId id="2147483691" r:id="rId13"/>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194BE-B010-4D6E-B819-040FE4407813}"/>
              </a:ext>
            </a:extLst>
          </p:cNvPr>
          <p:cNvSpPr>
            <a:spLocks noGrp="1"/>
          </p:cNvSpPr>
          <p:nvPr>
            <p:ph type="title"/>
          </p:nvPr>
        </p:nvSpPr>
        <p:spPr/>
        <p:txBody>
          <a:bodyPr/>
          <a:lstStyle/>
          <a:p>
            <a:r>
              <a:rPr lang="en-US">
                <a:cs typeface="Calibri Light"/>
              </a:rPr>
              <a:t>Resampling Methods</a:t>
            </a:r>
            <a:endParaRPr lang="en-US"/>
          </a:p>
        </p:txBody>
      </p:sp>
      <p:sp>
        <p:nvSpPr>
          <p:cNvPr id="3" name="Text Placeholder 2">
            <a:extLst>
              <a:ext uri="{FF2B5EF4-FFF2-40B4-BE49-F238E27FC236}">
                <a16:creationId xmlns:a16="http://schemas.microsoft.com/office/drawing/2014/main" id="{B622B823-36F0-41F2-A846-304442420A04}"/>
              </a:ext>
            </a:extLst>
          </p:cNvPr>
          <p:cNvSpPr>
            <a:spLocks noGrp="1"/>
          </p:cNvSpPr>
          <p:nvPr>
            <p:ph type="body" idx="1"/>
          </p:nvPr>
        </p:nvSpPr>
        <p:spPr/>
        <p:txBody>
          <a:bodyPr vert="horz" lIns="91440" tIns="45720" rIns="91440" bIns="45720" rtlCol="0" anchor="t">
            <a:noAutofit/>
          </a:bodyPr>
          <a:lstStyle/>
          <a:p>
            <a:r>
              <a:rPr lang="en-US" sz="2000">
                <a:cs typeface="Calibri"/>
              </a:rPr>
              <a:t>Presented by:</a:t>
            </a:r>
          </a:p>
          <a:p>
            <a:r>
              <a:rPr lang="en-US" sz="2000" err="1">
                <a:cs typeface="Calibri"/>
              </a:rPr>
              <a:t>Zaupash</a:t>
            </a:r>
            <a:r>
              <a:rPr lang="en-US" sz="2000">
                <a:cs typeface="Calibri"/>
              </a:rPr>
              <a:t> Tariq</a:t>
            </a:r>
          </a:p>
          <a:p>
            <a:r>
              <a:rPr lang="en-US" sz="2000">
                <a:cs typeface="Calibri"/>
              </a:rPr>
              <a:t>Laraib Nadeem</a:t>
            </a:r>
          </a:p>
          <a:p>
            <a:r>
              <a:rPr lang="en-US" sz="2000">
                <a:cs typeface="Calibri"/>
              </a:rPr>
              <a:t>Talha Mehmood</a:t>
            </a:r>
          </a:p>
        </p:txBody>
      </p:sp>
    </p:spTree>
    <p:extLst>
      <p:ext uri="{BB962C8B-B14F-4D97-AF65-F5344CB8AC3E}">
        <p14:creationId xmlns:p14="http://schemas.microsoft.com/office/powerpoint/2010/main" val="3208761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E5E13-291A-6695-59E7-6B9EF94B2E7F}"/>
              </a:ext>
            </a:extLst>
          </p:cNvPr>
          <p:cNvSpPr>
            <a:spLocks noGrp="1"/>
          </p:cNvSpPr>
          <p:nvPr>
            <p:ph type="title"/>
          </p:nvPr>
        </p:nvSpPr>
        <p:spPr/>
        <p:txBody>
          <a:bodyPr/>
          <a:lstStyle/>
          <a:p>
            <a:r>
              <a:rPr lang="en-US">
                <a:ea typeface="Calibri Light"/>
                <a:cs typeface="Calibri Light"/>
              </a:rPr>
              <a:t>Bias Variance Trade-Off</a:t>
            </a:r>
            <a:endParaRPr lang="en-US"/>
          </a:p>
        </p:txBody>
      </p:sp>
      <p:graphicFrame>
        <p:nvGraphicFramePr>
          <p:cNvPr id="279" name="Diagram 278">
            <a:extLst>
              <a:ext uri="{FF2B5EF4-FFF2-40B4-BE49-F238E27FC236}">
                <a16:creationId xmlns:a16="http://schemas.microsoft.com/office/drawing/2014/main" id="{E41FCCB2-AB11-39C2-3081-119DE26EA041}"/>
              </a:ext>
            </a:extLst>
          </p:cNvPr>
          <p:cNvGraphicFramePr/>
          <p:nvPr>
            <p:extLst>
              <p:ext uri="{D42A27DB-BD31-4B8C-83A1-F6EECF244321}">
                <p14:modId xmlns:p14="http://schemas.microsoft.com/office/powerpoint/2010/main" val="1713226345"/>
              </p:ext>
            </p:extLst>
          </p:nvPr>
        </p:nvGraphicFramePr>
        <p:xfrm>
          <a:off x="832032" y="1180938"/>
          <a:ext cx="10520515" cy="54274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5" name="TextBox 54">
            <a:extLst>
              <a:ext uri="{FF2B5EF4-FFF2-40B4-BE49-F238E27FC236}">
                <a16:creationId xmlns:a16="http://schemas.microsoft.com/office/drawing/2014/main" id="{8F0AFAB6-60CD-5042-6E37-355E05F744A1}"/>
              </a:ext>
            </a:extLst>
          </p:cNvPr>
          <p:cNvSpPr txBox="1"/>
          <p:nvPr/>
        </p:nvSpPr>
        <p:spPr>
          <a:xfrm>
            <a:off x="3724119" y="5183133"/>
            <a:ext cx="473475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Figure 5: Bias variance trade-off for validation methods</a:t>
            </a:r>
            <a:endParaRPr lang="en-US" sz="1600">
              <a:ea typeface="Calibri"/>
              <a:cs typeface="Calibri"/>
            </a:endParaRPr>
          </a:p>
        </p:txBody>
      </p:sp>
    </p:spTree>
    <p:extLst>
      <p:ext uri="{BB962C8B-B14F-4D97-AF65-F5344CB8AC3E}">
        <p14:creationId xmlns:p14="http://schemas.microsoft.com/office/powerpoint/2010/main" val="4176520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EFDC9-F4F1-481A-B7D7-703DDB46733A}"/>
              </a:ext>
            </a:extLst>
          </p:cNvPr>
          <p:cNvSpPr>
            <a:spLocks noGrp="1"/>
          </p:cNvSpPr>
          <p:nvPr>
            <p:ph type="title"/>
          </p:nvPr>
        </p:nvSpPr>
        <p:spPr/>
        <p:txBody>
          <a:bodyPr/>
          <a:lstStyle/>
          <a:p>
            <a:r>
              <a:rPr lang="en-US"/>
              <a:t>Cross-Validation On Classification Problems</a:t>
            </a:r>
          </a:p>
        </p:txBody>
      </p:sp>
      <p:sp>
        <p:nvSpPr>
          <p:cNvPr id="3" name="Content Placeholder 2">
            <a:extLst>
              <a:ext uri="{FF2B5EF4-FFF2-40B4-BE49-F238E27FC236}">
                <a16:creationId xmlns:a16="http://schemas.microsoft.com/office/drawing/2014/main" id="{79073EA0-3F08-40E0-A7E6-062E636ACDFA}"/>
              </a:ext>
            </a:extLst>
          </p:cNvPr>
          <p:cNvSpPr>
            <a:spLocks noGrp="1"/>
          </p:cNvSpPr>
          <p:nvPr>
            <p:ph idx="1"/>
          </p:nvPr>
        </p:nvSpPr>
        <p:spPr/>
        <p:txBody>
          <a:bodyPr/>
          <a:lstStyle/>
          <a:p>
            <a:r>
              <a:rPr lang="en-US"/>
              <a:t>Qualitative variables</a:t>
            </a:r>
          </a:p>
          <a:p>
            <a:r>
              <a:rPr lang="en-US"/>
              <a:t>Error metric: misclassified observations</a:t>
            </a:r>
          </a:p>
        </p:txBody>
      </p:sp>
    </p:spTree>
    <p:extLst>
      <p:ext uri="{BB962C8B-B14F-4D97-AF65-F5344CB8AC3E}">
        <p14:creationId xmlns:p14="http://schemas.microsoft.com/office/powerpoint/2010/main" val="626555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E2555-49CA-A029-6D25-786761FFFA46}"/>
              </a:ext>
            </a:extLst>
          </p:cNvPr>
          <p:cNvSpPr>
            <a:spLocks noGrp="1"/>
          </p:cNvSpPr>
          <p:nvPr>
            <p:ph type="title"/>
          </p:nvPr>
        </p:nvSpPr>
        <p:spPr/>
        <p:txBody>
          <a:bodyPr/>
          <a:lstStyle/>
          <a:p>
            <a:r>
              <a:rPr lang="en-US"/>
              <a:t>Logistic Regression For Classification</a:t>
            </a:r>
          </a:p>
        </p:txBody>
      </p:sp>
      <p:pic>
        <p:nvPicPr>
          <p:cNvPr id="9" name="Content Placeholder 8">
            <a:extLst>
              <a:ext uri="{FF2B5EF4-FFF2-40B4-BE49-F238E27FC236}">
                <a16:creationId xmlns:a16="http://schemas.microsoft.com/office/drawing/2014/main" id="{17B96AAB-E2DC-D788-92B7-3222840A7C3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27764" y="1579131"/>
            <a:ext cx="4426527" cy="3616324"/>
          </a:xfrm>
        </p:spPr>
      </p:pic>
      <p:sp>
        <p:nvSpPr>
          <p:cNvPr id="10" name="Google Shape;151;p17">
            <a:extLst>
              <a:ext uri="{FF2B5EF4-FFF2-40B4-BE49-F238E27FC236}">
                <a16:creationId xmlns:a16="http://schemas.microsoft.com/office/drawing/2014/main" id="{E9EC363A-F706-514B-FE05-63C0E062D3DF}"/>
              </a:ext>
            </a:extLst>
          </p:cNvPr>
          <p:cNvSpPr txBox="1"/>
          <p:nvPr/>
        </p:nvSpPr>
        <p:spPr>
          <a:xfrm>
            <a:off x="2780993" y="5325931"/>
            <a:ext cx="6633804" cy="52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strike="noStrike" cap="none">
                <a:solidFill>
                  <a:schemeClr val="dk1"/>
                </a:solidFill>
                <a:ea typeface="Calibri"/>
                <a:cs typeface="Calibri"/>
                <a:sym typeface="Calibri"/>
              </a:rPr>
              <a:t>Figure </a:t>
            </a:r>
            <a:r>
              <a:rPr lang="en-US" sz="1600">
                <a:solidFill>
                  <a:schemeClr val="dk1"/>
                </a:solidFill>
                <a:ea typeface="Calibri"/>
                <a:cs typeface="Calibri"/>
                <a:sym typeface="Calibri"/>
              </a:rPr>
              <a:t>6</a:t>
            </a:r>
            <a:r>
              <a:rPr lang="en-US" sz="1600" b="0" i="0" u="none" strike="noStrike" cap="none">
                <a:solidFill>
                  <a:schemeClr val="dk1"/>
                </a:solidFill>
                <a:ea typeface="Calibri"/>
                <a:cs typeface="Calibri"/>
                <a:sym typeface="Calibri"/>
              </a:rPr>
              <a:t>: Logistic regression fits on the two-dimensional classification data</a:t>
            </a:r>
            <a:endParaRPr sz="1600" b="0" i="0" u="none" strike="noStrike" cap="none">
              <a:solidFill>
                <a:schemeClr val="dk1"/>
              </a:solidFill>
              <a:ea typeface="Calibri"/>
              <a:cs typeface="Calibri"/>
              <a:sym typeface="Calibri"/>
            </a:endParaRPr>
          </a:p>
        </p:txBody>
      </p:sp>
      <p:sp>
        <p:nvSpPr>
          <p:cNvPr id="4" name="Google Shape;199;p30">
            <a:extLst>
              <a:ext uri="{FF2B5EF4-FFF2-40B4-BE49-F238E27FC236}">
                <a16:creationId xmlns:a16="http://schemas.microsoft.com/office/drawing/2014/main" id="{4ACC564F-6EC6-657A-6BF6-DD3F89793EF4}"/>
              </a:ext>
            </a:extLst>
          </p:cNvPr>
          <p:cNvSpPr txBox="1"/>
          <p:nvPr/>
        </p:nvSpPr>
        <p:spPr>
          <a:xfrm>
            <a:off x="8430476" y="2191198"/>
            <a:ext cx="2215430" cy="1699942"/>
          </a:xfrm>
          <a:prstGeom prst="rect">
            <a:avLst/>
          </a:prstGeom>
          <a:noFill/>
          <a:ln>
            <a:noFill/>
          </a:ln>
        </p:spPr>
        <p:txBody>
          <a:bodyPr spcFirstLastPara="1" wrap="square" lIns="68575" tIns="68575" rIns="68575" bIns="68575" anchor="t" anchorCtr="0">
            <a:spAutoFit/>
          </a:bodyPr>
          <a:lstStyle/>
          <a:p>
            <a:pPr marL="0" marR="0" lvl="0" indent="0" algn="l" rtl="0">
              <a:lnSpc>
                <a:spcPct val="90000"/>
              </a:lnSpc>
              <a:spcBef>
                <a:spcPts val="800"/>
              </a:spcBef>
              <a:spcAft>
                <a:spcPts val="0"/>
              </a:spcAft>
              <a:buClr>
                <a:srgbClr val="000000"/>
              </a:buClr>
              <a:buSzPts val="2100"/>
              <a:buFont typeface="Arial"/>
              <a:buNone/>
            </a:pPr>
            <a:endParaRPr sz="1200" b="0" i="0" u="none" strike="noStrike" cap="none">
              <a:solidFill>
                <a:schemeClr val="dk1"/>
              </a:solidFill>
              <a:ea typeface="Calibri"/>
              <a:cs typeface="Calibri"/>
              <a:sym typeface="Calibri"/>
            </a:endParaRPr>
          </a:p>
          <a:p>
            <a:pPr marL="342900" marR="0" lvl="0" indent="-222250" algn="l" rtl="0">
              <a:lnSpc>
                <a:spcPct val="100000"/>
              </a:lnSpc>
              <a:spcBef>
                <a:spcPts val="0"/>
              </a:spcBef>
              <a:spcAft>
                <a:spcPts val="0"/>
              </a:spcAft>
              <a:buClr>
                <a:srgbClr val="674EA7"/>
              </a:buClr>
              <a:buSzPts val="900"/>
              <a:buFont typeface="Arial"/>
              <a:buChar char="■"/>
            </a:pPr>
            <a:r>
              <a:rPr lang="en" sz="1200">
                <a:solidFill>
                  <a:schemeClr val="dk1"/>
                </a:solidFill>
                <a:ea typeface="Calibri"/>
                <a:cs typeface="Calibri"/>
                <a:sym typeface="Calibri"/>
              </a:rPr>
              <a:t>Bayes boundary  (dotted)</a:t>
            </a:r>
            <a:endParaRPr sz="1200" b="0" i="0" u="none" strike="noStrike" cap="none">
              <a:solidFill>
                <a:schemeClr val="dk1"/>
              </a:solidFill>
              <a:ea typeface="Calibri"/>
              <a:cs typeface="Calibri"/>
              <a:sym typeface="Calibri"/>
            </a:endParaRPr>
          </a:p>
          <a:p>
            <a:pPr marL="342900" marR="0" lvl="0" indent="-222250" algn="l" rtl="0">
              <a:lnSpc>
                <a:spcPct val="100000"/>
              </a:lnSpc>
              <a:spcBef>
                <a:spcPts val="0"/>
              </a:spcBef>
              <a:spcAft>
                <a:spcPts val="0"/>
              </a:spcAft>
              <a:buClr>
                <a:srgbClr val="3C3C3B"/>
              </a:buClr>
              <a:buSzPts val="900"/>
              <a:buFont typeface="Arial"/>
              <a:buChar char="■"/>
            </a:pPr>
            <a:r>
              <a:rPr lang="en" sz="1200">
                <a:solidFill>
                  <a:schemeClr val="dk1"/>
                </a:solidFill>
                <a:ea typeface="Calibri"/>
                <a:cs typeface="Calibri"/>
                <a:sym typeface="Calibri"/>
              </a:rPr>
              <a:t>Logistic boundary (solid)</a:t>
            </a:r>
            <a:endParaRPr sz="1200">
              <a:solidFill>
                <a:schemeClr val="dk1"/>
              </a:solidFill>
              <a:ea typeface="Calibri"/>
              <a:cs typeface="Calibri"/>
              <a:sym typeface="Calibri"/>
            </a:endParaRPr>
          </a:p>
          <a:p>
            <a:pPr marL="342900" marR="0" lvl="0" indent="-222250" algn="l" rtl="0">
              <a:lnSpc>
                <a:spcPct val="100000"/>
              </a:lnSpc>
              <a:spcBef>
                <a:spcPts val="0"/>
              </a:spcBef>
              <a:spcAft>
                <a:spcPts val="0"/>
              </a:spcAft>
              <a:buClr>
                <a:srgbClr val="D47435"/>
              </a:buClr>
              <a:buSzPts val="900"/>
              <a:buFont typeface="Calibri"/>
              <a:buChar char="■"/>
            </a:pPr>
            <a:r>
              <a:rPr lang="en" sz="1200">
                <a:solidFill>
                  <a:schemeClr val="dk1"/>
                </a:solidFill>
                <a:ea typeface="Calibri"/>
                <a:cs typeface="Calibri"/>
                <a:sym typeface="Calibri"/>
              </a:rPr>
              <a:t>Class 1</a:t>
            </a:r>
            <a:endParaRPr sz="1200">
              <a:solidFill>
                <a:schemeClr val="dk1"/>
              </a:solidFill>
              <a:ea typeface="Calibri"/>
              <a:cs typeface="Calibri"/>
              <a:sym typeface="Calibri"/>
            </a:endParaRPr>
          </a:p>
          <a:p>
            <a:pPr marL="342900" marR="0" lvl="0" indent="-222250" algn="l" rtl="0">
              <a:lnSpc>
                <a:spcPct val="100000"/>
              </a:lnSpc>
              <a:spcBef>
                <a:spcPts val="0"/>
              </a:spcBef>
              <a:spcAft>
                <a:spcPts val="0"/>
              </a:spcAft>
              <a:buClr>
                <a:srgbClr val="4A86E8"/>
              </a:buClr>
              <a:buSzPts val="900"/>
              <a:buFont typeface="Calibri"/>
              <a:buChar char="■"/>
            </a:pPr>
            <a:r>
              <a:rPr lang="en" sz="1200">
                <a:solidFill>
                  <a:schemeClr val="dk1"/>
                </a:solidFill>
                <a:ea typeface="Calibri"/>
                <a:cs typeface="Calibri"/>
                <a:sym typeface="Calibri"/>
              </a:rPr>
              <a:t>Class 2</a:t>
            </a:r>
            <a:endParaRPr sz="1200">
              <a:solidFill>
                <a:schemeClr val="dk1"/>
              </a:solidFill>
              <a:ea typeface="Calibri"/>
              <a:cs typeface="Calibri"/>
              <a:sym typeface="Calibri"/>
            </a:endParaRPr>
          </a:p>
          <a:p>
            <a:pPr marL="0" marR="0" lvl="0" indent="0" algn="l" rtl="0">
              <a:lnSpc>
                <a:spcPct val="100000"/>
              </a:lnSpc>
              <a:spcBef>
                <a:spcPts val="0"/>
              </a:spcBef>
              <a:spcAft>
                <a:spcPts val="0"/>
              </a:spcAft>
              <a:buClr>
                <a:srgbClr val="000000"/>
              </a:buClr>
              <a:buSzPts val="900"/>
              <a:buFont typeface="Arial"/>
              <a:buNone/>
            </a:pPr>
            <a:r>
              <a:rPr lang="en" sz="1200" b="0" i="0" u="none" strike="noStrike" cap="none">
                <a:solidFill>
                  <a:schemeClr val="dk1"/>
                </a:solidFill>
                <a:ea typeface="Calibri"/>
                <a:cs typeface="Calibri"/>
                <a:sym typeface="Calibri"/>
              </a:rPr>
              <a:t>   </a:t>
            </a:r>
            <a:endParaRPr sz="1200" b="0" i="0" u="none" strike="noStrike" cap="none">
              <a:solidFill>
                <a:schemeClr val="dk1"/>
              </a:solidFill>
              <a:ea typeface="Calibri"/>
              <a:cs typeface="Calibri"/>
              <a:sym typeface="Calibri"/>
            </a:endParaRPr>
          </a:p>
          <a:p>
            <a:pPr marL="342900" marR="0" lvl="0" indent="0" algn="l" rtl="0">
              <a:lnSpc>
                <a:spcPct val="100000"/>
              </a:lnSpc>
              <a:spcBef>
                <a:spcPts val="0"/>
              </a:spcBef>
              <a:spcAft>
                <a:spcPts val="0"/>
              </a:spcAft>
              <a:buClr>
                <a:srgbClr val="000000"/>
              </a:buClr>
              <a:buSzPts val="900"/>
              <a:buFont typeface="Arial"/>
              <a:buNone/>
            </a:pPr>
            <a:endParaRPr sz="1200" b="0" i="0" u="none" strike="noStrike" cap="none">
              <a:solidFill>
                <a:schemeClr val="dk2"/>
              </a:solidFill>
              <a:ea typeface="Calibri"/>
              <a:cs typeface="Calibri"/>
              <a:sym typeface="Calibri"/>
            </a:endParaRPr>
          </a:p>
          <a:p>
            <a:pPr marL="342900" marR="0" lvl="0" indent="0" algn="l" rtl="0">
              <a:lnSpc>
                <a:spcPct val="100000"/>
              </a:lnSpc>
              <a:spcBef>
                <a:spcPts val="0"/>
              </a:spcBef>
              <a:spcAft>
                <a:spcPts val="0"/>
              </a:spcAft>
              <a:buClr>
                <a:srgbClr val="000000"/>
              </a:buClr>
              <a:buSzPts val="900"/>
              <a:buFont typeface="Arial"/>
              <a:buNone/>
            </a:pPr>
            <a:endParaRPr sz="1200" b="0" i="0" u="none" strike="noStrike" cap="none">
              <a:solidFill>
                <a:schemeClr val="dk1"/>
              </a:solidFill>
              <a:ea typeface="Calibri"/>
              <a:cs typeface="Calibri"/>
              <a:sym typeface="Calibri"/>
            </a:endParaRPr>
          </a:p>
        </p:txBody>
      </p:sp>
    </p:spTree>
    <p:extLst>
      <p:ext uri="{BB962C8B-B14F-4D97-AF65-F5344CB8AC3E}">
        <p14:creationId xmlns:p14="http://schemas.microsoft.com/office/powerpoint/2010/main" val="4258143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361B-8CD8-957A-CECC-C311CDD3CD9F}"/>
              </a:ext>
            </a:extLst>
          </p:cNvPr>
          <p:cNvSpPr>
            <a:spLocks noGrp="1"/>
          </p:cNvSpPr>
          <p:nvPr>
            <p:ph type="title"/>
          </p:nvPr>
        </p:nvSpPr>
        <p:spPr/>
        <p:txBody>
          <a:bodyPr/>
          <a:lstStyle/>
          <a:p>
            <a:r>
              <a:rPr lang="en-US"/>
              <a:t>Model Selection With Cross-Validation</a:t>
            </a:r>
          </a:p>
        </p:txBody>
      </p:sp>
      <p:pic>
        <p:nvPicPr>
          <p:cNvPr id="5" name="Content Placeholder 4" descr="A graph of different colored lines&#10;&#10;Description automatically generated with medium confidence">
            <a:extLst>
              <a:ext uri="{FF2B5EF4-FFF2-40B4-BE49-F238E27FC236}">
                <a16:creationId xmlns:a16="http://schemas.microsoft.com/office/drawing/2014/main" id="{DA004646-F745-BA8F-C6C1-30DCC869946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004384"/>
            <a:ext cx="8506968" cy="3482016"/>
          </a:xfrm>
        </p:spPr>
      </p:pic>
      <p:sp>
        <p:nvSpPr>
          <p:cNvPr id="6" name="Google Shape;151;p17">
            <a:extLst>
              <a:ext uri="{FF2B5EF4-FFF2-40B4-BE49-F238E27FC236}">
                <a16:creationId xmlns:a16="http://schemas.microsoft.com/office/drawing/2014/main" id="{393E3032-63D0-9EA3-D960-99C74CC68004}"/>
              </a:ext>
            </a:extLst>
          </p:cNvPr>
          <p:cNvSpPr txBox="1"/>
          <p:nvPr/>
        </p:nvSpPr>
        <p:spPr>
          <a:xfrm>
            <a:off x="2121407" y="5672080"/>
            <a:ext cx="6504710" cy="52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strike="noStrike" cap="none">
                <a:solidFill>
                  <a:schemeClr val="dk1"/>
                </a:solidFill>
                <a:ea typeface="Calibri"/>
                <a:cs typeface="Calibri"/>
                <a:sym typeface="Calibri"/>
              </a:rPr>
              <a:t>Figure </a:t>
            </a:r>
            <a:r>
              <a:rPr lang="en-US" sz="1600">
                <a:solidFill>
                  <a:schemeClr val="dk1"/>
                </a:solidFill>
                <a:ea typeface="Calibri"/>
                <a:cs typeface="Calibri"/>
                <a:sym typeface="Calibri"/>
              </a:rPr>
              <a:t>7</a:t>
            </a:r>
            <a:r>
              <a:rPr lang="en-US" sz="1600" b="0" i="0" u="none" strike="noStrike" cap="none">
                <a:solidFill>
                  <a:schemeClr val="dk1"/>
                </a:solidFill>
                <a:ea typeface="Calibri"/>
                <a:cs typeface="Calibri"/>
                <a:sym typeface="Calibri"/>
              </a:rPr>
              <a:t>:  Test, training, and 10-fold CV error of logistic regression and KNN </a:t>
            </a:r>
            <a:endParaRPr sz="1600" b="0" i="0" u="none" strike="noStrike" cap="none">
              <a:solidFill>
                <a:schemeClr val="dk1"/>
              </a:solidFill>
              <a:ea typeface="Calibri"/>
              <a:cs typeface="Calibri"/>
              <a:sym typeface="Calibri"/>
            </a:endParaRPr>
          </a:p>
        </p:txBody>
      </p:sp>
      <p:sp>
        <p:nvSpPr>
          <p:cNvPr id="3" name="Google Shape;208;p31">
            <a:extLst>
              <a:ext uri="{FF2B5EF4-FFF2-40B4-BE49-F238E27FC236}">
                <a16:creationId xmlns:a16="http://schemas.microsoft.com/office/drawing/2014/main" id="{8133F7F2-B079-7E28-764E-6CCAACAF835E}"/>
              </a:ext>
            </a:extLst>
          </p:cNvPr>
          <p:cNvSpPr txBox="1"/>
          <p:nvPr/>
        </p:nvSpPr>
        <p:spPr>
          <a:xfrm>
            <a:off x="9199068" y="2650992"/>
            <a:ext cx="1881900" cy="1515277"/>
          </a:xfrm>
          <a:prstGeom prst="rect">
            <a:avLst/>
          </a:prstGeom>
          <a:noFill/>
          <a:ln>
            <a:noFill/>
          </a:ln>
        </p:spPr>
        <p:txBody>
          <a:bodyPr spcFirstLastPara="1" wrap="square" lIns="68575" tIns="68575" rIns="68575" bIns="68575" anchor="t" anchorCtr="0">
            <a:spAutoFit/>
          </a:bodyPr>
          <a:lstStyle/>
          <a:p>
            <a:pPr marL="0" marR="0" lvl="0" indent="0" algn="l" rtl="0">
              <a:lnSpc>
                <a:spcPct val="90000"/>
              </a:lnSpc>
              <a:spcBef>
                <a:spcPts val="800"/>
              </a:spcBef>
              <a:spcAft>
                <a:spcPts val="0"/>
              </a:spcAft>
              <a:buClr>
                <a:srgbClr val="000000"/>
              </a:buClr>
              <a:buSzPts val="2100"/>
              <a:buFont typeface="Arial"/>
              <a:buNone/>
            </a:pPr>
            <a:endParaRPr sz="1200" b="0" i="0" u="none" strike="noStrike" cap="none">
              <a:solidFill>
                <a:schemeClr val="dk1"/>
              </a:solidFill>
              <a:ea typeface="Calibri"/>
              <a:cs typeface="Calibri"/>
              <a:sym typeface="Calibri"/>
            </a:endParaRPr>
          </a:p>
          <a:p>
            <a:pPr marL="342900" marR="0" lvl="0" indent="-222250" algn="l" rtl="0">
              <a:lnSpc>
                <a:spcPct val="100000"/>
              </a:lnSpc>
              <a:spcBef>
                <a:spcPts val="0"/>
              </a:spcBef>
              <a:spcAft>
                <a:spcPts val="0"/>
              </a:spcAft>
              <a:buClr>
                <a:srgbClr val="FF9900"/>
              </a:buClr>
              <a:buSzPts val="900"/>
              <a:buFont typeface="Arial"/>
              <a:buChar char="■"/>
            </a:pPr>
            <a:r>
              <a:rPr lang="en" sz="1200">
                <a:solidFill>
                  <a:schemeClr val="dk1"/>
                </a:solidFill>
                <a:ea typeface="Calibri"/>
                <a:cs typeface="Calibri"/>
                <a:sym typeface="Calibri"/>
              </a:rPr>
              <a:t>Test error</a:t>
            </a:r>
            <a:endParaRPr sz="1200" b="0" i="0" u="none" strike="noStrike" cap="none">
              <a:solidFill>
                <a:schemeClr val="dk1"/>
              </a:solidFill>
              <a:ea typeface="Calibri"/>
              <a:cs typeface="Calibri"/>
              <a:sym typeface="Calibri"/>
            </a:endParaRPr>
          </a:p>
          <a:p>
            <a:pPr marL="342900" marR="0" lvl="0" indent="-222250" algn="l" rtl="0">
              <a:lnSpc>
                <a:spcPct val="100000"/>
              </a:lnSpc>
              <a:spcBef>
                <a:spcPts val="0"/>
              </a:spcBef>
              <a:spcAft>
                <a:spcPts val="0"/>
              </a:spcAft>
              <a:buClr>
                <a:srgbClr val="3C3C3B"/>
              </a:buClr>
              <a:buSzPts val="900"/>
              <a:buFont typeface="Arial"/>
              <a:buChar char="■"/>
            </a:pPr>
            <a:r>
              <a:rPr lang="en" sz="1200">
                <a:solidFill>
                  <a:schemeClr val="dk1"/>
                </a:solidFill>
                <a:ea typeface="Calibri"/>
                <a:cs typeface="Calibri"/>
                <a:sym typeface="Calibri"/>
              </a:rPr>
              <a:t>10-fold CV error</a:t>
            </a:r>
            <a:endParaRPr sz="1200">
              <a:solidFill>
                <a:schemeClr val="dk1"/>
              </a:solidFill>
              <a:ea typeface="Calibri"/>
              <a:cs typeface="Calibri"/>
              <a:sym typeface="Calibri"/>
            </a:endParaRPr>
          </a:p>
          <a:p>
            <a:pPr marL="342900" marR="0" lvl="0" indent="-222250" algn="l" rtl="0">
              <a:lnSpc>
                <a:spcPct val="100000"/>
              </a:lnSpc>
              <a:spcBef>
                <a:spcPts val="0"/>
              </a:spcBef>
              <a:spcAft>
                <a:spcPts val="0"/>
              </a:spcAft>
              <a:buClr>
                <a:srgbClr val="4A86E8"/>
              </a:buClr>
              <a:buSzPts val="900"/>
              <a:buFont typeface="Calibri"/>
              <a:buChar char="■"/>
            </a:pPr>
            <a:r>
              <a:rPr lang="en" sz="1200">
                <a:solidFill>
                  <a:schemeClr val="dk1"/>
                </a:solidFill>
                <a:ea typeface="Calibri"/>
                <a:cs typeface="Calibri"/>
                <a:sym typeface="Calibri"/>
              </a:rPr>
              <a:t>Training error</a:t>
            </a:r>
            <a:endParaRPr sz="1200">
              <a:solidFill>
                <a:schemeClr val="dk1"/>
              </a:solidFill>
              <a:ea typeface="Calibri"/>
              <a:cs typeface="Calibri"/>
              <a:sym typeface="Calibri"/>
            </a:endParaRPr>
          </a:p>
          <a:p>
            <a:pPr marL="0" marR="0" lvl="0" indent="0" algn="l" rtl="0">
              <a:lnSpc>
                <a:spcPct val="100000"/>
              </a:lnSpc>
              <a:spcBef>
                <a:spcPts val="0"/>
              </a:spcBef>
              <a:spcAft>
                <a:spcPts val="0"/>
              </a:spcAft>
              <a:buClr>
                <a:srgbClr val="000000"/>
              </a:buClr>
              <a:buSzPts val="900"/>
              <a:buFont typeface="Arial"/>
              <a:buNone/>
            </a:pPr>
            <a:r>
              <a:rPr lang="en" sz="1200">
                <a:solidFill>
                  <a:schemeClr val="dk1"/>
                </a:solidFill>
                <a:ea typeface="Calibri"/>
                <a:cs typeface="Calibri"/>
                <a:sym typeface="Calibri"/>
              </a:rPr>
              <a:t>   X     M</a:t>
            </a:r>
            <a:r>
              <a:rPr lang="en" sz="1200" b="0" i="0" u="none" strike="noStrike" cap="none">
                <a:solidFill>
                  <a:schemeClr val="dk1"/>
                </a:solidFill>
                <a:ea typeface="Calibri"/>
                <a:cs typeface="Calibri"/>
                <a:sym typeface="Calibri"/>
              </a:rPr>
              <a:t>inimum e</a:t>
            </a:r>
            <a:r>
              <a:rPr lang="en" sz="1200">
                <a:solidFill>
                  <a:schemeClr val="dk1"/>
                </a:solidFill>
                <a:ea typeface="Calibri"/>
                <a:cs typeface="Calibri"/>
                <a:sym typeface="Calibri"/>
              </a:rPr>
              <a:t>rror rate</a:t>
            </a:r>
            <a:endParaRPr sz="1200" b="0" i="0" u="none" strike="noStrike" cap="none">
              <a:solidFill>
                <a:schemeClr val="dk1"/>
              </a:solidFill>
              <a:ea typeface="Calibri"/>
              <a:cs typeface="Calibri"/>
              <a:sym typeface="Calibri"/>
            </a:endParaRPr>
          </a:p>
          <a:p>
            <a:pPr marL="342900" marR="0" lvl="0" indent="0" algn="l" rtl="0">
              <a:lnSpc>
                <a:spcPct val="100000"/>
              </a:lnSpc>
              <a:spcBef>
                <a:spcPts val="0"/>
              </a:spcBef>
              <a:spcAft>
                <a:spcPts val="0"/>
              </a:spcAft>
              <a:buClr>
                <a:srgbClr val="000000"/>
              </a:buClr>
              <a:buSzPts val="900"/>
              <a:buFont typeface="Arial"/>
              <a:buNone/>
            </a:pPr>
            <a:endParaRPr sz="1200" b="0" i="0" u="none" strike="noStrike" cap="none">
              <a:solidFill>
                <a:schemeClr val="dk2"/>
              </a:solidFill>
              <a:ea typeface="Calibri"/>
              <a:cs typeface="Calibri"/>
              <a:sym typeface="Calibri"/>
            </a:endParaRPr>
          </a:p>
          <a:p>
            <a:pPr marL="342900" marR="0" lvl="0" indent="0" algn="l" rtl="0">
              <a:lnSpc>
                <a:spcPct val="100000"/>
              </a:lnSpc>
              <a:spcBef>
                <a:spcPts val="0"/>
              </a:spcBef>
              <a:spcAft>
                <a:spcPts val="0"/>
              </a:spcAft>
              <a:buClr>
                <a:srgbClr val="000000"/>
              </a:buClr>
              <a:buSzPts val="900"/>
              <a:buFont typeface="Arial"/>
              <a:buNone/>
            </a:pPr>
            <a:endParaRPr sz="1200" b="0" i="0" u="none" strike="noStrike" cap="none">
              <a:solidFill>
                <a:schemeClr val="dk1"/>
              </a:solidFill>
              <a:ea typeface="Calibri"/>
              <a:cs typeface="Calibri"/>
              <a:sym typeface="Calibri"/>
            </a:endParaRPr>
          </a:p>
        </p:txBody>
      </p:sp>
    </p:spTree>
    <p:extLst>
      <p:ext uri="{BB962C8B-B14F-4D97-AF65-F5344CB8AC3E}">
        <p14:creationId xmlns:p14="http://schemas.microsoft.com/office/powerpoint/2010/main" val="67856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B2945-A1AB-FFD6-7D46-FFB785370A53}"/>
              </a:ext>
            </a:extLst>
          </p:cNvPr>
          <p:cNvSpPr>
            <a:spLocks noGrp="1"/>
          </p:cNvSpPr>
          <p:nvPr>
            <p:ph type="title"/>
          </p:nvPr>
        </p:nvSpPr>
        <p:spPr/>
        <p:txBody>
          <a:bodyPr/>
          <a:lstStyle/>
          <a:p>
            <a:r>
              <a:rPr lang="en-US"/>
              <a:t>The Bootstrap</a:t>
            </a:r>
          </a:p>
        </p:txBody>
      </p:sp>
      <p:sp>
        <p:nvSpPr>
          <p:cNvPr id="3" name="Content Placeholder 2">
            <a:extLst>
              <a:ext uri="{FF2B5EF4-FFF2-40B4-BE49-F238E27FC236}">
                <a16:creationId xmlns:a16="http://schemas.microsoft.com/office/drawing/2014/main" id="{E2596378-4918-884C-BA39-BED1CD37A395}"/>
              </a:ext>
            </a:extLst>
          </p:cNvPr>
          <p:cNvSpPr>
            <a:spLocks noGrp="1"/>
          </p:cNvSpPr>
          <p:nvPr>
            <p:ph idx="1"/>
          </p:nvPr>
        </p:nvSpPr>
        <p:spPr/>
        <p:txBody>
          <a:bodyPr vert="horz" lIns="91440" tIns="45720" rIns="91440" bIns="45720" rtlCol="0" anchor="t">
            <a:normAutofit/>
          </a:bodyPr>
          <a:lstStyle/>
          <a:p>
            <a:r>
              <a:rPr lang="en-US" dirty="0"/>
              <a:t>Estimate parameter uncertainty</a:t>
            </a:r>
          </a:p>
          <a:p>
            <a:r>
              <a:rPr lang="en-US" dirty="0"/>
              <a:t>Working</a:t>
            </a:r>
            <a:endParaRPr lang="en-US" dirty="0">
              <a:cs typeface="Calibri"/>
            </a:endParaRPr>
          </a:p>
        </p:txBody>
      </p:sp>
      <p:pic>
        <p:nvPicPr>
          <p:cNvPr id="5" name="Picture 4" descr="A group of colorful circles with black text&#10;&#10;Description automatically generated">
            <a:extLst>
              <a:ext uri="{FF2B5EF4-FFF2-40B4-BE49-F238E27FC236}">
                <a16:creationId xmlns:a16="http://schemas.microsoft.com/office/drawing/2014/main" id="{231D8E51-A80F-C2C7-0726-2EA3C6C74C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6570" y="2387112"/>
            <a:ext cx="7026837" cy="2447235"/>
          </a:xfrm>
          <a:prstGeom prst="rect">
            <a:avLst/>
          </a:prstGeom>
        </p:spPr>
      </p:pic>
      <p:sp>
        <p:nvSpPr>
          <p:cNvPr id="6" name="Google Shape;151;p17">
            <a:extLst>
              <a:ext uri="{FF2B5EF4-FFF2-40B4-BE49-F238E27FC236}">
                <a16:creationId xmlns:a16="http://schemas.microsoft.com/office/drawing/2014/main" id="{5F070602-B95D-27C6-DFCC-30AE1E020A3E}"/>
              </a:ext>
            </a:extLst>
          </p:cNvPr>
          <p:cNvSpPr txBox="1"/>
          <p:nvPr/>
        </p:nvSpPr>
        <p:spPr>
          <a:xfrm>
            <a:off x="7227777" y="4838846"/>
            <a:ext cx="2531424" cy="526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600"/>
              <a:buFont typeface="Calibri"/>
              <a:buNone/>
            </a:pPr>
            <a:r>
              <a:rPr lang="en-US" sz="1600" b="0" i="0" u="none" strike="noStrike" cap="none">
                <a:solidFill>
                  <a:schemeClr val="dk1"/>
                </a:solidFill>
                <a:ea typeface="Calibri"/>
                <a:cs typeface="Calibri"/>
                <a:sym typeface="Calibri"/>
              </a:rPr>
              <a:t>Figure </a:t>
            </a:r>
            <a:r>
              <a:rPr lang="en-US" sz="1600">
                <a:solidFill>
                  <a:schemeClr val="dk1"/>
                </a:solidFill>
                <a:ea typeface="Calibri"/>
                <a:cs typeface="Calibri"/>
                <a:sym typeface="Calibri"/>
              </a:rPr>
              <a:t>8</a:t>
            </a:r>
            <a:r>
              <a:rPr lang="en-US" sz="1600" b="0" i="0" u="none" strike="noStrike" cap="none">
                <a:solidFill>
                  <a:schemeClr val="dk1"/>
                </a:solidFill>
                <a:ea typeface="Calibri"/>
                <a:cs typeface="Calibri"/>
                <a:sym typeface="Calibri"/>
              </a:rPr>
              <a:t>:  Bootstrap working</a:t>
            </a:r>
            <a:endParaRPr sz="1600" b="0" i="0" u="none" strike="noStrike" cap="none">
              <a:solidFill>
                <a:schemeClr val="dk1"/>
              </a:solidFill>
              <a:ea typeface="Calibri"/>
              <a:cs typeface="Calibri"/>
              <a:sym typeface="Calibri"/>
            </a:endParaRPr>
          </a:p>
        </p:txBody>
      </p:sp>
    </p:spTree>
    <p:extLst>
      <p:ext uri="{BB962C8B-B14F-4D97-AF65-F5344CB8AC3E}">
        <p14:creationId xmlns:p14="http://schemas.microsoft.com/office/powerpoint/2010/main" val="337452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8F051-DAF8-2B79-4983-C677B140EF80}"/>
              </a:ext>
            </a:extLst>
          </p:cNvPr>
          <p:cNvSpPr>
            <a:spLocks noGrp="1"/>
          </p:cNvSpPr>
          <p:nvPr>
            <p:ph type="title"/>
          </p:nvPr>
        </p:nvSpPr>
        <p:spPr/>
        <p:txBody>
          <a:bodyPr/>
          <a:lstStyle/>
          <a:p>
            <a:r>
              <a:rPr lang="en-US"/>
              <a:t> Bootstrap Results And Accuracy</a:t>
            </a:r>
          </a:p>
        </p:txBody>
      </p:sp>
      <p:pic>
        <p:nvPicPr>
          <p:cNvPr id="5" name="Content Placeholder 4" descr="A graph of a graph&#10;&#10;Description automatically generated with medium confidence">
            <a:extLst>
              <a:ext uri="{FF2B5EF4-FFF2-40B4-BE49-F238E27FC236}">
                <a16:creationId xmlns:a16="http://schemas.microsoft.com/office/drawing/2014/main" id="{75868F0C-5158-7D61-8F22-F69388BCB76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06417" y="1825625"/>
            <a:ext cx="9078831" cy="3807079"/>
          </a:xfrm>
        </p:spPr>
      </p:pic>
      <p:sp>
        <p:nvSpPr>
          <p:cNvPr id="3" name="Google Shape;226;p33">
            <a:extLst>
              <a:ext uri="{FF2B5EF4-FFF2-40B4-BE49-F238E27FC236}">
                <a16:creationId xmlns:a16="http://schemas.microsoft.com/office/drawing/2014/main" id="{B659C391-DC81-0F6B-5B8F-C23BABF330AF}"/>
              </a:ext>
            </a:extLst>
          </p:cNvPr>
          <p:cNvSpPr txBox="1"/>
          <p:nvPr/>
        </p:nvSpPr>
        <p:spPr>
          <a:xfrm>
            <a:off x="9839148" y="2504157"/>
            <a:ext cx="1881900" cy="1515277"/>
          </a:xfrm>
          <a:prstGeom prst="rect">
            <a:avLst/>
          </a:prstGeom>
          <a:noFill/>
          <a:ln>
            <a:noFill/>
          </a:ln>
        </p:spPr>
        <p:txBody>
          <a:bodyPr spcFirstLastPara="1" wrap="square" lIns="68575" tIns="68575" rIns="68575" bIns="68575" anchor="t" anchorCtr="0">
            <a:spAutoFit/>
          </a:bodyPr>
          <a:lstStyle/>
          <a:p>
            <a:pPr marL="0" marR="0" lvl="0" indent="0" algn="l" rtl="0">
              <a:lnSpc>
                <a:spcPct val="90000"/>
              </a:lnSpc>
              <a:spcBef>
                <a:spcPts val="800"/>
              </a:spcBef>
              <a:spcAft>
                <a:spcPts val="0"/>
              </a:spcAft>
              <a:buClr>
                <a:srgbClr val="000000"/>
              </a:buClr>
              <a:buSzPts val="2100"/>
              <a:buFont typeface="Arial"/>
              <a:buNone/>
            </a:pPr>
            <a:endParaRPr sz="1200" b="0" i="0" u="none" strike="noStrike" cap="none">
              <a:solidFill>
                <a:schemeClr val="dk1"/>
              </a:solidFill>
              <a:ea typeface="Calibri"/>
              <a:cs typeface="Calibri"/>
              <a:sym typeface="Calibri"/>
            </a:endParaRPr>
          </a:p>
          <a:p>
            <a:pPr marL="342900" marR="0" lvl="0" indent="-222250" algn="l" rtl="0">
              <a:lnSpc>
                <a:spcPct val="100000"/>
              </a:lnSpc>
              <a:spcBef>
                <a:spcPts val="0"/>
              </a:spcBef>
              <a:spcAft>
                <a:spcPts val="0"/>
              </a:spcAft>
              <a:buClr>
                <a:srgbClr val="FF9900"/>
              </a:buClr>
              <a:buSzPts val="900"/>
              <a:buFont typeface="Arial"/>
              <a:buChar char="■"/>
            </a:pPr>
            <a:r>
              <a:rPr lang="en" sz="1200">
                <a:solidFill>
                  <a:schemeClr val="dk1"/>
                </a:solidFill>
                <a:ea typeface="Calibri"/>
                <a:cs typeface="Calibri"/>
                <a:sym typeface="Calibri"/>
              </a:rPr>
              <a:t>True samples α</a:t>
            </a:r>
            <a:endParaRPr sz="1200">
              <a:solidFill>
                <a:schemeClr val="dk1"/>
              </a:solidFill>
              <a:ea typeface="Calibri"/>
              <a:cs typeface="Calibri"/>
              <a:sym typeface="Calibri"/>
            </a:endParaRPr>
          </a:p>
          <a:p>
            <a:pPr marL="342900" marR="0" lvl="0" indent="-222250" algn="l" rtl="0">
              <a:lnSpc>
                <a:spcPct val="100000"/>
              </a:lnSpc>
              <a:spcBef>
                <a:spcPts val="0"/>
              </a:spcBef>
              <a:spcAft>
                <a:spcPts val="0"/>
              </a:spcAft>
              <a:buClr>
                <a:srgbClr val="4A86E8"/>
              </a:buClr>
              <a:buSzPts val="900"/>
              <a:buFont typeface="Calibri"/>
              <a:buChar char="■"/>
            </a:pPr>
            <a:r>
              <a:rPr lang="en" sz="1200">
                <a:solidFill>
                  <a:schemeClr val="dk1"/>
                </a:solidFill>
                <a:ea typeface="Calibri"/>
                <a:cs typeface="Calibri"/>
                <a:sym typeface="Calibri"/>
              </a:rPr>
              <a:t>Bootstrap samples α</a:t>
            </a:r>
            <a:endParaRPr sz="1200">
              <a:solidFill>
                <a:schemeClr val="dk1"/>
              </a:solidFill>
              <a:ea typeface="Calibri"/>
              <a:cs typeface="Calibri"/>
              <a:sym typeface="Calibri"/>
            </a:endParaRPr>
          </a:p>
          <a:p>
            <a:pPr marL="342900" marR="0" lvl="0" indent="-222250" algn="l" rtl="0">
              <a:lnSpc>
                <a:spcPct val="100000"/>
              </a:lnSpc>
              <a:spcBef>
                <a:spcPts val="0"/>
              </a:spcBef>
              <a:spcAft>
                <a:spcPts val="0"/>
              </a:spcAft>
              <a:buClr>
                <a:srgbClr val="DD7E6B"/>
              </a:buClr>
              <a:buSzPts val="900"/>
              <a:buFont typeface="Calibri"/>
              <a:buChar char="■"/>
            </a:pPr>
            <a:r>
              <a:rPr lang="en" sz="1200">
                <a:solidFill>
                  <a:schemeClr val="dk1"/>
                </a:solidFill>
                <a:ea typeface="Calibri"/>
                <a:cs typeface="Calibri"/>
                <a:sym typeface="Calibri"/>
              </a:rPr>
              <a:t>True value of α</a:t>
            </a:r>
            <a:endParaRPr sz="1200">
              <a:solidFill>
                <a:schemeClr val="dk1"/>
              </a:solidFill>
              <a:ea typeface="Calibri"/>
              <a:cs typeface="Calibri"/>
              <a:sym typeface="Calibri"/>
            </a:endParaRPr>
          </a:p>
          <a:p>
            <a:pPr marL="0" marR="0" lvl="0" indent="0" algn="l" rtl="0">
              <a:lnSpc>
                <a:spcPct val="100000"/>
              </a:lnSpc>
              <a:spcBef>
                <a:spcPts val="0"/>
              </a:spcBef>
              <a:spcAft>
                <a:spcPts val="0"/>
              </a:spcAft>
              <a:buClr>
                <a:srgbClr val="000000"/>
              </a:buClr>
              <a:buSzPts val="900"/>
              <a:buFont typeface="Arial"/>
              <a:buNone/>
            </a:pPr>
            <a:r>
              <a:rPr lang="en" sz="1200" b="0" i="0" u="none" strike="noStrike" cap="none">
                <a:solidFill>
                  <a:schemeClr val="dk1"/>
                </a:solidFill>
                <a:ea typeface="Calibri"/>
                <a:cs typeface="Calibri"/>
                <a:sym typeface="Calibri"/>
              </a:rPr>
              <a:t>   </a:t>
            </a:r>
            <a:endParaRPr sz="1200" b="0" i="0" u="none" strike="noStrike" cap="none">
              <a:solidFill>
                <a:schemeClr val="dk1"/>
              </a:solidFill>
              <a:ea typeface="Calibri"/>
              <a:cs typeface="Calibri"/>
              <a:sym typeface="Calibri"/>
            </a:endParaRPr>
          </a:p>
          <a:p>
            <a:pPr marL="342900" marR="0" lvl="0" indent="0" algn="l" rtl="0">
              <a:lnSpc>
                <a:spcPct val="100000"/>
              </a:lnSpc>
              <a:spcBef>
                <a:spcPts val="0"/>
              </a:spcBef>
              <a:spcAft>
                <a:spcPts val="0"/>
              </a:spcAft>
              <a:buClr>
                <a:srgbClr val="000000"/>
              </a:buClr>
              <a:buSzPts val="900"/>
              <a:buFont typeface="Arial"/>
              <a:buNone/>
            </a:pPr>
            <a:endParaRPr sz="1200" b="0" i="0" u="none" strike="noStrike" cap="none">
              <a:solidFill>
                <a:schemeClr val="dk2"/>
              </a:solidFill>
              <a:ea typeface="Calibri"/>
              <a:cs typeface="Calibri"/>
              <a:sym typeface="Calibri"/>
            </a:endParaRPr>
          </a:p>
          <a:p>
            <a:pPr marL="342900" marR="0" lvl="0" indent="0" algn="l" rtl="0">
              <a:lnSpc>
                <a:spcPct val="100000"/>
              </a:lnSpc>
              <a:spcBef>
                <a:spcPts val="0"/>
              </a:spcBef>
              <a:spcAft>
                <a:spcPts val="0"/>
              </a:spcAft>
              <a:buClr>
                <a:srgbClr val="000000"/>
              </a:buClr>
              <a:buSzPts val="900"/>
              <a:buFont typeface="Arial"/>
              <a:buNone/>
            </a:pPr>
            <a:endParaRPr sz="1200" b="0" i="0" u="none" strike="noStrike" cap="none">
              <a:solidFill>
                <a:schemeClr val="dk1"/>
              </a:solidFill>
              <a:ea typeface="Calibri"/>
              <a:cs typeface="Calibri"/>
              <a:sym typeface="Calibri"/>
            </a:endParaRPr>
          </a:p>
        </p:txBody>
      </p:sp>
      <p:sp>
        <p:nvSpPr>
          <p:cNvPr id="7" name="Google Shape;151;p17">
            <a:extLst>
              <a:ext uri="{FF2B5EF4-FFF2-40B4-BE49-F238E27FC236}">
                <a16:creationId xmlns:a16="http://schemas.microsoft.com/office/drawing/2014/main" id="{FC4E2A72-79C1-7B0C-BA16-D31D2178B6AE}"/>
              </a:ext>
            </a:extLst>
          </p:cNvPr>
          <p:cNvSpPr txBox="1"/>
          <p:nvPr/>
        </p:nvSpPr>
        <p:spPr>
          <a:xfrm>
            <a:off x="2696501" y="5628948"/>
            <a:ext cx="4951956" cy="435060"/>
          </a:xfrm>
          <a:prstGeom prst="rect">
            <a:avLst/>
          </a:prstGeom>
          <a:noFill/>
          <a:ln>
            <a:noFill/>
          </a:ln>
        </p:spPr>
        <p:txBody>
          <a:bodyPr spcFirstLastPara="1" wrap="square" lIns="91425" tIns="91425" rIns="91425" bIns="91425" anchor="t" anchorCtr="0">
            <a:noAutofit/>
          </a:bodyPr>
          <a:lstStyle/>
          <a:p>
            <a:pPr>
              <a:buClr>
                <a:schemeClr val="dk1"/>
              </a:buClr>
              <a:buSzPts val="1600"/>
            </a:pPr>
            <a:r>
              <a:rPr lang="en-US" sz="1600" b="0" i="0" u="none" strike="noStrike" cap="none">
                <a:solidFill>
                  <a:schemeClr val="dk1"/>
                </a:solidFill>
                <a:ea typeface="Calibri"/>
                <a:cs typeface="Calibri"/>
                <a:sym typeface="Calibri"/>
              </a:rPr>
              <a:t>Figure </a:t>
            </a:r>
            <a:r>
              <a:rPr lang="en-US" sz="1600">
                <a:solidFill>
                  <a:schemeClr val="dk1"/>
                </a:solidFill>
                <a:ea typeface="Calibri"/>
                <a:cs typeface="Calibri"/>
                <a:sym typeface="Calibri"/>
              </a:rPr>
              <a:t>9</a:t>
            </a:r>
            <a:r>
              <a:rPr lang="en-US" sz="1600" b="0" i="0" u="none" strike="noStrike" cap="none">
                <a:solidFill>
                  <a:schemeClr val="dk1"/>
                </a:solidFill>
                <a:ea typeface="Calibri"/>
                <a:cs typeface="Calibri"/>
                <a:sym typeface="Calibri"/>
              </a:rPr>
              <a:t>:  </a:t>
            </a:r>
            <a:r>
              <a:rPr lang="en-US" sz="1600">
                <a:solidFill>
                  <a:schemeClr val="dk1"/>
                </a:solidFill>
                <a:ea typeface="Calibri"/>
                <a:cs typeface="Calibri"/>
                <a:sym typeface="Calibri"/>
              </a:rPr>
              <a:t>Bootstrap samples vs true population samples</a:t>
            </a:r>
            <a:endParaRPr sz="1600" b="0" i="0" u="none" strike="noStrike" cap="none">
              <a:solidFill>
                <a:schemeClr val="dk1"/>
              </a:solidFill>
              <a:ea typeface="Calibri"/>
              <a:cs typeface="Calibri"/>
              <a:sym typeface="Calibri"/>
            </a:endParaRPr>
          </a:p>
        </p:txBody>
      </p:sp>
    </p:spTree>
    <p:extLst>
      <p:ext uri="{BB962C8B-B14F-4D97-AF65-F5344CB8AC3E}">
        <p14:creationId xmlns:p14="http://schemas.microsoft.com/office/powerpoint/2010/main" val="1736908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9B468-902F-1163-6B14-9D157E0EE5D4}"/>
              </a:ext>
            </a:extLst>
          </p:cNvPr>
          <p:cNvSpPr>
            <a:spLocks noGrp="1"/>
          </p:cNvSpPr>
          <p:nvPr>
            <p:ph type="title"/>
          </p:nvPr>
        </p:nvSpPr>
        <p:spPr/>
        <p:txBody>
          <a:bodyPr/>
          <a:lstStyle/>
          <a:p>
            <a:r>
              <a:rPr lang="en-US">
                <a:cs typeface="Calibri Light"/>
              </a:rPr>
              <a:t>Conclusion</a:t>
            </a:r>
            <a:endParaRPr lang="en-US"/>
          </a:p>
        </p:txBody>
      </p:sp>
      <p:sp>
        <p:nvSpPr>
          <p:cNvPr id="3" name="Content Placeholder 2">
            <a:extLst>
              <a:ext uri="{FF2B5EF4-FFF2-40B4-BE49-F238E27FC236}">
                <a16:creationId xmlns:a16="http://schemas.microsoft.com/office/drawing/2014/main" id="{38FCC46B-D096-C7AF-DAAF-7406FB393A35}"/>
              </a:ext>
            </a:extLst>
          </p:cNvPr>
          <p:cNvSpPr>
            <a:spLocks noGrp="1"/>
          </p:cNvSpPr>
          <p:nvPr>
            <p:ph idx="1"/>
          </p:nvPr>
        </p:nvSpPr>
        <p:spPr/>
        <p:txBody>
          <a:bodyPr vert="horz" lIns="91440" tIns="45720" rIns="91440" bIns="45720" rtlCol="0" anchor="t">
            <a:normAutofit/>
          </a:bodyPr>
          <a:lstStyle/>
          <a:p>
            <a:r>
              <a:rPr lang="en-US">
                <a:cs typeface="Calibri"/>
              </a:rPr>
              <a:t>Different resampling methods</a:t>
            </a:r>
          </a:p>
          <a:p>
            <a:r>
              <a:rPr lang="en-US">
                <a:cs typeface="Calibri"/>
              </a:rPr>
              <a:t>Validation and its types</a:t>
            </a:r>
          </a:p>
          <a:p>
            <a:r>
              <a:rPr lang="en-US">
                <a:cs typeface="Calibri"/>
              </a:rPr>
              <a:t>Bias variance trade-off</a:t>
            </a:r>
            <a:endParaRPr lang="en-US">
              <a:ea typeface="Calibri"/>
              <a:cs typeface="Calibri"/>
            </a:endParaRPr>
          </a:p>
          <a:p>
            <a:r>
              <a:rPr lang="en-US">
                <a:cs typeface="Calibri"/>
              </a:rPr>
              <a:t>Bootstrap</a:t>
            </a:r>
            <a:endParaRPr lang="en-US">
              <a:ea typeface="Calibri"/>
              <a:cs typeface="Calibri"/>
            </a:endParaRPr>
          </a:p>
        </p:txBody>
      </p:sp>
    </p:spTree>
    <p:extLst>
      <p:ext uri="{BB962C8B-B14F-4D97-AF65-F5344CB8AC3E}">
        <p14:creationId xmlns:p14="http://schemas.microsoft.com/office/powerpoint/2010/main" val="1199957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0589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EFDC9-F4F1-481A-B7D7-703DDB46733A}"/>
              </a:ext>
            </a:extLst>
          </p:cNvPr>
          <p:cNvSpPr>
            <a:spLocks noGrp="1"/>
          </p:cNvSpPr>
          <p:nvPr>
            <p:ph type="title"/>
          </p:nvPr>
        </p:nvSpPr>
        <p:spPr/>
        <p:txBody>
          <a:bodyPr/>
          <a:lstStyle/>
          <a:p>
            <a:r>
              <a:rPr lang="en-US">
                <a:cs typeface="Calibri Light"/>
              </a:rPr>
              <a:t>Table Of Contents</a:t>
            </a:r>
            <a:endParaRPr lang="en-US"/>
          </a:p>
        </p:txBody>
      </p:sp>
      <p:sp>
        <p:nvSpPr>
          <p:cNvPr id="3" name="Content Placeholder 2">
            <a:extLst>
              <a:ext uri="{FF2B5EF4-FFF2-40B4-BE49-F238E27FC236}">
                <a16:creationId xmlns:a16="http://schemas.microsoft.com/office/drawing/2014/main" id="{79073EA0-3F08-40E0-A7E6-062E636ACDFA}"/>
              </a:ext>
            </a:extLst>
          </p:cNvPr>
          <p:cNvSpPr>
            <a:spLocks noGrp="1"/>
          </p:cNvSpPr>
          <p:nvPr>
            <p:ph idx="1"/>
          </p:nvPr>
        </p:nvSpPr>
        <p:spPr/>
        <p:txBody>
          <a:bodyPr vert="horz" lIns="91440" tIns="45720" rIns="91440" bIns="45720" rtlCol="0" anchor="t">
            <a:normAutofit/>
          </a:bodyPr>
          <a:lstStyle/>
          <a:p>
            <a:r>
              <a:rPr lang="en-US">
                <a:ea typeface="+mn-lt"/>
                <a:cs typeface="+mn-lt"/>
              </a:rPr>
              <a:t>Cross-validation</a:t>
            </a:r>
            <a:endParaRPr lang="en-US">
              <a:cs typeface="Calibri" panose="020F0502020204030204"/>
            </a:endParaRPr>
          </a:p>
          <a:p>
            <a:r>
              <a:rPr lang="en-US">
                <a:ea typeface="+mn-lt"/>
                <a:cs typeface="+mn-lt"/>
              </a:rPr>
              <a:t>Validation set approach</a:t>
            </a:r>
            <a:endParaRPr lang="en-US"/>
          </a:p>
          <a:p>
            <a:r>
              <a:rPr lang="en-US">
                <a:ea typeface="+mn-lt"/>
                <a:cs typeface="+mn-lt"/>
              </a:rPr>
              <a:t>Leave-one-out method</a:t>
            </a:r>
            <a:endParaRPr lang="en-US"/>
          </a:p>
          <a:p>
            <a:r>
              <a:rPr lang="en-US">
                <a:ea typeface="+mn-lt"/>
                <a:cs typeface="+mn-lt"/>
              </a:rPr>
              <a:t>K-fold method</a:t>
            </a:r>
            <a:endParaRPr lang="en-US"/>
          </a:p>
          <a:p>
            <a:r>
              <a:rPr lang="en-US">
                <a:ea typeface="+mn-lt"/>
                <a:cs typeface="+mn-lt"/>
              </a:rPr>
              <a:t>Bias-variance trade-off</a:t>
            </a:r>
            <a:endParaRPr lang="en-US"/>
          </a:p>
          <a:p>
            <a:r>
              <a:rPr lang="en-US">
                <a:ea typeface="+mn-lt"/>
                <a:cs typeface="+mn-lt"/>
              </a:rPr>
              <a:t>Classification tasks</a:t>
            </a:r>
            <a:endParaRPr lang="en-US"/>
          </a:p>
          <a:p>
            <a:r>
              <a:rPr lang="en-US">
                <a:ea typeface="+mn-lt"/>
                <a:cs typeface="+mn-lt"/>
              </a:rPr>
              <a:t>Bootstrap</a:t>
            </a:r>
            <a:endParaRPr lang="en-US"/>
          </a:p>
        </p:txBody>
      </p:sp>
    </p:spTree>
    <p:extLst>
      <p:ext uri="{BB962C8B-B14F-4D97-AF65-F5344CB8AC3E}">
        <p14:creationId xmlns:p14="http://schemas.microsoft.com/office/powerpoint/2010/main" val="1104384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B0D15-845C-89B6-A0FA-48B8CF83F5D8}"/>
              </a:ext>
            </a:extLst>
          </p:cNvPr>
          <p:cNvSpPr>
            <a:spLocks noGrp="1"/>
          </p:cNvSpPr>
          <p:nvPr>
            <p:ph type="title"/>
          </p:nvPr>
        </p:nvSpPr>
        <p:spPr/>
        <p:txBody>
          <a:bodyPr/>
          <a:lstStyle/>
          <a:p>
            <a:r>
              <a:rPr lang="en-US">
                <a:cs typeface="Calibri Light"/>
              </a:rPr>
              <a:t>Resampling Methods</a:t>
            </a:r>
            <a:endParaRPr lang="en-US"/>
          </a:p>
        </p:txBody>
      </p:sp>
      <p:sp>
        <p:nvSpPr>
          <p:cNvPr id="3" name="Content Placeholder 2">
            <a:extLst>
              <a:ext uri="{FF2B5EF4-FFF2-40B4-BE49-F238E27FC236}">
                <a16:creationId xmlns:a16="http://schemas.microsoft.com/office/drawing/2014/main" id="{B9DACA93-84D9-7E2A-D424-2C434AB57343}"/>
              </a:ext>
            </a:extLst>
          </p:cNvPr>
          <p:cNvSpPr>
            <a:spLocks noGrp="1"/>
          </p:cNvSpPr>
          <p:nvPr>
            <p:ph idx="1"/>
          </p:nvPr>
        </p:nvSpPr>
        <p:spPr/>
        <p:txBody>
          <a:bodyPr vert="horz" lIns="91440" tIns="45720" rIns="91440" bIns="45720" rtlCol="0" anchor="t">
            <a:normAutofit/>
          </a:bodyPr>
          <a:lstStyle/>
          <a:p>
            <a:r>
              <a:rPr lang="en-US">
                <a:cs typeface="Calibri"/>
              </a:rPr>
              <a:t>What is resampling methods?</a:t>
            </a:r>
          </a:p>
          <a:p>
            <a:r>
              <a:rPr lang="en-US">
                <a:cs typeface="Calibri"/>
              </a:rPr>
              <a:t>Types</a:t>
            </a:r>
          </a:p>
          <a:p>
            <a:pPr lvl="1">
              <a:buFont typeface="Courier New" panose="020B0604020202020204" pitchFamily="34" charset="0"/>
              <a:buChar char="o"/>
            </a:pPr>
            <a:r>
              <a:rPr lang="en-US">
                <a:cs typeface="Calibri"/>
              </a:rPr>
              <a:t>Cross-validation, bootstrap</a:t>
            </a:r>
          </a:p>
        </p:txBody>
      </p:sp>
    </p:spTree>
    <p:extLst>
      <p:ext uri="{BB962C8B-B14F-4D97-AF65-F5344CB8AC3E}">
        <p14:creationId xmlns:p14="http://schemas.microsoft.com/office/powerpoint/2010/main" val="3949805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3B24E-DAD6-24C3-0364-3580A47EB5D4}"/>
              </a:ext>
            </a:extLst>
          </p:cNvPr>
          <p:cNvSpPr>
            <a:spLocks noGrp="1"/>
          </p:cNvSpPr>
          <p:nvPr>
            <p:ph type="title"/>
          </p:nvPr>
        </p:nvSpPr>
        <p:spPr/>
        <p:txBody>
          <a:bodyPr/>
          <a:lstStyle/>
          <a:p>
            <a:r>
              <a:rPr lang="en-US">
                <a:cs typeface="Calibri Light"/>
              </a:rPr>
              <a:t>Cross-Validation</a:t>
            </a:r>
            <a:endParaRPr lang="en-US"/>
          </a:p>
        </p:txBody>
      </p:sp>
      <p:sp>
        <p:nvSpPr>
          <p:cNvPr id="3" name="Content Placeholder 2">
            <a:extLst>
              <a:ext uri="{FF2B5EF4-FFF2-40B4-BE49-F238E27FC236}">
                <a16:creationId xmlns:a16="http://schemas.microsoft.com/office/drawing/2014/main" id="{73D2D6A5-D5F0-6C0E-B651-BA1F8B9BBD57}"/>
              </a:ext>
            </a:extLst>
          </p:cNvPr>
          <p:cNvSpPr>
            <a:spLocks noGrp="1"/>
          </p:cNvSpPr>
          <p:nvPr>
            <p:ph idx="1"/>
          </p:nvPr>
        </p:nvSpPr>
        <p:spPr/>
        <p:txBody>
          <a:bodyPr vert="horz" lIns="91440" tIns="45720" rIns="91440" bIns="45720" rtlCol="0" anchor="t">
            <a:normAutofit/>
          </a:bodyPr>
          <a:lstStyle/>
          <a:p>
            <a:r>
              <a:rPr lang="en-US">
                <a:ea typeface="+mn-lt"/>
                <a:cs typeface="+mn-lt"/>
              </a:rPr>
              <a:t>Test vs training error</a:t>
            </a:r>
          </a:p>
          <a:p>
            <a:r>
              <a:rPr lang="en-US">
                <a:ea typeface="+mn-lt"/>
                <a:cs typeface="+mn-lt"/>
              </a:rPr>
              <a:t>Test error estimation</a:t>
            </a:r>
          </a:p>
          <a:p>
            <a:r>
              <a:rPr lang="en-US">
                <a:ea typeface="+mn-lt"/>
                <a:cs typeface="+mn-lt"/>
              </a:rPr>
              <a:t>Hold-out methods</a:t>
            </a:r>
          </a:p>
        </p:txBody>
      </p:sp>
    </p:spTree>
    <p:extLst>
      <p:ext uri="{BB962C8B-B14F-4D97-AF65-F5344CB8AC3E}">
        <p14:creationId xmlns:p14="http://schemas.microsoft.com/office/powerpoint/2010/main" val="1029628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8A7A6-9764-1BFA-A176-73FA334AB1E6}"/>
              </a:ext>
            </a:extLst>
          </p:cNvPr>
          <p:cNvSpPr>
            <a:spLocks noGrp="1"/>
          </p:cNvSpPr>
          <p:nvPr>
            <p:ph type="title"/>
          </p:nvPr>
        </p:nvSpPr>
        <p:spPr/>
        <p:txBody>
          <a:bodyPr/>
          <a:lstStyle/>
          <a:p>
            <a:r>
              <a:rPr lang="en-US">
                <a:cs typeface="Calibri Light"/>
              </a:rPr>
              <a:t>Validation Set Approach</a:t>
            </a:r>
            <a:endParaRPr lang="en-US"/>
          </a:p>
        </p:txBody>
      </p:sp>
      <p:sp>
        <p:nvSpPr>
          <p:cNvPr id="3" name="Content Placeholder 2">
            <a:extLst>
              <a:ext uri="{FF2B5EF4-FFF2-40B4-BE49-F238E27FC236}">
                <a16:creationId xmlns:a16="http://schemas.microsoft.com/office/drawing/2014/main" id="{46A4CA9B-16DF-0FE3-7684-9F553CE87806}"/>
              </a:ext>
            </a:extLst>
          </p:cNvPr>
          <p:cNvSpPr>
            <a:spLocks noGrp="1"/>
          </p:cNvSpPr>
          <p:nvPr>
            <p:ph idx="1"/>
          </p:nvPr>
        </p:nvSpPr>
        <p:spPr/>
        <p:txBody>
          <a:bodyPr vert="horz" lIns="91440" tIns="45720" rIns="91440" bIns="45720" rtlCol="0" anchor="t">
            <a:normAutofit/>
          </a:bodyPr>
          <a:lstStyle/>
          <a:p>
            <a:r>
              <a:rPr lang="en-US" dirty="0">
                <a:ea typeface="+mn-lt"/>
                <a:cs typeface="+mn-lt"/>
              </a:rPr>
              <a:t>Training and validation split</a:t>
            </a:r>
            <a:endParaRPr lang="en-US" dirty="0">
              <a:cs typeface="Calibri" panose="020F0502020204030204"/>
            </a:endParaRPr>
          </a:p>
          <a:p>
            <a:r>
              <a:rPr lang="en-US" dirty="0">
                <a:ea typeface="+mn-lt"/>
                <a:cs typeface="+mn-lt"/>
              </a:rPr>
              <a:t>Calculate MSE</a:t>
            </a:r>
          </a:p>
          <a:p>
            <a:r>
              <a:rPr lang="en-US" dirty="0">
                <a:cs typeface="Calibri"/>
              </a:rPr>
              <a:t>Drawbacks</a:t>
            </a:r>
          </a:p>
        </p:txBody>
      </p:sp>
      <p:sp>
        <p:nvSpPr>
          <p:cNvPr id="7" name="Google Shape;151;p17">
            <a:extLst>
              <a:ext uri="{FF2B5EF4-FFF2-40B4-BE49-F238E27FC236}">
                <a16:creationId xmlns:a16="http://schemas.microsoft.com/office/drawing/2014/main" id="{F4BA891A-A95F-D59B-9BB7-BD49D0DFC1C6}"/>
              </a:ext>
            </a:extLst>
          </p:cNvPr>
          <p:cNvSpPr txBox="1"/>
          <p:nvPr/>
        </p:nvSpPr>
        <p:spPr>
          <a:xfrm>
            <a:off x="6226323" y="4619585"/>
            <a:ext cx="5153653" cy="293823"/>
          </a:xfrm>
          <a:prstGeom prst="rect">
            <a:avLst/>
          </a:prstGeom>
          <a:noFill/>
          <a:ln>
            <a:noFill/>
          </a:ln>
        </p:spPr>
        <p:txBody>
          <a:bodyPr spcFirstLastPara="1" wrap="square" lIns="91425" tIns="91425" rIns="91425" bIns="91425" anchor="ctr" anchorCtr="0">
            <a:noAutofit/>
          </a:bodyPr>
          <a:lstStyle/>
          <a:p>
            <a:pPr algn="ctr">
              <a:buClr>
                <a:schemeClr val="dk1"/>
              </a:buClr>
              <a:buSzPts val="1600"/>
            </a:pPr>
            <a:r>
              <a:rPr lang="en-US" sz="1600">
                <a:solidFill>
                  <a:schemeClr val="dk1"/>
                </a:solidFill>
                <a:ea typeface="Calibri"/>
                <a:cs typeface="Calibri"/>
                <a:sym typeface="Calibri"/>
              </a:rPr>
              <a:t>Figure</a:t>
            </a:r>
            <a:r>
              <a:rPr lang="en-US" sz="1600" b="0" i="0" u="none" strike="noStrike" cap="none">
                <a:solidFill>
                  <a:schemeClr val="dk1"/>
                </a:solidFill>
                <a:ea typeface="Calibri"/>
                <a:cs typeface="Calibri"/>
                <a:sym typeface="Calibri"/>
              </a:rPr>
              <a:t> 1: </a:t>
            </a:r>
            <a:r>
              <a:rPr lang="en-US" sz="1600">
                <a:solidFill>
                  <a:schemeClr val="dk1"/>
                </a:solidFill>
                <a:ea typeface="+mn-lt"/>
                <a:cs typeface="+mn-lt"/>
                <a:sym typeface="Calibri"/>
              </a:rPr>
              <a:t>A schematic display of the validation set approach</a:t>
            </a:r>
            <a:endParaRPr lang="en-US" sz="1600">
              <a:solidFill>
                <a:schemeClr val="dk1"/>
              </a:solidFill>
              <a:ea typeface="+mn-lt"/>
              <a:cs typeface="+mn-lt"/>
            </a:endParaRPr>
          </a:p>
        </p:txBody>
      </p:sp>
      <p:pic>
        <p:nvPicPr>
          <p:cNvPr id="5" name="Picture 4" descr="A black and blue rectangles with a black arrow pointing to a black rectangle&#10;&#10;Description automatically generated">
            <a:extLst>
              <a:ext uri="{FF2B5EF4-FFF2-40B4-BE49-F238E27FC236}">
                <a16:creationId xmlns:a16="http://schemas.microsoft.com/office/drawing/2014/main" id="{410C4EA8-93B4-E1D2-6F88-8463DDF47BA9}"/>
              </a:ext>
            </a:extLst>
          </p:cNvPr>
          <p:cNvPicPr>
            <a:picLocks noChangeAspect="1"/>
          </p:cNvPicPr>
          <p:nvPr/>
        </p:nvPicPr>
        <p:blipFill>
          <a:blip r:embed="rId3"/>
          <a:stretch>
            <a:fillRect/>
          </a:stretch>
        </p:blipFill>
        <p:spPr>
          <a:xfrm>
            <a:off x="5788977" y="2802654"/>
            <a:ext cx="6039485" cy="1559560"/>
          </a:xfrm>
          <a:prstGeom prst="rect">
            <a:avLst/>
          </a:prstGeom>
        </p:spPr>
      </p:pic>
      <p:sp>
        <p:nvSpPr>
          <p:cNvPr id="4" name="Google Shape;151;p17">
            <a:extLst>
              <a:ext uri="{FF2B5EF4-FFF2-40B4-BE49-F238E27FC236}">
                <a16:creationId xmlns:a16="http://schemas.microsoft.com/office/drawing/2014/main" id="{6F882610-C14F-1D4D-A8ED-E0CCD53E70A9}"/>
              </a:ext>
            </a:extLst>
          </p:cNvPr>
          <p:cNvSpPr txBox="1"/>
          <p:nvPr/>
        </p:nvSpPr>
        <p:spPr>
          <a:xfrm>
            <a:off x="10208851" y="2304830"/>
            <a:ext cx="1616823" cy="408842"/>
          </a:xfrm>
          <a:prstGeom prst="rect">
            <a:avLst/>
          </a:prstGeom>
          <a:noFill/>
          <a:ln>
            <a:noFill/>
          </a:ln>
        </p:spPr>
        <p:txBody>
          <a:bodyPr spcFirstLastPara="1" wrap="square" lIns="91425" tIns="91425" rIns="91425" bIns="91425" anchor="ctr" anchorCtr="0">
            <a:noAutofit/>
          </a:bodyPr>
          <a:lstStyle/>
          <a:p>
            <a:pPr marL="285750" indent="-285750">
              <a:buClr>
                <a:srgbClr val="66FFFF"/>
              </a:buClr>
              <a:buFont typeface="Wingdings"/>
              <a:buChar char="§"/>
            </a:pPr>
            <a:r>
              <a:rPr lang="en-US" sz="1600" dirty="0">
                <a:solidFill>
                  <a:schemeClr val="dk1"/>
                </a:solidFill>
                <a:cs typeface="Calibri"/>
                <a:sym typeface="Calibri"/>
              </a:rPr>
              <a:t>Training set</a:t>
            </a:r>
            <a:endParaRPr lang="en-US" dirty="0">
              <a:cs typeface="Calibri" panose="020F0502020204030204"/>
            </a:endParaRPr>
          </a:p>
          <a:p>
            <a:pPr marL="285750" indent="-285750">
              <a:buClr>
                <a:srgbClr val="FFCC99"/>
              </a:buClr>
              <a:buFont typeface="Wingdings"/>
              <a:buChar char="§"/>
            </a:pPr>
            <a:r>
              <a:rPr lang="en-US" sz="1600" dirty="0">
                <a:solidFill>
                  <a:schemeClr val="dk1"/>
                </a:solidFill>
                <a:cs typeface="Calibri"/>
              </a:rPr>
              <a:t>Validation set</a:t>
            </a:r>
          </a:p>
        </p:txBody>
      </p:sp>
    </p:spTree>
    <p:extLst>
      <p:ext uri="{BB962C8B-B14F-4D97-AF65-F5344CB8AC3E}">
        <p14:creationId xmlns:p14="http://schemas.microsoft.com/office/powerpoint/2010/main" val="3281402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787B5-E1E7-B3B3-7E42-AABCBA44282D}"/>
              </a:ext>
            </a:extLst>
          </p:cNvPr>
          <p:cNvSpPr>
            <a:spLocks noGrp="1"/>
          </p:cNvSpPr>
          <p:nvPr>
            <p:ph type="title"/>
          </p:nvPr>
        </p:nvSpPr>
        <p:spPr/>
        <p:txBody>
          <a:bodyPr/>
          <a:lstStyle/>
          <a:p>
            <a:r>
              <a:rPr lang="en-US">
                <a:ea typeface="+mj-lt"/>
                <a:cs typeface="+mj-lt"/>
              </a:rPr>
              <a:t>Leave-One-Out Cross-Validation </a:t>
            </a:r>
            <a:endParaRPr lang="en-US"/>
          </a:p>
        </p:txBody>
      </p:sp>
      <p:sp>
        <p:nvSpPr>
          <p:cNvPr id="3" name="Content Placeholder 2">
            <a:extLst>
              <a:ext uri="{FF2B5EF4-FFF2-40B4-BE49-F238E27FC236}">
                <a16:creationId xmlns:a16="http://schemas.microsoft.com/office/drawing/2014/main" id="{757AD478-A8A2-C044-7027-A11DCDFAE60F}"/>
              </a:ext>
            </a:extLst>
          </p:cNvPr>
          <p:cNvSpPr>
            <a:spLocks noGrp="1"/>
          </p:cNvSpPr>
          <p:nvPr>
            <p:ph idx="1"/>
          </p:nvPr>
        </p:nvSpPr>
        <p:spPr>
          <a:xfrm>
            <a:off x="838200" y="1854380"/>
            <a:ext cx="10515600" cy="4351338"/>
          </a:xfrm>
        </p:spPr>
        <p:txBody>
          <a:bodyPr vert="horz" lIns="91440" tIns="45720" rIns="91440" bIns="45720" rtlCol="0" anchor="t">
            <a:normAutofit/>
          </a:bodyPr>
          <a:lstStyle/>
          <a:p>
            <a:r>
              <a:rPr lang="en-US">
                <a:ea typeface="+mn-lt"/>
                <a:cs typeface="+mn-lt"/>
              </a:rPr>
              <a:t>1 observation: validation</a:t>
            </a:r>
            <a:endParaRPr lang="en-US">
              <a:cs typeface="Calibri" panose="020F0502020204030204"/>
            </a:endParaRPr>
          </a:p>
          <a:p>
            <a:r>
              <a:rPr lang="en-US">
                <a:ea typeface="+mn-lt"/>
                <a:cs typeface="+mn-lt"/>
              </a:rPr>
              <a:t>Remaining data: training</a:t>
            </a:r>
          </a:p>
          <a:p>
            <a:r>
              <a:rPr lang="en-US">
                <a:cs typeface="Calibri" panose="020F0502020204030204"/>
              </a:rPr>
              <a:t>Drawbacks</a:t>
            </a:r>
          </a:p>
        </p:txBody>
      </p:sp>
      <p:sp>
        <p:nvSpPr>
          <p:cNvPr id="6" name="Google Shape;151;p17">
            <a:extLst>
              <a:ext uri="{FF2B5EF4-FFF2-40B4-BE49-F238E27FC236}">
                <a16:creationId xmlns:a16="http://schemas.microsoft.com/office/drawing/2014/main" id="{9B57D4A6-914E-A040-9CA7-E6D4E1EFB103}"/>
              </a:ext>
            </a:extLst>
          </p:cNvPr>
          <p:cNvSpPr txBox="1"/>
          <p:nvPr/>
        </p:nvSpPr>
        <p:spPr>
          <a:xfrm>
            <a:off x="6755921" y="5427226"/>
            <a:ext cx="4240481" cy="429909"/>
          </a:xfrm>
          <a:prstGeom prst="rect">
            <a:avLst/>
          </a:prstGeom>
          <a:noFill/>
          <a:ln>
            <a:noFill/>
          </a:ln>
        </p:spPr>
        <p:txBody>
          <a:bodyPr spcFirstLastPara="1" wrap="square" lIns="91425" tIns="91425" rIns="91425" bIns="91425" anchor="ctr" anchorCtr="0">
            <a:noAutofit/>
          </a:bodyPr>
          <a:lstStyle/>
          <a:p>
            <a:pPr algn="ctr">
              <a:buClr>
                <a:schemeClr val="dk1"/>
              </a:buClr>
              <a:buSzPts val="1600"/>
            </a:pPr>
            <a:r>
              <a:rPr lang="en-US" sz="1600" b="0" i="0" u="none" strike="noStrike" cap="none">
                <a:solidFill>
                  <a:schemeClr val="dk1"/>
                </a:solidFill>
                <a:ea typeface="Calibri"/>
                <a:cs typeface="Calibri"/>
                <a:sym typeface="Calibri"/>
              </a:rPr>
              <a:t>Figure </a:t>
            </a:r>
            <a:r>
              <a:rPr lang="en-US" sz="1600">
                <a:solidFill>
                  <a:schemeClr val="dk1"/>
                </a:solidFill>
                <a:ea typeface="Calibri"/>
                <a:cs typeface="Calibri"/>
                <a:sym typeface="Calibri"/>
              </a:rPr>
              <a:t>2</a:t>
            </a:r>
            <a:r>
              <a:rPr lang="en-US" sz="1600" b="0" i="0" u="none" strike="noStrike" cap="none">
                <a:solidFill>
                  <a:schemeClr val="dk1"/>
                </a:solidFill>
                <a:ea typeface="Calibri"/>
                <a:cs typeface="Calibri"/>
                <a:sym typeface="Calibri"/>
              </a:rPr>
              <a:t>: </a:t>
            </a:r>
            <a:r>
              <a:rPr lang="en-US" sz="1600">
                <a:solidFill>
                  <a:schemeClr val="dk1"/>
                </a:solidFill>
                <a:ea typeface="+mn-lt"/>
                <a:cs typeface="+mn-lt"/>
                <a:sym typeface="Calibri"/>
              </a:rPr>
              <a:t>A schematic display of LOOCV</a:t>
            </a:r>
            <a:endParaRPr lang="en-US" sz="1600" b="0" i="0" u="none" strike="noStrike" cap="none">
              <a:solidFill>
                <a:schemeClr val="dk1"/>
              </a:solidFill>
              <a:ea typeface="+mn-lt"/>
              <a:cs typeface="+mn-lt"/>
            </a:endParaRPr>
          </a:p>
        </p:txBody>
      </p:sp>
      <p:pic>
        <p:nvPicPr>
          <p:cNvPr id="7" name="Picture 6" descr="A screenshot of a computer&#10;&#10;Description automatically generated">
            <a:extLst>
              <a:ext uri="{FF2B5EF4-FFF2-40B4-BE49-F238E27FC236}">
                <a16:creationId xmlns:a16="http://schemas.microsoft.com/office/drawing/2014/main" id="{900C56A4-BD62-2BD1-FDDC-D11557A218C7}"/>
              </a:ext>
            </a:extLst>
          </p:cNvPr>
          <p:cNvPicPr>
            <a:picLocks noChangeAspect="1"/>
          </p:cNvPicPr>
          <p:nvPr/>
        </p:nvPicPr>
        <p:blipFill>
          <a:blip r:embed="rId3"/>
          <a:stretch>
            <a:fillRect/>
          </a:stretch>
        </p:blipFill>
        <p:spPr>
          <a:xfrm>
            <a:off x="5679440" y="2240663"/>
            <a:ext cx="6096000" cy="3230113"/>
          </a:xfrm>
          <a:prstGeom prst="rect">
            <a:avLst/>
          </a:prstGeom>
        </p:spPr>
      </p:pic>
      <p:sp>
        <p:nvSpPr>
          <p:cNvPr id="8" name="Google Shape;151;p17">
            <a:extLst>
              <a:ext uri="{FF2B5EF4-FFF2-40B4-BE49-F238E27FC236}">
                <a16:creationId xmlns:a16="http://schemas.microsoft.com/office/drawing/2014/main" id="{6F882610-C14F-1D4D-A8ED-E0CCD53E70A9}"/>
              </a:ext>
            </a:extLst>
          </p:cNvPr>
          <p:cNvSpPr txBox="1"/>
          <p:nvPr/>
        </p:nvSpPr>
        <p:spPr>
          <a:xfrm>
            <a:off x="10150552" y="1690688"/>
            <a:ext cx="1616823" cy="408842"/>
          </a:xfrm>
          <a:prstGeom prst="rect">
            <a:avLst/>
          </a:prstGeom>
          <a:noFill/>
          <a:ln>
            <a:noFill/>
          </a:ln>
        </p:spPr>
        <p:txBody>
          <a:bodyPr spcFirstLastPara="1" wrap="square" lIns="91425" tIns="91425" rIns="91425" bIns="91425" anchor="ctr" anchorCtr="0">
            <a:noAutofit/>
          </a:bodyPr>
          <a:lstStyle/>
          <a:p>
            <a:pPr marL="285750" indent="-285750">
              <a:buClr>
                <a:srgbClr val="66FFFF"/>
              </a:buClr>
              <a:buFont typeface="Wingdings"/>
              <a:buChar char="§"/>
            </a:pPr>
            <a:r>
              <a:rPr lang="en-US" sz="1600" dirty="0">
                <a:solidFill>
                  <a:schemeClr val="dk1"/>
                </a:solidFill>
                <a:cs typeface="Calibri"/>
                <a:sym typeface="Calibri"/>
              </a:rPr>
              <a:t>Training set</a:t>
            </a:r>
            <a:endParaRPr lang="en-US" dirty="0">
              <a:cs typeface="Calibri" panose="020F0502020204030204"/>
            </a:endParaRPr>
          </a:p>
          <a:p>
            <a:pPr marL="285750" indent="-285750">
              <a:buClr>
                <a:srgbClr val="FFCC99"/>
              </a:buClr>
              <a:buFont typeface="Wingdings"/>
              <a:buChar char="§"/>
            </a:pPr>
            <a:r>
              <a:rPr lang="en-US" sz="1600" dirty="0">
                <a:solidFill>
                  <a:schemeClr val="dk1"/>
                </a:solidFill>
                <a:cs typeface="Calibri"/>
              </a:rPr>
              <a:t>Validation set</a:t>
            </a:r>
          </a:p>
        </p:txBody>
      </p:sp>
    </p:spTree>
    <p:extLst>
      <p:ext uri="{BB962C8B-B14F-4D97-AF65-F5344CB8AC3E}">
        <p14:creationId xmlns:p14="http://schemas.microsoft.com/office/powerpoint/2010/main" val="3758907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E5E13-291A-6695-59E7-6B9EF94B2E7F}"/>
              </a:ext>
            </a:extLst>
          </p:cNvPr>
          <p:cNvSpPr>
            <a:spLocks noGrp="1"/>
          </p:cNvSpPr>
          <p:nvPr>
            <p:ph type="title"/>
          </p:nvPr>
        </p:nvSpPr>
        <p:spPr/>
        <p:txBody>
          <a:bodyPr/>
          <a:lstStyle/>
          <a:p>
            <a:r>
              <a:rPr lang="en-US">
                <a:ea typeface="Calibri Light"/>
                <a:cs typeface="Calibri Light"/>
              </a:rPr>
              <a:t>K-Fold Validation</a:t>
            </a:r>
            <a:endParaRPr lang="en-US"/>
          </a:p>
        </p:txBody>
      </p:sp>
      <p:sp>
        <p:nvSpPr>
          <p:cNvPr id="3" name="Content Placeholder 2">
            <a:extLst>
              <a:ext uri="{FF2B5EF4-FFF2-40B4-BE49-F238E27FC236}">
                <a16:creationId xmlns:a16="http://schemas.microsoft.com/office/drawing/2014/main" id="{9D7958FA-9F75-34D1-DFE6-51206DF55C5E}"/>
              </a:ext>
            </a:extLst>
          </p:cNvPr>
          <p:cNvSpPr>
            <a:spLocks noGrp="1"/>
          </p:cNvSpPr>
          <p:nvPr>
            <p:ph idx="1"/>
          </p:nvPr>
        </p:nvSpPr>
        <p:spPr/>
        <p:txBody>
          <a:bodyPr vert="horz" lIns="91440" tIns="45720" rIns="91440" bIns="45720" rtlCol="0" anchor="t">
            <a:normAutofit/>
          </a:bodyPr>
          <a:lstStyle/>
          <a:p>
            <a:r>
              <a:rPr lang="en-US">
                <a:ea typeface="Calibri"/>
                <a:cs typeface="Calibri"/>
              </a:rPr>
              <a:t>Better approach</a:t>
            </a:r>
          </a:p>
          <a:p>
            <a:r>
              <a:rPr lang="en-US">
                <a:ea typeface="Calibri"/>
                <a:cs typeface="Calibri"/>
              </a:rPr>
              <a:t>Divide data into k-folds</a:t>
            </a:r>
          </a:p>
        </p:txBody>
      </p:sp>
      <p:pic>
        <p:nvPicPr>
          <p:cNvPr id="4" name="Picture 3" descr="A screenshot of a computer&#10;&#10;Description automatically generated">
            <a:extLst>
              <a:ext uri="{FF2B5EF4-FFF2-40B4-BE49-F238E27FC236}">
                <a16:creationId xmlns:a16="http://schemas.microsoft.com/office/drawing/2014/main" id="{85256C86-11BC-B340-2240-0FCAB8AD64E5}"/>
              </a:ext>
            </a:extLst>
          </p:cNvPr>
          <p:cNvPicPr>
            <a:picLocks noChangeAspect="1"/>
          </p:cNvPicPr>
          <p:nvPr/>
        </p:nvPicPr>
        <p:blipFill>
          <a:blip r:embed="rId3"/>
          <a:stretch>
            <a:fillRect/>
          </a:stretch>
        </p:blipFill>
        <p:spPr>
          <a:xfrm>
            <a:off x="5862297" y="2182384"/>
            <a:ext cx="6096000" cy="3120481"/>
          </a:xfrm>
          <a:prstGeom prst="rect">
            <a:avLst/>
          </a:prstGeom>
        </p:spPr>
      </p:pic>
      <p:sp>
        <p:nvSpPr>
          <p:cNvPr id="6" name="Google Shape;151;p17">
            <a:extLst>
              <a:ext uri="{FF2B5EF4-FFF2-40B4-BE49-F238E27FC236}">
                <a16:creationId xmlns:a16="http://schemas.microsoft.com/office/drawing/2014/main" id="{62C2B9C0-1000-6327-D4C2-95AD018A1939}"/>
              </a:ext>
            </a:extLst>
          </p:cNvPr>
          <p:cNvSpPr txBox="1"/>
          <p:nvPr/>
        </p:nvSpPr>
        <p:spPr>
          <a:xfrm>
            <a:off x="7398960" y="5302240"/>
            <a:ext cx="3622255" cy="429909"/>
          </a:xfrm>
          <a:prstGeom prst="rect">
            <a:avLst/>
          </a:prstGeom>
          <a:noFill/>
          <a:ln>
            <a:noFill/>
          </a:ln>
        </p:spPr>
        <p:txBody>
          <a:bodyPr spcFirstLastPara="1" wrap="square" lIns="91425" tIns="91425" rIns="91425" bIns="91425" anchor="t" anchorCtr="0">
            <a:noAutofit/>
          </a:bodyPr>
          <a:lstStyle/>
          <a:p>
            <a:pPr>
              <a:buClr>
                <a:schemeClr val="dk1"/>
              </a:buClr>
              <a:buSzPts val="1600"/>
            </a:pPr>
            <a:r>
              <a:rPr lang="en-US" sz="1600" b="0" i="0" u="none" strike="noStrike" cap="none">
                <a:solidFill>
                  <a:schemeClr val="dk1"/>
                </a:solidFill>
                <a:ea typeface="Calibri"/>
                <a:cs typeface="Calibri"/>
                <a:sym typeface="Calibri"/>
              </a:rPr>
              <a:t>Figure </a:t>
            </a:r>
            <a:r>
              <a:rPr lang="en-US" sz="1600">
                <a:solidFill>
                  <a:schemeClr val="dk1"/>
                </a:solidFill>
                <a:ea typeface="Calibri"/>
                <a:cs typeface="Calibri"/>
                <a:sym typeface="Calibri"/>
              </a:rPr>
              <a:t>3</a:t>
            </a:r>
            <a:r>
              <a:rPr lang="en-US" sz="1600" b="0" i="0" u="none" strike="noStrike" cap="none">
                <a:solidFill>
                  <a:schemeClr val="dk1"/>
                </a:solidFill>
                <a:ea typeface="Calibri"/>
                <a:cs typeface="Calibri"/>
                <a:sym typeface="Calibri"/>
              </a:rPr>
              <a:t>: </a:t>
            </a:r>
            <a:r>
              <a:rPr lang="en-US" sz="1600">
                <a:solidFill>
                  <a:schemeClr val="dk1"/>
                </a:solidFill>
                <a:ea typeface="+mn-lt"/>
                <a:cs typeface="+mn-lt"/>
                <a:sym typeface="Calibri"/>
              </a:rPr>
              <a:t>A schematic display of 5-fold CV.</a:t>
            </a:r>
            <a:endParaRPr sz="1600" b="0" i="0" u="none" strike="noStrike" cap="none">
              <a:solidFill>
                <a:schemeClr val="dk1"/>
              </a:solidFill>
              <a:ea typeface="Calibri"/>
              <a:cs typeface="Calibri"/>
              <a:sym typeface="Calibri"/>
            </a:endParaRPr>
          </a:p>
        </p:txBody>
      </p:sp>
      <p:sp>
        <p:nvSpPr>
          <p:cNvPr id="8" name="Google Shape;151;p17">
            <a:extLst>
              <a:ext uri="{FF2B5EF4-FFF2-40B4-BE49-F238E27FC236}">
                <a16:creationId xmlns:a16="http://schemas.microsoft.com/office/drawing/2014/main" id="{6F882610-C14F-1D4D-A8ED-E0CCD53E70A9}"/>
              </a:ext>
            </a:extLst>
          </p:cNvPr>
          <p:cNvSpPr txBox="1"/>
          <p:nvPr/>
        </p:nvSpPr>
        <p:spPr>
          <a:xfrm>
            <a:off x="10341474" y="1638605"/>
            <a:ext cx="1616823" cy="408842"/>
          </a:xfrm>
          <a:prstGeom prst="rect">
            <a:avLst/>
          </a:prstGeom>
          <a:noFill/>
          <a:ln>
            <a:noFill/>
          </a:ln>
        </p:spPr>
        <p:txBody>
          <a:bodyPr spcFirstLastPara="1" wrap="square" lIns="91425" tIns="91425" rIns="91425" bIns="91425" anchor="ctr" anchorCtr="0">
            <a:noAutofit/>
          </a:bodyPr>
          <a:lstStyle/>
          <a:p>
            <a:pPr marL="285750" indent="-285750">
              <a:buClr>
                <a:srgbClr val="66FFFF"/>
              </a:buClr>
              <a:buFont typeface="Wingdings"/>
              <a:buChar char="§"/>
            </a:pPr>
            <a:r>
              <a:rPr lang="en-US" sz="1600" dirty="0">
                <a:solidFill>
                  <a:schemeClr val="dk1"/>
                </a:solidFill>
                <a:cs typeface="Calibri"/>
                <a:sym typeface="Calibri"/>
              </a:rPr>
              <a:t>Training set</a:t>
            </a:r>
            <a:endParaRPr lang="en-US" dirty="0">
              <a:cs typeface="Calibri" panose="020F0502020204030204"/>
            </a:endParaRPr>
          </a:p>
          <a:p>
            <a:pPr marL="285750" indent="-285750">
              <a:buClr>
                <a:srgbClr val="FFCC99"/>
              </a:buClr>
              <a:buFont typeface="Wingdings"/>
              <a:buChar char="§"/>
            </a:pPr>
            <a:r>
              <a:rPr lang="en-US" sz="1600" dirty="0">
                <a:solidFill>
                  <a:schemeClr val="dk1"/>
                </a:solidFill>
                <a:cs typeface="Calibri"/>
              </a:rPr>
              <a:t>Validation set</a:t>
            </a:r>
          </a:p>
        </p:txBody>
      </p:sp>
    </p:spTree>
    <p:extLst>
      <p:ext uri="{BB962C8B-B14F-4D97-AF65-F5344CB8AC3E}">
        <p14:creationId xmlns:p14="http://schemas.microsoft.com/office/powerpoint/2010/main" val="909438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2904BE-B116-499E-9FA4-98C05B0973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B68AEB-A44B-7BA7-1536-65E22E6DC7C1}"/>
              </a:ext>
            </a:extLst>
          </p:cNvPr>
          <p:cNvSpPr>
            <a:spLocks noGrp="1"/>
          </p:cNvSpPr>
          <p:nvPr>
            <p:ph type="title"/>
          </p:nvPr>
        </p:nvSpPr>
        <p:spPr/>
        <p:txBody>
          <a:bodyPr/>
          <a:lstStyle/>
          <a:p>
            <a:r>
              <a:rPr lang="en-US">
                <a:ea typeface="Calibri Light"/>
                <a:cs typeface="Calibri Light"/>
              </a:rPr>
              <a:t>Procedure</a:t>
            </a:r>
            <a:endParaRPr lang="en-US"/>
          </a:p>
        </p:txBody>
      </p:sp>
      <p:sp>
        <p:nvSpPr>
          <p:cNvPr id="3" name="Content Placeholder 2">
            <a:extLst>
              <a:ext uri="{FF2B5EF4-FFF2-40B4-BE49-F238E27FC236}">
                <a16:creationId xmlns:a16="http://schemas.microsoft.com/office/drawing/2014/main" id="{31793D0A-F616-7C23-C96D-9200E586F23B}"/>
              </a:ext>
            </a:extLst>
          </p:cNvPr>
          <p:cNvSpPr>
            <a:spLocks noGrp="1"/>
          </p:cNvSpPr>
          <p:nvPr>
            <p:ph idx="1"/>
          </p:nvPr>
        </p:nvSpPr>
        <p:spPr/>
        <p:txBody>
          <a:bodyPr vert="horz" lIns="91440" tIns="45720" rIns="91440" bIns="45720" rtlCol="0" anchor="t">
            <a:normAutofit/>
          </a:bodyPr>
          <a:lstStyle/>
          <a:p>
            <a:r>
              <a:rPr lang="en-US">
                <a:ea typeface="Calibri"/>
                <a:cs typeface="Calibri"/>
              </a:rPr>
              <a:t>Training and validation sets</a:t>
            </a:r>
            <a:endParaRPr lang="en-US"/>
          </a:p>
          <a:p>
            <a:r>
              <a:rPr lang="en-US">
                <a:ea typeface="Calibri"/>
                <a:cs typeface="Calibri"/>
              </a:rPr>
              <a:t>MSE for each set</a:t>
            </a:r>
            <a:endParaRPr lang="en-US"/>
          </a:p>
        </p:txBody>
      </p:sp>
      <p:pic>
        <p:nvPicPr>
          <p:cNvPr id="7" name="Picture 6" descr="A mathematical equation with numbers and symbols&#10;&#10;Description automatically generated">
            <a:extLst>
              <a:ext uri="{FF2B5EF4-FFF2-40B4-BE49-F238E27FC236}">
                <a16:creationId xmlns:a16="http://schemas.microsoft.com/office/drawing/2014/main" id="{9B23F959-AF05-0081-3EA9-BF36E23D920D}"/>
              </a:ext>
            </a:extLst>
          </p:cNvPr>
          <p:cNvPicPr>
            <a:picLocks noChangeAspect="1"/>
          </p:cNvPicPr>
          <p:nvPr/>
        </p:nvPicPr>
        <p:blipFill>
          <a:blip r:embed="rId3"/>
          <a:stretch>
            <a:fillRect/>
          </a:stretch>
        </p:blipFill>
        <p:spPr>
          <a:xfrm>
            <a:off x="4431550" y="2815896"/>
            <a:ext cx="3314521" cy="1226209"/>
          </a:xfrm>
          <a:prstGeom prst="rect">
            <a:avLst/>
          </a:prstGeom>
        </p:spPr>
      </p:pic>
    </p:spTree>
    <p:extLst>
      <p:ext uri="{BB962C8B-B14F-4D97-AF65-F5344CB8AC3E}">
        <p14:creationId xmlns:p14="http://schemas.microsoft.com/office/powerpoint/2010/main" val="2771047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E5E13-291A-6695-59E7-6B9EF94B2E7F}"/>
              </a:ext>
            </a:extLst>
          </p:cNvPr>
          <p:cNvSpPr>
            <a:spLocks noGrp="1"/>
          </p:cNvSpPr>
          <p:nvPr>
            <p:ph type="title"/>
          </p:nvPr>
        </p:nvSpPr>
        <p:spPr/>
        <p:txBody>
          <a:bodyPr/>
          <a:lstStyle/>
          <a:p>
            <a:r>
              <a:rPr lang="en-US">
                <a:ea typeface="Calibri Light"/>
                <a:cs typeface="Calibri Light"/>
              </a:rPr>
              <a:t>Comparing K-Fold MSE</a:t>
            </a:r>
            <a:endParaRPr lang="en-US"/>
          </a:p>
        </p:txBody>
      </p:sp>
      <p:sp>
        <p:nvSpPr>
          <p:cNvPr id="3" name="Content Placeholder 2">
            <a:extLst>
              <a:ext uri="{FF2B5EF4-FFF2-40B4-BE49-F238E27FC236}">
                <a16:creationId xmlns:a16="http://schemas.microsoft.com/office/drawing/2014/main" id="{9D7958FA-9F75-34D1-DFE6-51206DF55C5E}"/>
              </a:ext>
            </a:extLst>
          </p:cNvPr>
          <p:cNvSpPr>
            <a:spLocks noGrp="1"/>
          </p:cNvSpPr>
          <p:nvPr>
            <p:ph idx="1"/>
          </p:nvPr>
        </p:nvSpPr>
        <p:spPr/>
        <p:txBody>
          <a:bodyPr vert="horz" lIns="91440" tIns="45720" rIns="91440" bIns="45720" rtlCol="0" anchor="t">
            <a:normAutofit/>
          </a:bodyPr>
          <a:lstStyle/>
          <a:p>
            <a:r>
              <a:rPr lang="en-US">
                <a:ea typeface="Calibri"/>
                <a:cs typeface="Calibri"/>
              </a:rPr>
              <a:t>Close estimation</a:t>
            </a:r>
          </a:p>
          <a:p>
            <a:r>
              <a:rPr lang="en-US">
                <a:ea typeface="Calibri"/>
                <a:cs typeface="Calibri"/>
              </a:rPr>
              <a:t>Right minimum point</a:t>
            </a:r>
          </a:p>
        </p:txBody>
      </p:sp>
      <p:sp>
        <p:nvSpPr>
          <p:cNvPr id="6" name="TextBox 5">
            <a:extLst>
              <a:ext uri="{FF2B5EF4-FFF2-40B4-BE49-F238E27FC236}">
                <a16:creationId xmlns:a16="http://schemas.microsoft.com/office/drawing/2014/main" id="{87C19D63-A9A2-56AC-3A4C-0F977F60B39C}"/>
              </a:ext>
            </a:extLst>
          </p:cNvPr>
          <p:cNvSpPr txBox="1"/>
          <p:nvPr/>
        </p:nvSpPr>
        <p:spPr>
          <a:xfrm>
            <a:off x="6045900" y="5640333"/>
            <a:ext cx="565931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Figure 4: </a:t>
            </a:r>
            <a:r>
              <a:rPr lang="en-US" sz="1600">
                <a:ea typeface="+mn-lt"/>
                <a:cs typeface="+mn-lt"/>
              </a:rPr>
              <a:t>True and estimated test MSE for the simulated data sets</a:t>
            </a:r>
            <a:endParaRPr lang="en-US" sz="1600">
              <a:ea typeface="Calibri"/>
              <a:cs typeface="Calibri"/>
            </a:endParaRPr>
          </a:p>
        </p:txBody>
      </p:sp>
      <p:pic>
        <p:nvPicPr>
          <p:cNvPr id="5" name="Picture 4" descr="A graph of different colored lines&#10;&#10;Description automatically generated">
            <a:extLst>
              <a:ext uri="{FF2B5EF4-FFF2-40B4-BE49-F238E27FC236}">
                <a16:creationId xmlns:a16="http://schemas.microsoft.com/office/drawing/2014/main" id="{1CDEC128-2E66-3A47-C68A-2A9F1A2A4F2F}"/>
              </a:ext>
            </a:extLst>
          </p:cNvPr>
          <p:cNvPicPr>
            <a:picLocks noChangeAspect="1"/>
          </p:cNvPicPr>
          <p:nvPr/>
        </p:nvPicPr>
        <p:blipFill>
          <a:blip r:embed="rId3"/>
          <a:srcRect t="-1150" r="33255"/>
          <a:stretch/>
        </p:blipFill>
        <p:spPr>
          <a:xfrm>
            <a:off x="5847086" y="1941758"/>
            <a:ext cx="6009736" cy="3625199"/>
          </a:xfrm>
          <a:prstGeom prst="rect">
            <a:avLst/>
          </a:prstGeom>
        </p:spPr>
      </p:pic>
      <p:sp>
        <p:nvSpPr>
          <p:cNvPr id="7" name="Google Shape;226;p33">
            <a:extLst>
              <a:ext uri="{FF2B5EF4-FFF2-40B4-BE49-F238E27FC236}">
                <a16:creationId xmlns:a16="http://schemas.microsoft.com/office/drawing/2014/main" id="{97268F0B-ED8D-4E98-2272-488407D98790}"/>
              </a:ext>
            </a:extLst>
          </p:cNvPr>
          <p:cNvSpPr txBox="1"/>
          <p:nvPr/>
        </p:nvSpPr>
        <p:spPr>
          <a:xfrm>
            <a:off x="10505931" y="1331752"/>
            <a:ext cx="1508089" cy="692487"/>
          </a:xfrm>
          <a:prstGeom prst="rect">
            <a:avLst/>
          </a:prstGeom>
          <a:noFill/>
          <a:ln>
            <a:noFill/>
          </a:ln>
        </p:spPr>
        <p:txBody>
          <a:bodyPr spcFirstLastPara="1" wrap="square" lIns="68575" tIns="68575" rIns="68575" bIns="68575" anchor="t" anchorCtr="0">
            <a:spAutoFit/>
          </a:bodyPr>
          <a:lstStyle/>
          <a:p>
            <a:pPr marL="342900" indent="-222250">
              <a:buClr>
                <a:srgbClr val="FF9900"/>
              </a:buClr>
              <a:buSzPts val="900"/>
              <a:buFont typeface="Arial"/>
              <a:buChar char="■"/>
            </a:pPr>
            <a:r>
              <a:rPr lang="en" sz="1200" dirty="0">
                <a:solidFill>
                  <a:schemeClr val="dk1"/>
                </a:solidFill>
                <a:ea typeface="Calibri"/>
                <a:cs typeface="Calibri"/>
              </a:rPr>
              <a:t>K-fold error</a:t>
            </a:r>
          </a:p>
          <a:p>
            <a:pPr marL="342900" indent="-222250">
              <a:buClr>
                <a:srgbClr val="4A86E8"/>
              </a:buClr>
              <a:buSzPts val="900"/>
              <a:buFont typeface="Calibri"/>
              <a:buChar char="■"/>
            </a:pPr>
            <a:r>
              <a:rPr lang="en" sz="1200" dirty="0">
                <a:solidFill>
                  <a:schemeClr val="dk1"/>
                </a:solidFill>
                <a:ea typeface="Calibri"/>
                <a:cs typeface="Calibri"/>
                <a:sym typeface="Calibri"/>
              </a:rPr>
              <a:t>Test error</a:t>
            </a:r>
            <a:endParaRPr sz="1200" dirty="0">
              <a:solidFill>
                <a:schemeClr val="dk1"/>
              </a:solidFill>
              <a:ea typeface="Calibri"/>
              <a:cs typeface="Calibri"/>
              <a:sym typeface="Calibri"/>
            </a:endParaRPr>
          </a:p>
          <a:p>
            <a:pPr marL="342900" indent="-222250">
              <a:buSzPts val="900"/>
              <a:buFont typeface="Calibri"/>
              <a:buChar char="■"/>
            </a:pPr>
            <a:r>
              <a:rPr lang="en" sz="1200" dirty="0">
                <a:solidFill>
                  <a:schemeClr val="dk1"/>
                </a:solidFill>
                <a:ea typeface="Calibri"/>
                <a:cs typeface="Calibri"/>
              </a:rPr>
              <a:t>LOOCV error</a:t>
            </a:r>
          </a:p>
        </p:txBody>
      </p:sp>
    </p:spTree>
    <p:extLst>
      <p:ext uri="{BB962C8B-B14F-4D97-AF65-F5344CB8AC3E}">
        <p14:creationId xmlns:p14="http://schemas.microsoft.com/office/powerpoint/2010/main" val="306631702"/>
      </p:ext>
    </p:extLst>
  </p:cSld>
  <p:clrMapOvr>
    <a:masterClrMapping/>
  </p:clrMapOvr>
</p:sld>
</file>

<file path=ppt/theme/theme1.xml><?xml version="1.0" encoding="utf-8"?>
<a:theme xmlns:a="http://schemas.openxmlformats.org/drawingml/2006/main" name="Office Theme">
  <a:themeElements>
    <a:clrScheme name="CBT">
      <a:dk1>
        <a:srgbClr val="484848"/>
      </a:dk1>
      <a:lt1>
        <a:srgbClr val="F2F2F2"/>
      </a:lt1>
      <a:dk2>
        <a:srgbClr val="375C1E"/>
      </a:dk2>
      <a:lt2>
        <a:srgbClr val="DFF0D3"/>
      </a:lt2>
      <a:accent1>
        <a:srgbClr val="455F51"/>
      </a:accent1>
      <a:accent2>
        <a:srgbClr val="4A7B29"/>
      </a:accent2>
      <a:accent3>
        <a:srgbClr val="63A537"/>
      </a:accent3>
      <a:accent4>
        <a:srgbClr val="63A537"/>
      </a:accent4>
      <a:accent5>
        <a:srgbClr val="37A76F"/>
      </a:accent5>
      <a:accent6>
        <a:srgbClr val="44C1A3"/>
      </a:accent6>
      <a:hlink>
        <a:srgbClr val="FFFFFF"/>
      </a:hlink>
      <a:folHlink>
        <a:srgbClr val="7F7F7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0E33910D-BE11-4F09-AC8B-670125C462F9}" vid="{8DD649E9-C71E-47C5-9A2A-8D77BDB16A8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A16DB35958ED944B23160E219717C6E" ma:contentTypeVersion="11" ma:contentTypeDescription="Create a new document." ma:contentTypeScope="" ma:versionID="8f6c0a640c2578133a257228ecda70dc">
  <xsd:schema xmlns:xsd="http://www.w3.org/2001/XMLSchema" xmlns:xs="http://www.w3.org/2001/XMLSchema" xmlns:p="http://schemas.microsoft.com/office/2006/metadata/properties" xmlns:ns2="38503f7b-7af8-46b3-8c66-f338818e2883" xmlns:ns3="e91758c7-56fe-470f-af14-e09fb7bafea2" targetNamespace="http://schemas.microsoft.com/office/2006/metadata/properties" ma:root="true" ma:fieldsID="d7994ade51add7289f90ef7b3fe0a742" ns2:_="" ns3:_="">
    <xsd:import namespace="38503f7b-7af8-46b3-8c66-f338818e2883"/>
    <xsd:import namespace="e91758c7-56fe-470f-af14-e09fb7bafea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503f7b-7af8-46b3-8c66-f338818e288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5fe199c6-d641-4888-a583-e7579320f42b"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91758c7-56fe-470f-af14-e09fb7bafea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8bf1c193-5f5f-45ce-8080-400b26ca8e4b}" ma:internalName="TaxCatchAll" ma:showField="CatchAllData" ma:web="e91758c7-56fe-470f-af14-e09fb7bafea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38503f7b-7af8-46b3-8c66-f338818e2883">
      <Terms xmlns="http://schemas.microsoft.com/office/infopath/2007/PartnerControls"/>
    </lcf76f155ced4ddcb4097134ff3c332f>
    <TaxCatchAll xmlns="e91758c7-56fe-470f-af14-e09fb7bafea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A183F95-7D52-42C4-A695-7747AD5716B9}">
  <ds:schemaRefs>
    <ds:schemaRef ds:uri="38503f7b-7af8-46b3-8c66-f338818e2883"/>
    <ds:schemaRef ds:uri="e91758c7-56fe-470f-af14-e09fb7bafe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E1C13AD-8664-4EC1-965C-BB757C2E73BD}">
  <ds:schemaRefs>
    <ds:schemaRef ds:uri="38503f7b-7af8-46b3-8c66-f338818e2883"/>
    <ds:schemaRef ds:uri="8f3a25f6-f11d-4011-8f56-23ac6dc45504"/>
    <ds:schemaRef ds:uri="a0f8827e-4280-47e6-9bed-e09adb3dbccc"/>
    <ds:schemaRef ds:uri="e91758c7-56fe-470f-af14-e09fb7bafe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AB3F3BA-7B93-48CB-BC4E-5117D4546B0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Presentation1[38]</Template>
  <TotalTime>3</TotalTime>
  <Words>1764</Words>
  <Application>Microsoft Office PowerPoint</Application>
  <PresentationFormat>Widescreen</PresentationFormat>
  <Paragraphs>145</Paragraphs>
  <Slides>17</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Courier New</vt:lpstr>
      <vt:lpstr>System Font Regular</vt:lpstr>
      <vt:lpstr>Wingdings</vt:lpstr>
      <vt:lpstr>Office Theme</vt:lpstr>
      <vt:lpstr>Resampling Methods</vt:lpstr>
      <vt:lpstr>Table Of Contents</vt:lpstr>
      <vt:lpstr>Resampling Methods</vt:lpstr>
      <vt:lpstr>Cross-Validation</vt:lpstr>
      <vt:lpstr>Validation Set Approach</vt:lpstr>
      <vt:lpstr>Leave-One-Out Cross-Validation </vt:lpstr>
      <vt:lpstr>K-Fold Validation</vt:lpstr>
      <vt:lpstr>Procedure</vt:lpstr>
      <vt:lpstr>Comparing K-Fold MSE</vt:lpstr>
      <vt:lpstr>Bias Variance Trade-Off</vt:lpstr>
      <vt:lpstr>Cross-Validation On Classification Problems</vt:lpstr>
      <vt:lpstr>Logistic Regression For Classification</vt:lpstr>
      <vt:lpstr>Model Selection With Cross-Validation</vt:lpstr>
      <vt:lpstr>The Bootstrap</vt:lpstr>
      <vt:lpstr> Bootstrap Results And Accuracy</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Umer Masroor</dc:creator>
  <cp:lastModifiedBy>Talha Mahmood</cp:lastModifiedBy>
  <cp:revision>87</cp:revision>
  <dcterms:created xsi:type="dcterms:W3CDTF">2019-10-30T05:14:41Z</dcterms:created>
  <dcterms:modified xsi:type="dcterms:W3CDTF">2024-10-28T05:37:24Z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0x010100DA16DB35958ED944B23160E219717C6E</vt:lpwstr>
  </property>
</Properties>
</file>