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0" r:id="rId3"/>
    <p:sldId id="258" r:id="rId4"/>
    <p:sldId id="261" r:id="rId5"/>
    <p:sldId id="262" r:id="rId6"/>
    <p:sldId id="263" r:id="rId7"/>
    <p:sldId id="264" r:id="rId8"/>
    <p:sldId id="265" r:id="rId9"/>
    <p:sldId id="266"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ACCD2"/>
          </a:solidFill>
        </a:fill>
      </a:tcStyle>
    </a:wholeTbl>
    <a:band2H>
      <a:tcTxStyle/>
      <a:tcStyle>
        <a:tcBdr/>
        <a:fill>
          <a:solidFill>
            <a:srgbClr val="E6E7EA"/>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DE3FF"/>
          </a:solidFill>
        </a:fill>
      </a:tcStyle>
    </a:wholeTbl>
    <a:band2H>
      <a:tcTxStyle/>
      <a:tcStyle>
        <a:tcBdr/>
        <a:fill>
          <a:solidFill>
            <a:srgbClr val="E8F2FF"/>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F5F5FF"/>
          </a:solidFill>
        </a:fill>
      </a:tcStyle>
    </a:wholeTbl>
    <a:band2H>
      <a:tcTxStyle/>
      <a:tcStyle>
        <a:tcBdr/>
        <a:fill>
          <a:solidFill>
            <a:srgbClr val="FAFAFF"/>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A"/>
          </a:solidFill>
        </a:fill>
      </a:tcStyle>
    </a:wholeTbl>
    <a:band2H>
      <a:tcTxStyle/>
      <a:tcStyle>
        <a:tcBdr/>
        <a:fill>
          <a:solidFill>
            <a:schemeClr val="accent6">
              <a:hueOff val="-14400000"/>
              <a:satOff val="-100000"/>
              <a:lumOff val="4901"/>
            </a:schemeClr>
          </a:solidFill>
        </a:fill>
      </a:tcStyle>
    </a:band2H>
    <a:firstCol>
      <a:tcTxStyle b="on" i="off">
        <a:font>
          <a:latin typeface="Arial"/>
          <a:ea typeface="Arial"/>
          <a:cs typeface="Arial"/>
        </a:font>
        <a:schemeClr val="accent6">
          <a:hueOff val="-14400000"/>
          <a:satOff val="-100000"/>
          <a:lumOff val="4901"/>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6">
              <a:hueOff val="-14400000"/>
              <a:satOff val="-100000"/>
              <a:lumOff val="4901"/>
            </a:schemeClr>
          </a:solidFill>
        </a:fill>
      </a:tcStyle>
    </a:lastRow>
    <a:firstRow>
      <a:tcTxStyle b="on" i="off">
        <a:font>
          <a:latin typeface="Arial"/>
          <a:ea typeface="Arial"/>
          <a:cs typeface="Arial"/>
        </a:font>
        <a:schemeClr val="accent6">
          <a:hueOff val="-14400000"/>
          <a:satOff val="-100000"/>
          <a:lumOff val="4901"/>
        </a:schemeClr>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ACCD2"/>
          </a:solidFill>
        </a:fill>
      </a:tcStyle>
    </a:wholeTbl>
    <a:band2H>
      <a:tcTxStyle/>
      <a:tcStyle>
        <a:tcBdr/>
        <a:fill>
          <a:solidFill>
            <a:srgbClr val="E6E7EA"/>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Row>
  </a:tblStyle>
  <a:tblStyle styleId="{2708684C-4D16-4618-839F-0558EEFCDFE6}" styleName="">
    <a:tblBg/>
    <a:wholeTbl>
      <a:tcTxStyle b="off"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chemeClr val="accent6">
              <a:hueOff val="-14400000"/>
              <a:satOff val="-100000"/>
              <a:lumOff val="4901"/>
            </a:schemeClr>
          </a:solidFill>
        </a:fill>
      </a:tcStyle>
    </a:band2H>
    <a:firstCol>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B">
    <p:bg>
      <p:bgPr>
        <a:solidFill>
          <a:schemeClr val="accent3"/>
        </a:solidFill>
        <a:effectLst/>
      </p:bgPr>
    </p:bg>
    <p:spTree>
      <p:nvGrpSpPr>
        <p:cNvPr id="1" name=""/>
        <p:cNvGrpSpPr/>
        <p:nvPr/>
      </p:nvGrpSpPr>
      <p:grpSpPr>
        <a:xfrm>
          <a:off x="0" y="0"/>
          <a:ext cx="0" cy="0"/>
          <a:chOff x="0" y="0"/>
          <a:chExt cx="0" cy="0"/>
        </a:xfrm>
      </p:grpSpPr>
      <p:pic>
        <p:nvPicPr>
          <p:cNvPr id="1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grpSp>
        <p:nvGrpSpPr>
          <p:cNvPr id="19" name="Picture 15"/>
          <p:cNvGrpSpPr/>
          <p:nvPr/>
        </p:nvGrpSpPr>
        <p:grpSpPr>
          <a:xfrm>
            <a:off x="0" y="0"/>
            <a:ext cx="12192000" cy="6858000"/>
            <a:chOff x="0" y="0"/>
            <a:chExt cx="12192000" cy="6858000"/>
          </a:xfrm>
        </p:grpSpPr>
        <p:sp>
          <p:nvSpPr>
            <p:cNvPr id="17" name="Rectangle"/>
            <p:cNvSpPr/>
            <p:nvPr/>
          </p:nvSpPr>
          <p:spPr>
            <a:xfrm>
              <a:off x="0" y="0"/>
              <a:ext cx="12192000" cy="6858000"/>
            </a:xfrm>
            <a:prstGeom prst="rect">
              <a:avLst/>
            </a:prstGeom>
            <a:solidFill>
              <a:schemeClr val="accent1"/>
            </a:solidFill>
            <a:ln w="12700" cap="flat">
              <a:noFill/>
              <a:miter lim="400000"/>
            </a:ln>
            <a:effectLst/>
          </p:spPr>
          <p:txBody>
            <a:bodyPr wrap="square" lIns="45719" tIns="45719" rIns="45719" bIns="45719" numCol="1" anchor="ctr">
              <a:noAutofit/>
            </a:bodyPr>
            <a:lstStyle/>
            <a:p>
              <a:endParaRPr/>
            </a:p>
          </p:txBody>
        </p:sp>
        <p:pic>
          <p:nvPicPr>
            <p:cNvPr id="18" name="image3.png" descr="image3.png"/>
            <p:cNvPicPr>
              <a:picLocks noChangeAspect="1"/>
            </p:cNvPicPr>
            <p:nvPr/>
          </p:nvPicPr>
          <p:blipFill>
            <a:blip r:embed="rId3"/>
            <a:stretch>
              <a:fillRect/>
            </a:stretch>
          </p:blipFill>
          <p:spPr>
            <a:xfrm>
              <a:off x="0" y="0"/>
              <a:ext cx="12192000" cy="6858000"/>
            </a:xfrm>
            <a:prstGeom prst="rect">
              <a:avLst/>
            </a:prstGeom>
            <a:ln w="12700" cap="flat">
              <a:noFill/>
              <a:miter lim="400000"/>
            </a:ln>
            <a:effectLst/>
          </p:spPr>
        </p:pic>
      </p:grpSp>
      <p:sp>
        <p:nvSpPr>
          <p:cNvPr id="20" name="Title Text"/>
          <p:cNvSpPr txBox="1">
            <a:spLocks noGrp="1"/>
          </p:cNvSpPr>
          <p:nvPr>
            <p:ph type="title"/>
          </p:nvPr>
        </p:nvSpPr>
        <p:spPr>
          <a:xfrm>
            <a:off x="549006" y="359999"/>
            <a:ext cx="11095202" cy="2387601"/>
          </a:xfrm>
          <a:prstGeom prst="rect">
            <a:avLst/>
          </a:prstGeom>
        </p:spPr>
        <p:txBody>
          <a:bodyPr anchor="b"/>
          <a:lstStyle>
            <a:lvl1pPr>
              <a:defRPr sz="5400">
                <a:solidFill>
                  <a:schemeClr val="accent6">
                    <a:hueOff val="-14400000"/>
                    <a:satOff val="-100000"/>
                    <a:lumOff val="4901"/>
                  </a:schemeClr>
                </a:solidFill>
              </a:defRPr>
            </a:lvl1pPr>
          </a:lstStyle>
          <a:p>
            <a:r>
              <a:t>Title Text</a:t>
            </a:r>
          </a:p>
        </p:txBody>
      </p:sp>
      <p:sp>
        <p:nvSpPr>
          <p:cNvPr id="21" name="Body Level One…"/>
          <p:cNvSpPr txBox="1">
            <a:spLocks noGrp="1"/>
          </p:cNvSpPr>
          <p:nvPr>
            <p:ph type="body" sz="half" idx="1"/>
          </p:nvPr>
        </p:nvSpPr>
        <p:spPr>
          <a:xfrm>
            <a:off x="549006" y="2879999"/>
            <a:ext cx="11095200" cy="1655763"/>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0" indent="914400">
              <a:buSzTx/>
              <a:buNone/>
              <a:defRPr>
                <a:solidFill>
                  <a:schemeClr val="accent6">
                    <a:hueOff val="-14400000"/>
                    <a:satOff val="-100000"/>
                    <a:lumOff val="4901"/>
                  </a:schemeClr>
                </a:solidFill>
              </a:defRPr>
            </a:lvl3pPr>
            <a:lvl4pPr marL="0" indent="1371600">
              <a:buSzTx/>
              <a:buNone/>
              <a:defRPr>
                <a:solidFill>
                  <a:schemeClr val="accent6">
                    <a:hueOff val="-14400000"/>
                    <a:satOff val="-100000"/>
                    <a:lumOff val="4901"/>
                  </a:schemeClr>
                </a:solidFill>
              </a:defRPr>
            </a:lvl4pPr>
            <a:lvl5pPr marL="0" indent="1828800">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22" name="Picture 13" descr="Picture 13"/>
          <p:cNvPicPr>
            <a:picLocks noChangeAspect="1"/>
          </p:cNvPicPr>
          <p:nvPr/>
        </p:nvPicPr>
        <p:blipFill>
          <a:blip r:embed="rId4"/>
          <a:stretch>
            <a:fillRect/>
          </a:stretch>
        </p:blipFill>
        <p:spPr>
          <a:xfrm>
            <a:off x="10613810" y="6392440"/>
            <a:ext cx="1029183" cy="292942"/>
          </a:xfrm>
          <a:prstGeom prst="rect">
            <a:avLst/>
          </a:prstGeom>
          <a:ln w="12700">
            <a:miter lim="400000"/>
          </a:ln>
        </p:spPr>
      </p:pic>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Content + Image A">
    <p:spTree>
      <p:nvGrpSpPr>
        <p:cNvPr id="1" name=""/>
        <p:cNvGrpSpPr/>
        <p:nvPr/>
      </p:nvGrpSpPr>
      <p:grpSpPr>
        <a:xfrm>
          <a:off x="0" y="0"/>
          <a:ext cx="0" cy="0"/>
          <a:chOff x="0" y="0"/>
          <a:chExt cx="0" cy="0"/>
        </a:xfrm>
      </p:grpSpPr>
      <p:pic>
        <p:nvPicPr>
          <p:cNvPr id="12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26"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27" name="Title Text"/>
          <p:cNvSpPr txBox="1">
            <a:spLocks noGrp="1"/>
          </p:cNvSpPr>
          <p:nvPr>
            <p:ph type="title"/>
          </p:nvPr>
        </p:nvSpPr>
        <p:spPr>
          <a:prstGeom prst="rect">
            <a:avLst/>
          </a:prstGeom>
        </p:spPr>
        <p:txBody>
          <a:bodyPr/>
          <a:lstStyle/>
          <a:p>
            <a:r>
              <a:t>Title Text</a:t>
            </a:r>
          </a:p>
        </p:txBody>
      </p:sp>
      <p:sp>
        <p:nvSpPr>
          <p:cNvPr id="128" name="Plassholder for bilde 4"/>
          <p:cNvSpPr>
            <a:spLocks noGrp="1"/>
          </p:cNvSpPr>
          <p:nvPr>
            <p:ph type="pic" sz="half" idx="21"/>
          </p:nvPr>
        </p:nvSpPr>
        <p:spPr>
          <a:xfrm>
            <a:off x="546014" y="1825624"/>
            <a:ext cx="6470696" cy="4351338"/>
          </a:xfrm>
          <a:prstGeom prst="rect">
            <a:avLst/>
          </a:prstGeom>
        </p:spPr>
        <p:txBody>
          <a:bodyPr lIns="91439" rIns="91439">
            <a:noAutofit/>
          </a:bodyPr>
          <a:lstStyle/>
          <a:p>
            <a:endParaRPr/>
          </a:p>
        </p:txBody>
      </p:sp>
      <p:sp>
        <p:nvSpPr>
          <p:cNvPr id="129" name="Body Level One…"/>
          <p:cNvSpPr txBox="1">
            <a:spLocks noGrp="1"/>
          </p:cNvSpPr>
          <p:nvPr>
            <p:ph type="body" sz="half" idx="1"/>
          </p:nvPr>
        </p:nvSpPr>
        <p:spPr>
          <a:xfrm>
            <a:off x="7480502" y="1825624"/>
            <a:ext cx="4162491"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Content + Image B">
    <p:spTree>
      <p:nvGrpSpPr>
        <p:cNvPr id="1" name=""/>
        <p:cNvGrpSpPr/>
        <p:nvPr/>
      </p:nvGrpSpPr>
      <p:grpSpPr>
        <a:xfrm>
          <a:off x="0" y="0"/>
          <a:ext cx="0" cy="0"/>
          <a:chOff x="0" y="0"/>
          <a:chExt cx="0" cy="0"/>
        </a:xfrm>
      </p:grpSpPr>
      <p:pic>
        <p:nvPicPr>
          <p:cNvPr id="13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38"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39" name="Title Text"/>
          <p:cNvSpPr txBox="1">
            <a:spLocks noGrp="1"/>
          </p:cNvSpPr>
          <p:nvPr>
            <p:ph type="title"/>
          </p:nvPr>
        </p:nvSpPr>
        <p:spPr>
          <a:prstGeom prst="rect">
            <a:avLst/>
          </a:prstGeom>
        </p:spPr>
        <p:txBody>
          <a:bodyPr/>
          <a:lstStyle/>
          <a:p>
            <a:r>
              <a:t>Title Text</a:t>
            </a:r>
          </a:p>
        </p:txBody>
      </p:sp>
      <p:sp>
        <p:nvSpPr>
          <p:cNvPr id="140" name="Plassholder for bilde 4"/>
          <p:cNvSpPr>
            <a:spLocks noGrp="1"/>
          </p:cNvSpPr>
          <p:nvPr>
            <p:ph type="pic" sz="half" idx="21"/>
          </p:nvPr>
        </p:nvSpPr>
        <p:spPr>
          <a:xfrm>
            <a:off x="549006" y="1825624"/>
            <a:ext cx="4160994" cy="4351338"/>
          </a:xfrm>
          <a:prstGeom prst="rect">
            <a:avLst/>
          </a:prstGeom>
        </p:spPr>
        <p:txBody>
          <a:bodyPr lIns="91439" rIns="91439">
            <a:noAutofit/>
          </a:bodyPr>
          <a:lstStyle/>
          <a:p>
            <a:endParaRPr/>
          </a:p>
        </p:txBody>
      </p:sp>
      <p:sp>
        <p:nvSpPr>
          <p:cNvPr id="141" name="Body Level One…"/>
          <p:cNvSpPr txBox="1">
            <a:spLocks noGrp="1"/>
          </p:cNvSpPr>
          <p:nvPr>
            <p:ph type="body" sz="half" idx="1"/>
          </p:nvPr>
        </p:nvSpPr>
        <p:spPr>
          <a:xfrm>
            <a:off x="5172597" y="1825624"/>
            <a:ext cx="6467402"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Content + 2 images">
    <p:spTree>
      <p:nvGrpSpPr>
        <p:cNvPr id="1" name=""/>
        <p:cNvGrpSpPr/>
        <p:nvPr/>
      </p:nvGrpSpPr>
      <p:grpSpPr>
        <a:xfrm>
          <a:off x="0" y="0"/>
          <a:ext cx="0" cy="0"/>
          <a:chOff x="0" y="0"/>
          <a:chExt cx="0" cy="0"/>
        </a:xfrm>
      </p:grpSpPr>
      <p:pic>
        <p:nvPicPr>
          <p:cNvPr id="14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50"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51" name="Plassholder for bilde 4"/>
          <p:cNvSpPr>
            <a:spLocks noGrp="1"/>
          </p:cNvSpPr>
          <p:nvPr>
            <p:ph type="pic" sz="quarter" idx="21"/>
          </p:nvPr>
        </p:nvSpPr>
        <p:spPr>
          <a:xfrm>
            <a:off x="549008" y="1825625"/>
            <a:ext cx="2771600" cy="2049691"/>
          </a:xfrm>
          <a:prstGeom prst="rect">
            <a:avLst/>
          </a:prstGeom>
        </p:spPr>
        <p:txBody>
          <a:bodyPr lIns="91439" rIns="91439">
            <a:noAutofit/>
          </a:bodyPr>
          <a:lstStyle/>
          <a:p>
            <a:endParaRPr/>
          </a:p>
        </p:txBody>
      </p:sp>
      <p:sp>
        <p:nvSpPr>
          <p:cNvPr id="152" name="Plassholder for bilde 4"/>
          <p:cNvSpPr>
            <a:spLocks noGrp="1"/>
          </p:cNvSpPr>
          <p:nvPr>
            <p:ph type="pic" sz="quarter" idx="22"/>
          </p:nvPr>
        </p:nvSpPr>
        <p:spPr>
          <a:xfrm>
            <a:off x="549008" y="4142104"/>
            <a:ext cx="2771999" cy="2049691"/>
          </a:xfrm>
          <a:prstGeom prst="rect">
            <a:avLst/>
          </a:prstGeom>
        </p:spPr>
        <p:txBody>
          <a:bodyPr lIns="91439" rIns="91439">
            <a:noAutofit/>
          </a:bodyPr>
          <a:lstStyle/>
          <a:p>
            <a:endParaRP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xfrm>
            <a:off x="3781006" y="1825625"/>
            <a:ext cx="7858993"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Content + Image C">
    <p:spTree>
      <p:nvGrpSpPr>
        <p:cNvPr id="1" name=""/>
        <p:cNvGrpSpPr/>
        <p:nvPr/>
      </p:nvGrpSpPr>
      <p:grpSpPr>
        <a:xfrm>
          <a:off x="0" y="0"/>
          <a:ext cx="0" cy="0"/>
          <a:chOff x="0" y="0"/>
          <a:chExt cx="0" cy="0"/>
        </a:xfrm>
      </p:grpSpPr>
      <p:pic>
        <p:nvPicPr>
          <p:cNvPr id="16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3"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5" name="Plassholder for bilde 4"/>
          <p:cNvSpPr>
            <a:spLocks noGrp="1"/>
          </p:cNvSpPr>
          <p:nvPr>
            <p:ph type="pic" idx="21"/>
          </p:nvPr>
        </p:nvSpPr>
        <p:spPr>
          <a:xfrm>
            <a:off x="6143214" y="-60136"/>
            <a:ext cx="6111638" cy="6258913"/>
          </a:xfrm>
          <a:prstGeom prst="rect">
            <a:avLst/>
          </a:prstGeom>
        </p:spPr>
        <p:txBody>
          <a:bodyPr lIns="91439" rIns="91439">
            <a:noAutofit/>
          </a:bodyPr>
          <a:lstStyle/>
          <a:p>
            <a:endParaRPr/>
          </a:p>
        </p:txBody>
      </p:sp>
      <p:sp>
        <p:nvSpPr>
          <p:cNvPr id="166" name="Body Level One…"/>
          <p:cNvSpPr txBox="1">
            <a:spLocks noGrp="1"/>
          </p:cNvSpPr>
          <p:nvPr>
            <p:ph type="body" sz="half" idx="1"/>
          </p:nvPr>
        </p:nvSpPr>
        <p:spPr>
          <a:xfrm>
            <a:off x="549006" y="1825625"/>
            <a:ext cx="5594208"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7" name="Title Text"/>
          <p:cNvSpPr txBox="1">
            <a:spLocks noGrp="1"/>
          </p:cNvSpPr>
          <p:nvPr>
            <p:ph type="title"/>
          </p:nvPr>
        </p:nvSpPr>
        <p:spPr>
          <a:xfrm>
            <a:off x="549008" y="570084"/>
            <a:ext cx="5379454" cy="1129846"/>
          </a:xfrm>
          <a:prstGeom prst="rect">
            <a:avLst/>
          </a:prstGeom>
        </p:spPr>
        <p:txBody>
          <a:bodyPr/>
          <a:lstStyle/>
          <a:p>
            <a:r>
              <a:t>Title Text</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Title and Content_Med Mønster">
    <p:spTree>
      <p:nvGrpSpPr>
        <p:cNvPr id="1" name=""/>
        <p:cNvGrpSpPr/>
        <p:nvPr/>
      </p:nvGrpSpPr>
      <p:grpSpPr>
        <a:xfrm>
          <a:off x="0" y="0"/>
          <a:ext cx="0" cy="0"/>
          <a:chOff x="0" y="0"/>
          <a:chExt cx="0" cy="0"/>
        </a:xfrm>
      </p:grpSpPr>
      <p:pic>
        <p:nvPicPr>
          <p:cNvPr id="17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76"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77" name="Body Level One…"/>
          <p:cNvSpPr txBox="1">
            <a:spLocks noGrp="1"/>
          </p:cNvSpPr>
          <p:nvPr>
            <p:ph type="body" sz="half" idx="1" hasCustomPrompt="1"/>
          </p:nvPr>
        </p:nvSpPr>
        <p:spPr>
          <a:xfrm>
            <a:off x="549008" y="1840864"/>
            <a:ext cx="5741435" cy="4351339"/>
          </a:xfrm>
          <a:prstGeom prst="rect">
            <a:avLst/>
          </a:prstGeom>
        </p:spPr>
        <p:txBody>
          <a:bodyPr/>
          <a:lstStyle>
            <a:lvl1pPr>
              <a:lnSpc>
                <a:spcPts val="3200"/>
              </a:lnSpc>
            </a:lvl1pPr>
            <a:lvl2pPr>
              <a:lnSpc>
                <a:spcPts val="3200"/>
              </a:lnSpc>
            </a:lvl2pPr>
            <a:lvl3pPr>
              <a:lnSpc>
                <a:spcPts val="3200"/>
              </a:lnSpc>
            </a:lvl3pPr>
            <a:lvl4pPr>
              <a:lnSpc>
                <a:spcPts val="3200"/>
              </a:lnSpc>
            </a:lvl4pPr>
            <a:lvl5pPr>
              <a:lnSpc>
                <a:spcPts val="3200"/>
              </a:lnSpc>
            </a:lvl5pPr>
          </a:lstStyle>
          <a:p>
            <a:r>
              <a:t>Second level</a:t>
            </a:r>
          </a:p>
          <a:p>
            <a:pPr lvl="1"/>
            <a:endParaRPr/>
          </a:p>
          <a:p>
            <a:pPr lvl="2"/>
            <a:endParaRPr/>
          </a:p>
          <a:p>
            <a:pPr lvl="3"/>
            <a:endParaRPr/>
          </a:p>
          <a:p>
            <a:pPr lvl="4"/>
            <a:endParaRPr/>
          </a:p>
        </p:txBody>
      </p:sp>
      <p:pic>
        <p:nvPicPr>
          <p:cNvPr id="17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79" name="Plassholder for bilde 4"/>
          <p:cNvSpPr>
            <a:spLocks noGrp="1"/>
          </p:cNvSpPr>
          <p:nvPr>
            <p:ph type="pic" idx="21"/>
          </p:nvPr>
        </p:nvSpPr>
        <p:spPr>
          <a:xfrm>
            <a:off x="6143214" y="-60136"/>
            <a:ext cx="6111638" cy="6258913"/>
          </a:xfrm>
          <a:prstGeom prst="rect">
            <a:avLst/>
          </a:prstGeom>
        </p:spPr>
        <p:txBody>
          <a:bodyPr lIns="91439" rIns="91439">
            <a:noAutofit/>
          </a:bodyPr>
          <a:lstStyle/>
          <a:p>
            <a:endParaRPr/>
          </a:p>
        </p:txBody>
      </p:sp>
      <p:sp>
        <p:nvSpPr>
          <p:cNvPr id="180" name="Title Text"/>
          <p:cNvSpPr txBox="1">
            <a:spLocks noGrp="1"/>
          </p:cNvSpPr>
          <p:nvPr>
            <p:ph type="title"/>
          </p:nvPr>
        </p:nvSpPr>
        <p:spPr>
          <a:xfrm>
            <a:off x="549008" y="570084"/>
            <a:ext cx="4606317" cy="1129846"/>
          </a:xfrm>
          <a:prstGeom prst="rect">
            <a:avLst/>
          </a:prstGeom>
        </p:spPr>
        <p:txBody>
          <a:bodyPr/>
          <a:lstStyle/>
          <a:p>
            <a:r>
              <a:t>Title Text</a:t>
            </a: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are tittel">
    <p:spTree>
      <p:nvGrpSpPr>
        <p:cNvPr id="1" name=""/>
        <p:cNvGrpSpPr/>
        <p:nvPr/>
      </p:nvGrpSpPr>
      <p:grpSpPr>
        <a:xfrm>
          <a:off x="0" y="0"/>
          <a:ext cx="0" cy="0"/>
          <a:chOff x="0" y="0"/>
          <a:chExt cx="0" cy="0"/>
        </a:xfrm>
      </p:grpSpPr>
      <p:pic>
        <p:nvPicPr>
          <p:cNvPr id="18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89"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hapter Slide A">
    <p:bg>
      <p:bgPr>
        <a:solidFill>
          <a:srgbClr val="DBF0FA"/>
        </a:solidFill>
        <a:effectLst/>
      </p:bgPr>
    </p:bg>
    <p:spTree>
      <p:nvGrpSpPr>
        <p:cNvPr id="1" name=""/>
        <p:cNvGrpSpPr/>
        <p:nvPr/>
      </p:nvGrpSpPr>
      <p:grpSpPr>
        <a:xfrm>
          <a:off x="0" y="0"/>
          <a:ext cx="0" cy="0"/>
          <a:chOff x="0" y="0"/>
          <a:chExt cx="0" cy="0"/>
        </a:xfrm>
      </p:grpSpPr>
      <p:pic>
        <p:nvPicPr>
          <p:cNvPr id="19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98"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99" name="Body Level One…"/>
          <p:cNvSpPr txBox="1">
            <a:spLocks noGrp="1"/>
          </p:cNvSpPr>
          <p:nvPr>
            <p:ph type="body" sz="quarter" idx="1" hasCustomPrompt="1"/>
          </p:nvPr>
        </p:nvSpPr>
        <p:spPr>
          <a:xfrm>
            <a:off x="549006" y="4985258"/>
            <a:ext cx="11212071" cy="1185736"/>
          </a:xfrm>
          <a:prstGeom prst="rect">
            <a:avLst/>
          </a:prstGeom>
        </p:spPr>
        <p:txBody>
          <a:bodyPr/>
          <a:lstStyle>
            <a:lvl2pPr marL="0" indent="457200">
              <a:buSzTx/>
              <a:buNone/>
            </a:lvl2pPr>
            <a:lvl3pPr marL="1143000" indent="-228600"/>
            <a:lvl4pPr marL="1600200" indent="-228600"/>
            <a:lvl5pPr marL="2057400" indent="-228600"/>
          </a:lstStyle>
          <a:p>
            <a:r>
              <a:t>Second level</a:t>
            </a:r>
          </a:p>
          <a:p>
            <a:pPr lvl="1"/>
            <a:endParaRPr/>
          </a:p>
          <a:p>
            <a:pPr lvl="2"/>
            <a:endParaRPr/>
          </a:p>
          <a:p>
            <a:pPr lvl="3"/>
            <a:endParaRPr/>
          </a:p>
          <a:p>
            <a:pPr lvl="4"/>
            <a:endParaRPr/>
          </a:p>
        </p:txBody>
      </p:sp>
      <p:pic>
        <p:nvPicPr>
          <p:cNvPr id="20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01"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lvl1pPr>
          </a:lstStyle>
          <a:p>
            <a:r>
              <a:t>Kapittel tittel</a:t>
            </a: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pter Slide A - with image">
    <p:bg>
      <p:bgPr>
        <a:solidFill>
          <a:srgbClr val="DBF0FA"/>
        </a:solidFill>
        <a:effectLst/>
      </p:bgPr>
    </p:bg>
    <p:spTree>
      <p:nvGrpSpPr>
        <p:cNvPr id="1" name=""/>
        <p:cNvGrpSpPr/>
        <p:nvPr/>
      </p:nvGrpSpPr>
      <p:grpSpPr>
        <a:xfrm>
          <a:off x="0" y="0"/>
          <a:ext cx="0" cy="0"/>
          <a:chOff x="0" y="0"/>
          <a:chExt cx="0" cy="0"/>
        </a:xfrm>
      </p:grpSpPr>
      <p:pic>
        <p:nvPicPr>
          <p:cNvPr id="20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10"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11" name="Body Level One…"/>
          <p:cNvSpPr txBox="1">
            <a:spLocks noGrp="1"/>
          </p:cNvSpPr>
          <p:nvPr>
            <p:ph type="body" sz="quarter" idx="1" hasCustomPrompt="1"/>
          </p:nvPr>
        </p:nvSpPr>
        <p:spPr>
          <a:xfrm>
            <a:off x="549006" y="4985258"/>
            <a:ext cx="11212071" cy="1185736"/>
          </a:xfrm>
          <a:prstGeom prst="rect">
            <a:avLst/>
          </a:prstGeom>
        </p:spPr>
        <p:txBody>
          <a:bodyPr/>
          <a:lstStyle>
            <a:lvl2pPr marL="0" indent="457200">
              <a:buSzTx/>
              <a:buNone/>
            </a:lvl2pPr>
            <a:lvl3pPr marL="1143000" indent="-228600"/>
            <a:lvl4pPr marL="1600200" indent="-228600"/>
            <a:lvl5pPr marL="2057400" indent="-228600"/>
          </a:lstStyle>
          <a:p>
            <a:r>
              <a:t>Second level</a:t>
            </a:r>
          </a:p>
          <a:p>
            <a:pPr lvl="1"/>
            <a:endParaRPr/>
          </a:p>
          <a:p>
            <a:pPr lvl="2"/>
            <a:endParaRPr/>
          </a:p>
          <a:p>
            <a:pPr lvl="3"/>
            <a:endParaRPr/>
          </a:p>
          <a:p>
            <a:pPr lvl="4"/>
            <a:endParaRPr/>
          </a:p>
        </p:txBody>
      </p:sp>
      <p:pic>
        <p:nvPicPr>
          <p:cNvPr id="21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13"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lvl1pPr>
          </a:lstStyle>
          <a:p>
            <a:r>
              <a:t>Kapittel tittel</a:t>
            </a:r>
          </a:p>
        </p:txBody>
      </p:sp>
      <p:sp>
        <p:nvSpPr>
          <p:cNvPr id="214" name="Plassholder for bilde 4"/>
          <p:cNvSpPr>
            <a:spLocks noGrp="1"/>
          </p:cNvSpPr>
          <p:nvPr>
            <p:ph type="pic" idx="21"/>
          </p:nvPr>
        </p:nvSpPr>
        <p:spPr>
          <a:xfrm>
            <a:off x="-36651" y="-489859"/>
            <a:ext cx="12244418" cy="4084398"/>
          </a:xfrm>
          <a:prstGeom prst="rect">
            <a:avLst/>
          </a:prstGeom>
        </p:spPr>
        <p:txBody>
          <a:bodyPr lIns="91439" rIns="91439">
            <a:noAutofit/>
          </a:bodyPr>
          <a:lstStyle/>
          <a:p>
            <a:endParaRP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hapter Slide B">
    <p:bg>
      <p:bgPr>
        <a:solidFill>
          <a:srgbClr val="003366"/>
        </a:solidFill>
        <a:effectLst/>
      </p:bgPr>
    </p:bg>
    <p:spTree>
      <p:nvGrpSpPr>
        <p:cNvPr id="1" name=""/>
        <p:cNvGrpSpPr/>
        <p:nvPr/>
      </p:nvGrpSpPr>
      <p:grpSpPr>
        <a:xfrm>
          <a:off x="0" y="0"/>
          <a:ext cx="0" cy="0"/>
          <a:chOff x="0" y="0"/>
          <a:chExt cx="0" cy="0"/>
        </a:xfrm>
      </p:grpSpPr>
      <p:pic>
        <p:nvPicPr>
          <p:cNvPr id="22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23"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24" name="Ellipse 1"/>
          <p:cNvSpPr/>
          <p:nvPr/>
        </p:nvSpPr>
        <p:spPr>
          <a:xfrm>
            <a:off x="10757647" y="5991225"/>
            <a:ext cx="591673" cy="365127"/>
          </a:xfrm>
          <a:prstGeom prst="ellipse">
            <a:avLst/>
          </a:prstGeom>
          <a:solidFill>
            <a:schemeClr val="accent1"/>
          </a:solidFill>
          <a:ln w="12700">
            <a:solidFill>
              <a:schemeClr val="accent1"/>
            </a:solidFill>
            <a:miter/>
          </a:ln>
        </p:spPr>
        <p:txBody>
          <a:bodyPr lIns="45719" rIns="45719" anchor="ctr"/>
          <a:lstStyle/>
          <a:p>
            <a:pPr algn="ctr">
              <a:defRPr>
                <a:solidFill>
                  <a:schemeClr val="accent6">
                    <a:hueOff val="-14400000"/>
                    <a:satOff val="-100000"/>
                    <a:lumOff val="4901"/>
                  </a:schemeClr>
                </a:solidFill>
              </a:defRPr>
            </a:pPr>
            <a:endParaRPr/>
          </a:p>
        </p:txBody>
      </p:sp>
      <p:sp>
        <p:nvSpPr>
          <p:cNvPr id="225" name="Body Level One…"/>
          <p:cNvSpPr txBox="1">
            <a:spLocks noGrp="1"/>
          </p:cNvSpPr>
          <p:nvPr>
            <p:ph type="body" sz="quarter" idx="1" hasCustomPrompt="1"/>
          </p:nvPr>
        </p:nvSpPr>
        <p:spPr>
          <a:xfrm>
            <a:off x="556936" y="4985258"/>
            <a:ext cx="11212071" cy="1185736"/>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1143000" indent="-228600">
              <a:defRPr>
                <a:solidFill>
                  <a:schemeClr val="accent6">
                    <a:hueOff val="-14400000"/>
                    <a:satOff val="-100000"/>
                    <a:lumOff val="4901"/>
                  </a:schemeClr>
                </a:solidFill>
              </a:defRPr>
            </a:lvl3pPr>
            <a:lvl4pPr marL="1600200" indent="-228600">
              <a:defRPr>
                <a:solidFill>
                  <a:schemeClr val="accent6">
                    <a:hueOff val="-14400000"/>
                    <a:satOff val="-100000"/>
                    <a:lumOff val="4901"/>
                  </a:schemeClr>
                </a:solidFill>
              </a:defRPr>
            </a:lvl4pPr>
            <a:lvl5pPr marL="2057400" indent="-228600">
              <a:defRPr>
                <a:solidFill>
                  <a:schemeClr val="accent6">
                    <a:hueOff val="-14400000"/>
                    <a:satOff val="-100000"/>
                    <a:lumOff val="4901"/>
                  </a:schemeClr>
                </a:solidFill>
              </a:defRPr>
            </a:lvl5pPr>
          </a:lstStyle>
          <a:p>
            <a:r>
              <a:t>Second level</a:t>
            </a:r>
          </a:p>
          <a:p>
            <a:pPr lvl="1"/>
            <a:endParaRPr/>
          </a:p>
          <a:p>
            <a:pPr lvl="2"/>
            <a:endParaRPr/>
          </a:p>
          <a:p>
            <a:pPr lvl="3"/>
            <a:endParaRPr/>
          </a:p>
          <a:p>
            <a:pPr lvl="4"/>
            <a:endParaRPr/>
          </a:p>
        </p:txBody>
      </p:sp>
      <p:pic>
        <p:nvPicPr>
          <p:cNvPr id="226"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27"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solidFill>
                  <a:schemeClr val="accent6">
                    <a:hueOff val="-14400000"/>
                    <a:satOff val="-100000"/>
                    <a:lumOff val="4901"/>
                  </a:schemeClr>
                </a:solidFill>
              </a:defRPr>
            </a:lvl1pPr>
          </a:lstStyle>
          <a:p>
            <a:r>
              <a:t>Kapittel tittel</a:t>
            </a:r>
          </a:p>
        </p:txBody>
      </p:sp>
      <p:pic>
        <p:nvPicPr>
          <p:cNvPr id="228" name="Picture 13" descr="Picture 13"/>
          <p:cNvPicPr>
            <a:picLocks noChangeAspect="1"/>
          </p:cNvPicPr>
          <p:nvPr/>
        </p:nvPicPr>
        <p:blipFill>
          <a:blip r:embed="rId3"/>
          <a:stretch>
            <a:fillRect/>
          </a:stretch>
        </p:blipFill>
        <p:spPr>
          <a:xfrm>
            <a:off x="10898658" y="6440566"/>
            <a:ext cx="744335" cy="211864"/>
          </a:xfrm>
          <a:prstGeom prst="rect">
            <a:avLst/>
          </a:prstGeom>
          <a:ln w="12700">
            <a:miter lim="400000"/>
          </a:ln>
        </p:spPr>
      </p:pic>
      <p:pic>
        <p:nvPicPr>
          <p:cNvPr id="229" name="Bilde 7" descr="Bilde 7"/>
          <p:cNvPicPr>
            <a:picLocks noChangeAspect="1"/>
          </p:cNvPicPr>
          <p:nvPr/>
        </p:nvPicPr>
        <p:blipFill>
          <a:blip r:embed="rId4"/>
          <a:stretch>
            <a:fillRect/>
          </a:stretch>
        </p:blipFill>
        <p:spPr>
          <a:xfrm>
            <a:off x="10784905" y="5991225"/>
            <a:ext cx="858087" cy="509395"/>
          </a:xfrm>
          <a:prstGeom prst="rect">
            <a:avLst/>
          </a:prstGeom>
          <a:ln w="12700">
            <a:miter lim="400000"/>
          </a:ln>
        </p:spPr>
      </p:pic>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hapter Slide B - with image">
    <p:bg>
      <p:bgPr>
        <a:solidFill>
          <a:srgbClr val="003366"/>
        </a:solidFill>
        <a:effectLst/>
      </p:bgPr>
    </p:bg>
    <p:spTree>
      <p:nvGrpSpPr>
        <p:cNvPr id="1" name=""/>
        <p:cNvGrpSpPr/>
        <p:nvPr/>
      </p:nvGrpSpPr>
      <p:grpSpPr>
        <a:xfrm>
          <a:off x="0" y="0"/>
          <a:ext cx="0" cy="0"/>
          <a:chOff x="0" y="0"/>
          <a:chExt cx="0" cy="0"/>
        </a:xfrm>
      </p:grpSpPr>
      <p:pic>
        <p:nvPicPr>
          <p:cNvPr id="23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38"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39" name="Body Level One…"/>
          <p:cNvSpPr txBox="1">
            <a:spLocks noGrp="1"/>
          </p:cNvSpPr>
          <p:nvPr>
            <p:ph type="body" sz="quarter" idx="1" hasCustomPrompt="1"/>
          </p:nvPr>
        </p:nvSpPr>
        <p:spPr>
          <a:xfrm>
            <a:off x="549006" y="4985258"/>
            <a:ext cx="11212071" cy="1185736"/>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1143000" indent="-228600">
              <a:defRPr>
                <a:solidFill>
                  <a:schemeClr val="accent6">
                    <a:hueOff val="-14400000"/>
                    <a:satOff val="-100000"/>
                    <a:lumOff val="4901"/>
                  </a:schemeClr>
                </a:solidFill>
              </a:defRPr>
            </a:lvl3pPr>
            <a:lvl4pPr marL="1600200" indent="-228600">
              <a:defRPr>
                <a:solidFill>
                  <a:schemeClr val="accent6">
                    <a:hueOff val="-14400000"/>
                    <a:satOff val="-100000"/>
                    <a:lumOff val="4901"/>
                  </a:schemeClr>
                </a:solidFill>
              </a:defRPr>
            </a:lvl4pPr>
            <a:lvl5pPr marL="2057400" indent="-228600">
              <a:defRPr>
                <a:solidFill>
                  <a:schemeClr val="accent6">
                    <a:hueOff val="-14400000"/>
                    <a:satOff val="-100000"/>
                    <a:lumOff val="4901"/>
                  </a:schemeClr>
                </a:solidFill>
              </a:defRPr>
            </a:lvl5pPr>
          </a:lstStyle>
          <a:p>
            <a:r>
              <a:t>Second level</a:t>
            </a:r>
          </a:p>
          <a:p>
            <a:pPr lvl="1"/>
            <a:endParaRPr/>
          </a:p>
          <a:p>
            <a:pPr lvl="2"/>
            <a:endParaRPr/>
          </a:p>
          <a:p>
            <a:pPr lvl="3"/>
            <a:endParaRPr/>
          </a:p>
          <a:p>
            <a:pPr lvl="4"/>
            <a:endParaRPr/>
          </a:p>
        </p:txBody>
      </p:sp>
      <p:pic>
        <p:nvPicPr>
          <p:cNvPr id="24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41"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solidFill>
                  <a:schemeClr val="accent6">
                    <a:hueOff val="-14400000"/>
                    <a:satOff val="-100000"/>
                    <a:lumOff val="4901"/>
                  </a:schemeClr>
                </a:solidFill>
              </a:defRPr>
            </a:lvl1pPr>
          </a:lstStyle>
          <a:p>
            <a:r>
              <a:t>Kapittel tittel</a:t>
            </a:r>
          </a:p>
        </p:txBody>
      </p:sp>
      <p:pic>
        <p:nvPicPr>
          <p:cNvPr id="242" name="Picture 13" descr="Picture 13"/>
          <p:cNvPicPr>
            <a:picLocks noChangeAspect="1"/>
          </p:cNvPicPr>
          <p:nvPr/>
        </p:nvPicPr>
        <p:blipFill>
          <a:blip r:embed="rId3"/>
          <a:stretch>
            <a:fillRect/>
          </a:stretch>
        </p:blipFill>
        <p:spPr>
          <a:xfrm>
            <a:off x="10898658" y="6440566"/>
            <a:ext cx="744335" cy="211864"/>
          </a:xfrm>
          <a:prstGeom prst="rect">
            <a:avLst/>
          </a:prstGeom>
          <a:ln w="12700">
            <a:miter lim="400000"/>
          </a:ln>
        </p:spPr>
      </p:pic>
      <p:sp>
        <p:nvSpPr>
          <p:cNvPr id="243" name="Plassholder for bilde 4"/>
          <p:cNvSpPr>
            <a:spLocks noGrp="1"/>
          </p:cNvSpPr>
          <p:nvPr>
            <p:ph type="pic" idx="21"/>
          </p:nvPr>
        </p:nvSpPr>
        <p:spPr>
          <a:xfrm>
            <a:off x="-1" y="-489859"/>
            <a:ext cx="12244418" cy="4084398"/>
          </a:xfrm>
          <a:prstGeom prst="rect">
            <a:avLst/>
          </a:prstGeom>
        </p:spPr>
        <p:txBody>
          <a:bodyPr lIns="91439" rIns="91439">
            <a:noAutofit/>
          </a:bodyPr>
          <a:lstStyle/>
          <a:p>
            <a:endParaRPr/>
          </a:p>
        </p:txBody>
      </p:sp>
      <p:sp>
        <p:nvSpPr>
          <p:cNvPr id="244" name="Ellipse 9"/>
          <p:cNvSpPr/>
          <p:nvPr/>
        </p:nvSpPr>
        <p:spPr>
          <a:xfrm>
            <a:off x="10757647" y="5991225"/>
            <a:ext cx="591673" cy="365127"/>
          </a:xfrm>
          <a:prstGeom prst="ellipse">
            <a:avLst/>
          </a:prstGeom>
          <a:solidFill>
            <a:schemeClr val="accent1"/>
          </a:solidFill>
          <a:ln w="12700">
            <a:solidFill>
              <a:schemeClr val="accent1"/>
            </a:solidFill>
            <a:miter/>
          </a:ln>
        </p:spPr>
        <p:txBody>
          <a:bodyPr lIns="45719" rIns="45719" anchor="ctr"/>
          <a:lstStyle/>
          <a:p>
            <a:pPr algn="ctr">
              <a:defRPr>
                <a:solidFill>
                  <a:schemeClr val="accent6">
                    <a:hueOff val="-14400000"/>
                    <a:satOff val="-100000"/>
                    <a:lumOff val="4901"/>
                  </a:schemeClr>
                </a:solidFill>
              </a:defRPr>
            </a:pPr>
            <a:endParaRPr/>
          </a:p>
        </p:txBody>
      </p:sp>
      <p:pic>
        <p:nvPicPr>
          <p:cNvPr id="245" name="Bilde 10" descr="Bilde 10"/>
          <p:cNvPicPr>
            <a:picLocks noChangeAspect="1"/>
          </p:cNvPicPr>
          <p:nvPr/>
        </p:nvPicPr>
        <p:blipFill>
          <a:blip r:embed="rId4"/>
          <a:stretch>
            <a:fillRect/>
          </a:stretch>
        </p:blipFill>
        <p:spPr>
          <a:xfrm>
            <a:off x="10784905" y="5991225"/>
            <a:ext cx="858087" cy="509395"/>
          </a:xfrm>
          <a:prstGeom prst="rect">
            <a:avLst/>
          </a:prstGeom>
          <a:ln w="12700">
            <a:miter lim="400000"/>
          </a:ln>
        </p:spPr>
      </p:pic>
      <p:sp>
        <p:nvSpPr>
          <p:cNvPr id="2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ontent A - with elements">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4_Bare tittel">
    <p:spTree>
      <p:nvGrpSpPr>
        <p:cNvPr id="1" name=""/>
        <p:cNvGrpSpPr/>
        <p:nvPr/>
      </p:nvGrpSpPr>
      <p:grpSpPr>
        <a:xfrm>
          <a:off x="0" y="0"/>
          <a:ext cx="0" cy="0"/>
          <a:chOff x="0" y="0"/>
          <a:chExt cx="0" cy="0"/>
        </a:xfrm>
      </p:grpSpPr>
      <p:pic>
        <p:nvPicPr>
          <p:cNvPr id="25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54"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55"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pic>
        <p:nvPicPr>
          <p:cNvPr id="256"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3_Tittel og tosidet innhold">
    <p:spTree>
      <p:nvGrpSpPr>
        <p:cNvPr id="1" name=""/>
        <p:cNvGrpSpPr/>
        <p:nvPr/>
      </p:nvGrpSpPr>
      <p:grpSpPr>
        <a:xfrm>
          <a:off x="0" y="0"/>
          <a:ext cx="0" cy="0"/>
          <a:chOff x="0" y="0"/>
          <a:chExt cx="0" cy="0"/>
        </a:xfrm>
      </p:grpSpPr>
      <p:pic>
        <p:nvPicPr>
          <p:cNvPr id="2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65"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266"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67" name="Body Level One…"/>
          <p:cNvSpPr txBox="1">
            <a:spLocks noGrp="1"/>
          </p:cNvSpPr>
          <p:nvPr>
            <p:ph type="body" sz="half" idx="1"/>
          </p:nvPr>
        </p:nvSpPr>
        <p:spPr>
          <a:xfrm>
            <a:off x="391886" y="2466474"/>
            <a:ext cx="5449445" cy="3710491"/>
          </a:xfrm>
          <a:prstGeom prst="rect">
            <a:avLst/>
          </a:prstGeom>
        </p:spPr>
        <p:txBody>
          <a:bodyPr/>
          <a:lstStyle>
            <a:lvl1pPr defTabSz="914377">
              <a:lnSpc>
                <a:spcPct val="90000"/>
              </a:lnSpc>
              <a:spcBef>
                <a:spcPts val="0"/>
              </a:spcBef>
              <a:defRPr sz="1800">
                <a:solidFill>
                  <a:schemeClr val="accent1"/>
                </a:solidFill>
                <a:latin typeface="+mj-lt"/>
                <a:ea typeface="+mj-ea"/>
                <a:cs typeface="+mj-cs"/>
                <a:sym typeface="Calibri"/>
              </a:defRPr>
            </a:lvl1pPr>
            <a:lvl2pPr marL="450850" indent="-227013" defTabSz="914377">
              <a:lnSpc>
                <a:spcPct val="90000"/>
              </a:lnSpc>
              <a:spcBef>
                <a:spcPts val="0"/>
              </a:spcBef>
              <a:defRPr sz="1800">
                <a:solidFill>
                  <a:schemeClr val="accent1"/>
                </a:solidFill>
                <a:latin typeface="+mj-lt"/>
                <a:ea typeface="+mj-ea"/>
                <a:cs typeface="+mj-cs"/>
                <a:sym typeface="Calibri"/>
              </a:defRPr>
            </a:lvl2pPr>
            <a:lvl3pPr marL="804862" indent="-227012" defTabSz="914377">
              <a:lnSpc>
                <a:spcPct val="90000"/>
              </a:lnSpc>
              <a:spcBef>
                <a:spcPts val="0"/>
              </a:spcBef>
              <a:buSzPct val="120000"/>
              <a:buChar char="◦"/>
              <a:defRPr sz="1800">
                <a:solidFill>
                  <a:schemeClr val="accent1"/>
                </a:solidFill>
                <a:latin typeface="+mj-lt"/>
                <a:ea typeface="+mj-ea"/>
                <a:cs typeface="+mj-cs"/>
                <a:sym typeface="Calibri"/>
              </a:defRPr>
            </a:lvl3pPr>
            <a:lvl4pPr marL="1166812" indent="-227012" defTabSz="914377">
              <a:lnSpc>
                <a:spcPct val="90000"/>
              </a:lnSpc>
              <a:spcBef>
                <a:spcPts val="0"/>
              </a:spcBef>
              <a:buChar char="▪"/>
              <a:defRPr sz="1800">
                <a:solidFill>
                  <a:schemeClr val="accent1"/>
                </a:solidFill>
                <a:latin typeface="+mj-lt"/>
                <a:ea typeface="+mj-ea"/>
                <a:cs typeface="+mj-cs"/>
                <a:sym typeface="Calibri"/>
              </a:defRPr>
            </a:lvl4pPr>
            <a:lvl5pPr marL="1433512" indent="-227012" defTabSz="914377">
              <a:lnSpc>
                <a:spcPct val="90000"/>
              </a:lnSpc>
              <a:spcBef>
                <a:spcPts val="0"/>
              </a:spcBef>
              <a:buChar char="▫"/>
              <a:defRPr sz="1800">
                <a:solidFill>
                  <a:schemeClr val="accent1"/>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68"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269" name="Plassholder for tekst 22"/>
          <p:cNvSpPr>
            <a:spLocks noGrp="1"/>
          </p:cNvSpPr>
          <p:nvPr>
            <p:ph type="body" sz="quarter" idx="21"/>
          </p:nvPr>
        </p:nvSpPr>
        <p:spPr>
          <a:xfrm>
            <a:off x="391886" y="1844675"/>
            <a:ext cx="5449445"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270" name="Plassholder for tekst 22"/>
          <p:cNvSpPr>
            <a:spLocks noGrp="1"/>
          </p:cNvSpPr>
          <p:nvPr>
            <p:ph type="body" sz="quarter" idx="22"/>
          </p:nvPr>
        </p:nvSpPr>
        <p:spPr>
          <a:xfrm>
            <a:off x="6307127" y="1844675"/>
            <a:ext cx="5449446"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5_Ingen tittel">
    <p:spTree>
      <p:nvGrpSpPr>
        <p:cNvPr id="1" name=""/>
        <p:cNvGrpSpPr/>
        <p:nvPr/>
      </p:nvGrpSpPr>
      <p:grpSpPr>
        <a:xfrm>
          <a:off x="0" y="0"/>
          <a:ext cx="0" cy="0"/>
          <a:chOff x="0" y="0"/>
          <a:chExt cx="0" cy="0"/>
        </a:xfrm>
      </p:grpSpPr>
      <p:pic>
        <p:nvPicPr>
          <p:cNvPr id="27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79"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280" name="Bilde 1" descr="Bilde 1"/>
          <p:cNvPicPr>
            <a:picLocks noChangeAspect="1"/>
          </p:cNvPicPr>
          <p:nvPr/>
        </p:nvPicPr>
        <p:blipFill>
          <a:blip r:embed="rId3"/>
          <a:stretch>
            <a:fillRect/>
          </a:stretch>
        </p:blipFill>
        <p:spPr>
          <a:xfrm>
            <a:off x="10418399" y="219599"/>
            <a:ext cx="1353406" cy="385202"/>
          </a:xfrm>
          <a:prstGeom prst="rect">
            <a:avLst/>
          </a:prstGeom>
          <a:ln w="12700">
            <a:miter lim="400000"/>
          </a:ln>
        </p:spPr>
      </p:pic>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5_Bare tittel">
    <p:spTree>
      <p:nvGrpSpPr>
        <p:cNvPr id="1" name=""/>
        <p:cNvGrpSpPr/>
        <p:nvPr/>
      </p:nvGrpSpPr>
      <p:grpSpPr>
        <a:xfrm>
          <a:off x="0" y="0"/>
          <a:ext cx="0" cy="0"/>
          <a:chOff x="0" y="0"/>
          <a:chExt cx="0" cy="0"/>
        </a:xfrm>
      </p:grpSpPr>
      <p:pic>
        <p:nvPicPr>
          <p:cNvPr id="28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89"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90"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pic>
        <p:nvPicPr>
          <p:cNvPr id="291"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4_Tittel og tosidet innhold">
    <p:spTree>
      <p:nvGrpSpPr>
        <p:cNvPr id="1" name=""/>
        <p:cNvGrpSpPr/>
        <p:nvPr/>
      </p:nvGrpSpPr>
      <p:grpSpPr>
        <a:xfrm>
          <a:off x="0" y="0"/>
          <a:ext cx="0" cy="0"/>
          <a:chOff x="0" y="0"/>
          <a:chExt cx="0" cy="0"/>
        </a:xfrm>
      </p:grpSpPr>
      <p:pic>
        <p:nvPicPr>
          <p:cNvPr id="29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00"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01" name="Rektangel 6"/>
          <p:cNvSpPr/>
          <p:nvPr/>
        </p:nvSpPr>
        <p:spPr>
          <a:xfrm>
            <a:off x="0" y="0"/>
            <a:ext cx="12192000" cy="7112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02" name="Body Level One…"/>
          <p:cNvSpPr txBox="1">
            <a:spLocks noGrp="1"/>
          </p:cNvSpPr>
          <p:nvPr>
            <p:ph type="body" sz="quarter" idx="1"/>
          </p:nvPr>
        </p:nvSpPr>
        <p:spPr>
          <a:xfrm>
            <a:off x="409879" y="245837"/>
            <a:ext cx="7224636" cy="363764"/>
          </a:xfrm>
          <a:prstGeom prst="rect">
            <a:avLst/>
          </a:prstGeom>
        </p:spPr>
        <p:txBody>
          <a:bodyPr/>
          <a:lstStyle>
            <a:lvl1pPr>
              <a:defRPr sz="2100" b="1">
                <a:solidFill>
                  <a:schemeClr val="accent2"/>
                </a:solidFill>
              </a:defRPr>
            </a:lvl1pPr>
            <a:lvl2pPr marL="675409" indent="-218209">
              <a:defRPr sz="2100" b="1">
                <a:solidFill>
                  <a:schemeClr val="accent2"/>
                </a:solidFill>
              </a:defRPr>
            </a:lvl2pPr>
            <a:lvl3pPr marL="1181100" indent="-266700">
              <a:defRPr sz="2100" b="1">
                <a:solidFill>
                  <a:schemeClr val="accent2"/>
                </a:solidFill>
              </a:defRPr>
            </a:lvl3pPr>
            <a:lvl4pPr marL="1671637" indent="-300037">
              <a:defRPr sz="2100" b="1">
                <a:solidFill>
                  <a:schemeClr val="accent2"/>
                </a:solidFill>
              </a:defRPr>
            </a:lvl4pPr>
            <a:lvl5pPr marL="2128837" indent="-300037">
              <a:defRPr sz="2100" b="1">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pic>
        <p:nvPicPr>
          <p:cNvPr id="303"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304"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305" name="Plassholder for tekst 22"/>
          <p:cNvSpPr>
            <a:spLocks noGrp="1"/>
          </p:cNvSpPr>
          <p:nvPr>
            <p:ph type="body" sz="quarter" idx="21"/>
          </p:nvPr>
        </p:nvSpPr>
        <p:spPr>
          <a:xfrm>
            <a:off x="391886" y="1844675"/>
            <a:ext cx="5449445"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306" name="Plassholder for tekst 22"/>
          <p:cNvSpPr>
            <a:spLocks noGrp="1"/>
          </p:cNvSpPr>
          <p:nvPr>
            <p:ph type="body" sz="quarter" idx="22"/>
          </p:nvPr>
        </p:nvSpPr>
        <p:spPr>
          <a:xfrm>
            <a:off x="6307127" y="1844675"/>
            <a:ext cx="5449446"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307"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31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15"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16"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tellysbilde">
    <p:spTree>
      <p:nvGrpSpPr>
        <p:cNvPr id="1" name=""/>
        <p:cNvGrpSpPr/>
        <p:nvPr/>
      </p:nvGrpSpPr>
      <p:grpSpPr>
        <a:xfrm>
          <a:off x="0" y="0"/>
          <a:ext cx="0" cy="0"/>
          <a:chOff x="0" y="0"/>
          <a:chExt cx="0" cy="0"/>
        </a:xfrm>
      </p:grpSpPr>
      <p:pic>
        <p:nvPicPr>
          <p:cNvPr id="32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24"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25" name="Rektangel 12"/>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6" name="Rektangel 10"/>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7" name="Rektangel 6"/>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8" name="Title Text"/>
          <p:cNvSpPr txBox="1">
            <a:spLocks noGrp="1"/>
          </p:cNvSpPr>
          <p:nvPr>
            <p:ph type="title"/>
          </p:nvPr>
        </p:nvSpPr>
        <p:spPr>
          <a:xfrm>
            <a:off x="1524000" y="1122362"/>
            <a:ext cx="9144000" cy="2387601"/>
          </a:xfrm>
          <a:prstGeom prst="rect">
            <a:avLst/>
          </a:prstGeom>
        </p:spPr>
        <p:txBody>
          <a:bodyPr anchor="b"/>
          <a:lstStyle>
            <a:lvl1pPr algn="ctr">
              <a:defRPr sz="6000">
                <a:solidFill>
                  <a:schemeClr val="accent6">
                    <a:hueOff val="-14400000"/>
                    <a:satOff val="-100000"/>
                    <a:lumOff val="4901"/>
                  </a:schemeClr>
                </a:solidFill>
              </a:defRPr>
            </a:lvl1pPr>
          </a:lstStyle>
          <a:p>
            <a:r>
              <a:t>Title Text</a:t>
            </a:r>
          </a:p>
        </p:txBody>
      </p:sp>
      <p:sp>
        <p:nvSpPr>
          <p:cNvPr id="329" name="Body Level One…"/>
          <p:cNvSpPr txBox="1">
            <a:spLocks noGrp="1"/>
          </p:cNvSpPr>
          <p:nvPr>
            <p:ph type="body" sz="quarter" idx="1"/>
          </p:nvPr>
        </p:nvSpPr>
        <p:spPr>
          <a:xfrm>
            <a:off x="1524000" y="3602037"/>
            <a:ext cx="9144000" cy="1655764"/>
          </a:xfrm>
          <a:prstGeom prst="rect">
            <a:avLst/>
          </a:prstGeom>
        </p:spPr>
        <p:txBody>
          <a:bodyPr/>
          <a:lstStyle>
            <a:lvl1pPr algn="ctr">
              <a:defRPr>
                <a:solidFill>
                  <a:schemeClr val="accent6">
                    <a:hueOff val="-14400000"/>
                    <a:satOff val="-100000"/>
                    <a:lumOff val="4901"/>
                  </a:schemeClr>
                </a:solidFill>
              </a:defRPr>
            </a:lvl1pPr>
            <a:lvl2pPr marL="0" indent="457189" algn="ctr">
              <a:buSzTx/>
              <a:buNone/>
              <a:defRPr>
                <a:solidFill>
                  <a:schemeClr val="accent6">
                    <a:hueOff val="-14400000"/>
                    <a:satOff val="-100000"/>
                    <a:lumOff val="4901"/>
                  </a:schemeClr>
                </a:solidFill>
              </a:defRPr>
            </a:lvl2pPr>
            <a:lvl3pPr marL="0" indent="914377" algn="ctr">
              <a:buSzTx/>
              <a:buNone/>
              <a:defRPr>
                <a:solidFill>
                  <a:schemeClr val="accent6">
                    <a:hueOff val="-14400000"/>
                    <a:satOff val="-100000"/>
                    <a:lumOff val="4901"/>
                  </a:schemeClr>
                </a:solidFill>
              </a:defRPr>
            </a:lvl3pPr>
            <a:lvl4pPr marL="0" indent="1371565" algn="ctr">
              <a:buSzTx/>
              <a:buNone/>
              <a:defRPr>
                <a:solidFill>
                  <a:schemeClr val="accent6">
                    <a:hueOff val="-14400000"/>
                    <a:satOff val="-100000"/>
                    <a:lumOff val="4901"/>
                  </a:schemeClr>
                </a:solidFill>
              </a:defRPr>
            </a:lvl4pPr>
            <a:lvl5pPr marL="0" indent="1828754" algn="ctr">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330" name="Bilde 7" descr="Bilde 7"/>
          <p:cNvPicPr>
            <a:picLocks noChangeAspect="1"/>
          </p:cNvPicPr>
          <p:nvPr/>
        </p:nvPicPr>
        <p:blipFill>
          <a:blip r:embed="rId3"/>
          <a:stretch>
            <a:fillRect/>
          </a:stretch>
        </p:blipFill>
        <p:spPr>
          <a:xfrm>
            <a:off x="10416748" y="217715"/>
            <a:ext cx="1354338" cy="385220"/>
          </a:xfrm>
          <a:prstGeom prst="rect">
            <a:avLst/>
          </a:prstGeom>
          <a:ln w="12700">
            <a:miter lim="400000"/>
          </a:ln>
        </p:spPr>
      </p:pic>
      <p:pic>
        <p:nvPicPr>
          <p:cNvPr id="331" name="Bilde 11" descr="Bilde 11"/>
          <p:cNvPicPr>
            <a:picLocks noChangeAspect="1"/>
          </p:cNvPicPr>
          <p:nvPr/>
        </p:nvPicPr>
        <p:blipFill>
          <a:blip r:embed="rId3"/>
          <a:stretch>
            <a:fillRect/>
          </a:stretch>
        </p:blipFill>
        <p:spPr>
          <a:xfrm>
            <a:off x="10416748" y="217716"/>
            <a:ext cx="1354338" cy="385220"/>
          </a:xfrm>
          <a:prstGeom prst="rect">
            <a:avLst/>
          </a:prstGeom>
          <a:ln w="12700">
            <a:miter lim="400000"/>
          </a:ln>
        </p:spPr>
      </p:pic>
      <p:pic>
        <p:nvPicPr>
          <p:cNvPr id="332" name="Bilde 13" descr="Bilde 13"/>
          <p:cNvPicPr>
            <a:picLocks noChangeAspect="1"/>
          </p:cNvPicPr>
          <p:nvPr/>
        </p:nvPicPr>
        <p:blipFill>
          <a:blip r:embed="rId3"/>
          <a:stretch>
            <a:fillRect/>
          </a:stretch>
        </p:blipFill>
        <p:spPr>
          <a:xfrm>
            <a:off x="10416748" y="217716"/>
            <a:ext cx="1354338" cy="385220"/>
          </a:xfrm>
          <a:prstGeom prst="rect">
            <a:avLst/>
          </a:prstGeom>
          <a:ln w="12700">
            <a:miter lim="400000"/>
          </a:ln>
        </p:spPr>
      </p:pic>
      <p:sp>
        <p:nvSpPr>
          <p:cNvPr id="333"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3_Tittel og innhold">
    <p:spTree>
      <p:nvGrpSpPr>
        <p:cNvPr id="1" name=""/>
        <p:cNvGrpSpPr/>
        <p:nvPr/>
      </p:nvGrpSpPr>
      <p:grpSpPr>
        <a:xfrm>
          <a:off x="0" y="0"/>
          <a:ext cx="0" cy="0"/>
          <a:chOff x="0" y="0"/>
          <a:chExt cx="0" cy="0"/>
        </a:xfrm>
      </p:grpSpPr>
      <p:pic>
        <p:nvPicPr>
          <p:cNvPr id="34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41"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42" name="Title Text"/>
          <p:cNvSpPr txBox="1">
            <a:spLocks noGrp="1"/>
          </p:cNvSpPr>
          <p:nvPr>
            <p:ph type="title"/>
          </p:nvPr>
        </p:nvSpPr>
        <p:spPr>
          <a:xfrm>
            <a:off x="391887" y="841827"/>
            <a:ext cx="11364687" cy="790804"/>
          </a:xfrm>
          <a:prstGeom prst="rect">
            <a:avLst/>
          </a:prstGeom>
        </p:spPr>
        <p:txBody>
          <a:bodyPr/>
          <a:lstStyle>
            <a:lvl1pPr>
              <a:defRPr sz="2800">
                <a:solidFill>
                  <a:schemeClr val="accent1"/>
                </a:solidFill>
              </a:defRPr>
            </a:lvl1pPr>
          </a:lstStyle>
          <a:p>
            <a:r>
              <a:t>Title Text</a:t>
            </a:r>
          </a:p>
        </p:txBody>
      </p:sp>
      <p:sp>
        <p:nvSpPr>
          <p:cNvPr id="343" name="Body Level One…"/>
          <p:cNvSpPr txBox="1">
            <a:spLocks noGrp="1"/>
          </p:cNvSpPr>
          <p:nvPr>
            <p:ph type="body" idx="1"/>
          </p:nvPr>
        </p:nvSpPr>
        <p:spPr>
          <a:xfrm>
            <a:off x="391887" y="1799771"/>
            <a:ext cx="11364687" cy="4377194"/>
          </a:xfrm>
          <a:prstGeom prst="rect">
            <a:avLst/>
          </a:prstGeom>
        </p:spPr>
        <p:txBody>
          <a:bodyPr/>
          <a:lstStyle>
            <a:lvl1pPr defTabSz="914353">
              <a:lnSpc>
                <a:spcPct val="90000"/>
              </a:lnSpc>
              <a:spcBef>
                <a:spcPts val="0"/>
              </a:spcBef>
              <a:defRPr sz="2000" b="1">
                <a:solidFill>
                  <a:srgbClr val="E0E0E0"/>
                </a:solidFill>
                <a:latin typeface="+mj-lt"/>
                <a:ea typeface="+mj-ea"/>
                <a:cs typeface="+mj-cs"/>
                <a:sym typeface="Calibri"/>
              </a:defRPr>
            </a:lvl1pPr>
            <a:lvl2pPr marL="476062" indent="-252231" defTabSz="914353">
              <a:lnSpc>
                <a:spcPct val="90000"/>
              </a:lnSpc>
              <a:spcBef>
                <a:spcPts val="0"/>
              </a:spcBef>
              <a:defRPr sz="2000" b="1">
                <a:solidFill>
                  <a:srgbClr val="E0E0E0"/>
                </a:solidFill>
                <a:latin typeface="+mj-lt"/>
                <a:ea typeface="+mj-ea"/>
                <a:cs typeface="+mj-cs"/>
                <a:sym typeface="Calibri"/>
              </a:defRPr>
            </a:lvl2pPr>
            <a:lvl3pPr marL="830066" indent="-252231" defTabSz="914353">
              <a:lnSpc>
                <a:spcPct val="90000"/>
              </a:lnSpc>
              <a:spcBef>
                <a:spcPts val="0"/>
              </a:spcBef>
              <a:buSzPct val="120000"/>
              <a:buChar char="◦"/>
              <a:defRPr sz="2000" b="1">
                <a:solidFill>
                  <a:srgbClr val="E0E0E0"/>
                </a:solidFill>
                <a:latin typeface="+mj-lt"/>
                <a:ea typeface="+mj-ea"/>
                <a:cs typeface="+mj-cs"/>
                <a:sym typeface="Calibri"/>
              </a:defRPr>
            </a:lvl3pPr>
            <a:lvl4pPr marL="1192007" indent="-252231" defTabSz="914353">
              <a:lnSpc>
                <a:spcPct val="90000"/>
              </a:lnSpc>
              <a:spcBef>
                <a:spcPts val="0"/>
              </a:spcBef>
              <a:buChar char="▪"/>
              <a:defRPr sz="2000" b="1">
                <a:solidFill>
                  <a:srgbClr val="E0E0E0"/>
                </a:solidFill>
                <a:latin typeface="+mj-lt"/>
                <a:ea typeface="+mj-ea"/>
                <a:cs typeface="+mj-cs"/>
                <a:sym typeface="Calibri"/>
              </a:defRPr>
            </a:lvl4pPr>
            <a:lvl5pPr marL="1458700" indent="-252231" defTabSz="914353">
              <a:lnSpc>
                <a:spcPct val="90000"/>
              </a:lnSpc>
              <a:spcBef>
                <a:spcPts val="0"/>
              </a:spcBef>
              <a:buChar char="▫"/>
              <a:defRPr sz="2000" b="1">
                <a:solidFill>
                  <a:srgbClr val="E0E0E0"/>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44" name="Rektangel 6"/>
          <p:cNvSpPr/>
          <p:nvPr/>
        </p:nvSpPr>
        <p:spPr>
          <a:xfrm>
            <a:off x="0" y="0"/>
            <a:ext cx="12192000" cy="711200"/>
          </a:xfrm>
          <a:prstGeom prst="rect">
            <a:avLst/>
          </a:prstGeom>
          <a:solidFill>
            <a:schemeClr val="accent1"/>
          </a:solidFill>
          <a:ln w="12700">
            <a:solidFill>
              <a:srgbClr val="00264B"/>
            </a:solidFill>
            <a:miter/>
          </a:ln>
        </p:spPr>
        <p:txBody>
          <a:bodyPr lIns="45719" rIns="45719" anchor="ctr"/>
          <a:lstStyle/>
          <a:p>
            <a:pPr algn="ctr" defTabSz="914377">
              <a:defRPr sz="2400">
                <a:solidFill>
                  <a:schemeClr val="accent6">
                    <a:hueOff val="-14400000"/>
                    <a:satOff val="-100000"/>
                    <a:lumOff val="4901"/>
                  </a:schemeClr>
                </a:solidFill>
              </a:defRPr>
            </a:pPr>
            <a:endParaRPr/>
          </a:p>
        </p:txBody>
      </p:sp>
      <p:sp>
        <p:nvSpPr>
          <p:cNvPr id="345" name="Plassholder for tekst 8"/>
          <p:cNvSpPr>
            <a:spLocks noGrp="1"/>
          </p:cNvSpPr>
          <p:nvPr>
            <p:ph type="body" sz="quarter" idx="21"/>
          </p:nvPr>
        </p:nvSpPr>
        <p:spPr>
          <a:xfrm>
            <a:off x="409879" y="245838"/>
            <a:ext cx="7224636" cy="363764"/>
          </a:xfrm>
          <a:prstGeom prst="rect">
            <a:avLst/>
          </a:prstGeom>
        </p:spPr>
        <p:txBody>
          <a:bodyPr/>
          <a:lstStyle/>
          <a:p>
            <a:pPr>
              <a:defRPr sz="2100" b="1">
                <a:solidFill>
                  <a:schemeClr val="accent2"/>
                </a:solidFill>
              </a:defRPr>
            </a:pPr>
            <a:endParaRPr/>
          </a:p>
        </p:txBody>
      </p:sp>
      <p:pic>
        <p:nvPicPr>
          <p:cNvPr id="346" name="Bilde 9" descr="Bilde 9"/>
          <p:cNvPicPr>
            <a:picLocks noChangeAspect="1"/>
          </p:cNvPicPr>
          <p:nvPr/>
        </p:nvPicPr>
        <p:blipFill>
          <a:blip r:embed="rId3"/>
          <a:stretch>
            <a:fillRect/>
          </a:stretch>
        </p:blipFill>
        <p:spPr>
          <a:xfrm>
            <a:off x="10416750" y="217716"/>
            <a:ext cx="1354338" cy="385220"/>
          </a:xfrm>
          <a:prstGeom prst="rect">
            <a:avLst/>
          </a:prstGeom>
          <a:ln w="12700">
            <a:miter lim="400000"/>
          </a:ln>
        </p:spPr>
      </p:pic>
      <p:sp>
        <p:nvSpPr>
          <p:cNvPr id="347" name="Slide Number"/>
          <p:cNvSpPr txBox="1">
            <a:spLocks noGrp="1"/>
          </p:cNvSpPr>
          <p:nvPr>
            <p:ph type="sldNum" sz="quarter" idx="2"/>
          </p:nvPr>
        </p:nvSpPr>
        <p:spPr>
          <a:xfrm>
            <a:off x="0" y="0"/>
            <a:ext cx="358413" cy="350662"/>
          </a:xfrm>
          <a:prstGeom prst="rect">
            <a:avLst/>
          </a:prstGeom>
        </p:spPr>
        <p:txBody>
          <a:bodyPr anchor="t"/>
          <a:lstStyle>
            <a:lvl1pPr algn="l">
              <a:defRPr sz="18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35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55"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56" name="Title Text"/>
          <p:cNvSpPr txBox="1">
            <a:spLocks noGrp="1"/>
          </p:cNvSpPr>
          <p:nvPr>
            <p:ph type="title"/>
          </p:nvPr>
        </p:nvSpPr>
        <p:spPr>
          <a:prstGeom prst="rect">
            <a:avLst/>
          </a:prstGeom>
        </p:spPr>
        <p:txBody>
          <a:bodyPr/>
          <a:lstStyle/>
          <a:p>
            <a:r>
              <a:t>Title Text</a:t>
            </a:r>
          </a:p>
        </p:txBody>
      </p:sp>
      <p:sp>
        <p:nvSpPr>
          <p:cNvPr id="357" name="Slide Number"/>
          <p:cNvSpPr txBox="1">
            <a:spLocks noGrp="1"/>
          </p:cNvSpPr>
          <p:nvPr>
            <p:ph type="sldNum" sz="quarter" idx="2"/>
          </p:nvPr>
        </p:nvSpPr>
        <p:spPr>
          <a:xfrm>
            <a:off x="0" y="0"/>
            <a:ext cx="358413" cy="350662"/>
          </a:xfrm>
          <a:prstGeom prst="rect">
            <a:avLst/>
          </a:prstGeom>
        </p:spPr>
        <p:txBody>
          <a:bodyPr anchor="t"/>
          <a:lstStyle>
            <a:lvl1pPr algn="l" defTabSz="914377">
              <a:defRPr sz="18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1_Tittel">
    <p:spTree>
      <p:nvGrpSpPr>
        <p:cNvPr id="1" name=""/>
        <p:cNvGrpSpPr/>
        <p:nvPr/>
      </p:nvGrpSpPr>
      <p:grpSpPr>
        <a:xfrm>
          <a:off x="0" y="0"/>
          <a:ext cx="0" cy="0"/>
          <a:chOff x="0" y="0"/>
          <a:chExt cx="0" cy="0"/>
        </a:xfrm>
      </p:grpSpPr>
      <p:pic>
        <p:nvPicPr>
          <p:cNvPr id="3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65"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66"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367" name="Body Level One…"/>
          <p:cNvSpPr txBox="1">
            <a:spLocks noGrp="1"/>
          </p:cNvSpPr>
          <p:nvPr>
            <p:ph type="body" sz="quarter" idx="1"/>
          </p:nvPr>
        </p:nvSpPr>
        <p:spPr>
          <a:xfrm>
            <a:off x="391886" y="245837"/>
            <a:ext cx="7224636" cy="363764"/>
          </a:xfrm>
          <a:prstGeom prst="rect">
            <a:avLst/>
          </a:prstGeom>
        </p:spPr>
        <p:txBody>
          <a:bodyPr/>
          <a:lstStyle>
            <a:lvl1pPr>
              <a:defRPr sz="2000" b="1">
                <a:solidFill>
                  <a:schemeClr val="accent2"/>
                </a:solidFill>
              </a:defRPr>
            </a:lvl1pPr>
            <a:lvl2pPr marL="665018" indent="-207818">
              <a:defRPr sz="2000" b="1">
                <a:solidFill>
                  <a:schemeClr val="accent2"/>
                </a:solidFill>
              </a:defRPr>
            </a:lvl2pPr>
            <a:lvl3pPr marL="1168400" indent="-254000">
              <a:defRPr sz="2000" b="1">
                <a:solidFill>
                  <a:schemeClr val="accent2"/>
                </a:solidFill>
              </a:defRPr>
            </a:lvl3pPr>
            <a:lvl4pPr marL="1657350" indent="-285750">
              <a:defRPr sz="2000" b="1">
                <a:solidFill>
                  <a:schemeClr val="accent2"/>
                </a:solidFill>
              </a:defRPr>
            </a:lvl4pPr>
            <a:lvl5pPr marL="2114550" indent="-285750">
              <a:defRPr sz="2000" b="1">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3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Egendefinert oppsett">
    <p:spTree>
      <p:nvGrpSpPr>
        <p:cNvPr id="1" name=""/>
        <p:cNvGrpSpPr/>
        <p:nvPr/>
      </p:nvGrpSpPr>
      <p:grpSpPr>
        <a:xfrm>
          <a:off x="0" y="0"/>
          <a:ext cx="0" cy="0"/>
          <a:chOff x="0" y="0"/>
          <a:chExt cx="0" cy="0"/>
        </a:xfrm>
      </p:grpSpPr>
      <p:pic>
        <p:nvPicPr>
          <p:cNvPr id="3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40"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41" name="Rektangel 3"/>
          <p:cNvSpPr/>
          <p:nvPr/>
        </p:nvSpPr>
        <p:spPr>
          <a:xfrm>
            <a:off x="91125" y="70363"/>
            <a:ext cx="12009751" cy="6717274"/>
          </a:xfrm>
          <a:prstGeom prst="rect">
            <a:avLst/>
          </a:prstGeom>
          <a:solidFill>
            <a:srgbClr val="F6FAF3"/>
          </a:solidFill>
          <a:ln w="12700">
            <a:solidFill>
              <a:srgbClr val="00264B"/>
            </a:solidFill>
            <a:miter/>
          </a:ln>
        </p:spPr>
        <p:txBody>
          <a:bodyPr lIns="45719" rIns="45719" anchor="ctr"/>
          <a:lstStyle/>
          <a:p>
            <a:pPr algn="ctr">
              <a:defRPr>
                <a:solidFill>
                  <a:schemeClr val="accent6">
                    <a:hueOff val="-14400000"/>
                    <a:satOff val="-100000"/>
                    <a:lumOff val="4901"/>
                  </a:schemeClr>
                </a:solidFill>
              </a:defRPr>
            </a:pPr>
            <a:endParaRPr/>
          </a:p>
        </p:txBody>
      </p:sp>
      <p:pic>
        <p:nvPicPr>
          <p:cNvPr id="4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43" name="Title Text"/>
          <p:cNvSpPr txBox="1">
            <a:spLocks noGrp="1"/>
          </p:cNvSpPr>
          <p:nvPr>
            <p:ph type="title"/>
          </p:nvPr>
        </p:nvSpPr>
        <p:spPr>
          <a:prstGeom prst="rect">
            <a:avLst/>
          </a:prstGeom>
        </p:spPr>
        <p:txBody>
          <a:bodyPr/>
          <a:lstStyle/>
          <a:p>
            <a:r>
              <a:t>Title Text</a:t>
            </a:r>
          </a:p>
        </p:txBody>
      </p:sp>
      <p:sp>
        <p:nvSpPr>
          <p:cNvPr id="4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45" name="Bilde 7" descr="Bilde 7"/>
          <p:cNvPicPr>
            <a:picLocks noChangeAspect="1"/>
          </p:cNvPicPr>
          <p:nvPr/>
        </p:nvPicPr>
        <p:blipFill>
          <a:blip r:embed="rId3"/>
          <a:stretch>
            <a:fillRect/>
          </a:stretch>
        </p:blipFill>
        <p:spPr>
          <a:xfrm>
            <a:off x="10818293" y="6030995"/>
            <a:ext cx="778893" cy="463497"/>
          </a:xfrm>
          <a:prstGeom prst="rect">
            <a:avLst/>
          </a:prstGeom>
          <a:ln w="12700">
            <a:miter lim="400000"/>
          </a:ln>
        </p:spPr>
      </p:pic>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7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76"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77" name="Title Text"/>
          <p:cNvSpPr txBox="1">
            <a:spLocks noGrp="1"/>
          </p:cNvSpPr>
          <p:nvPr>
            <p:ph type="title"/>
          </p:nvPr>
        </p:nvSpPr>
        <p:spPr>
          <a:prstGeom prst="rect">
            <a:avLst/>
          </a:prstGeom>
        </p:spPr>
        <p:txBody>
          <a:bodyPr/>
          <a:lstStyle/>
          <a:p>
            <a:r>
              <a:t>Title Text</a:t>
            </a:r>
          </a:p>
        </p:txBody>
      </p:sp>
      <p:sp>
        <p:nvSpPr>
          <p:cNvPr id="378" name="Body Level One…"/>
          <p:cNvSpPr txBox="1">
            <a:spLocks noGrp="1"/>
          </p:cNvSpPr>
          <p:nvPr>
            <p:ph type="body" idx="1"/>
          </p:nvPr>
        </p:nvSpPr>
        <p:spPr>
          <a:xfrm>
            <a:off x="549006" y="1825625"/>
            <a:ext cx="11093986"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9"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Egendefinert oppsett">
    <p:spTree>
      <p:nvGrpSpPr>
        <p:cNvPr id="1" name=""/>
        <p:cNvGrpSpPr/>
        <p:nvPr/>
      </p:nvGrpSpPr>
      <p:grpSpPr>
        <a:xfrm>
          <a:off x="0" y="0"/>
          <a:ext cx="0" cy="0"/>
          <a:chOff x="0" y="0"/>
          <a:chExt cx="0" cy="0"/>
        </a:xfrm>
      </p:grpSpPr>
      <p:pic>
        <p:nvPicPr>
          <p:cNvPr id="5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54"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55" name="Title Text"/>
          <p:cNvSpPr txBox="1">
            <a:spLocks noGrp="1"/>
          </p:cNvSpPr>
          <p:nvPr>
            <p:ph type="title"/>
          </p:nvPr>
        </p:nvSpPr>
        <p:spPr>
          <a:prstGeom prst="rect">
            <a:avLst/>
          </a:prstGeom>
        </p:spPr>
        <p:txBody>
          <a:bodyPr/>
          <a:lstStyle/>
          <a:p>
            <a:r>
              <a:t>Title Text</a:t>
            </a:r>
          </a:p>
        </p:txBody>
      </p:sp>
      <p:sp>
        <p:nvSpPr>
          <p:cNvPr id="56" name="Frihåndsform: figur 3"/>
          <p:cNvSpPr/>
          <p:nvPr/>
        </p:nvSpPr>
        <p:spPr>
          <a:xfrm rot="19425522">
            <a:off x="-98871" y="-243250"/>
            <a:ext cx="12093677" cy="7759816"/>
          </a:xfrm>
          <a:custGeom>
            <a:avLst/>
            <a:gdLst/>
            <a:ahLst/>
            <a:cxnLst>
              <a:cxn ang="0">
                <a:pos x="wd2" y="hd2"/>
              </a:cxn>
              <a:cxn ang="5400000">
                <a:pos x="wd2" y="hd2"/>
              </a:cxn>
              <a:cxn ang="10800000">
                <a:pos x="wd2" y="hd2"/>
              </a:cxn>
              <a:cxn ang="16200000">
                <a:pos x="wd2" y="hd2"/>
              </a:cxn>
            </a:cxnLst>
            <a:rect l="0" t="0" r="r" b="b"/>
            <a:pathLst>
              <a:path w="21189" h="21261" extrusionOk="0">
                <a:moveTo>
                  <a:pt x="9277" y="204"/>
                </a:moveTo>
                <a:cubicBezTo>
                  <a:pt x="10231" y="-261"/>
                  <a:pt x="11391" y="139"/>
                  <a:pt x="12382" y="721"/>
                </a:cubicBezTo>
                <a:cubicBezTo>
                  <a:pt x="15495" y="2552"/>
                  <a:pt x="17763" y="6027"/>
                  <a:pt x="19565" y="9567"/>
                </a:cubicBezTo>
                <a:cubicBezTo>
                  <a:pt x="20218" y="10849"/>
                  <a:pt x="20837" y="12187"/>
                  <a:pt x="21083" y="13618"/>
                </a:cubicBezTo>
                <a:cubicBezTo>
                  <a:pt x="21582" y="16531"/>
                  <a:pt x="20280" y="19547"/>
                  <a:pt x="18064" y="20603"/>
                </a:cubicBezTo>
                <a:cubicBezTo>
                  <a:pt x="17311" y="20963"/>
                  <a:pt x="16483" y="21110"/>
                  <a:pt x="15655" y="21193"/>
                </a:cubicBezTo>
                <a:cubicBezTo>
                  <a:pt x="14181" y="21339"/>
                  <a:pt x="12655" y="21281"/>
                  <a:pt x="11193" y="20739"/>
                </a:cubicBezTo>
                <a:cubicBezTo>
                  <a:pt x="10150" y="20351"/>
                  <a:pt x="9164" y="19728"/>
                  <a:pt x="8218" y="19040"/>
                </a:cubicBezTo>
                <a:cubicBezTo>
                  <a:pt x="5576" y="17116"/>
                  <a:pt x="3163" y="14618"/>
                  <a:pt x="1426" y="11567"/>
                </a:cubicBezTo>
                <a:cubicBezTo>
                  <a:pt x="664" y="10229"/>
                  <a:pt x="19" y="8720"/>
                  <a:pt x="1" y="7176"/>
                </a:cubicBezTo>
                <a:cubicBezTo>
                  <a:pt x="-18" y="5631"/>
                  <a:pt x="750" y="4080"/>
                  <a:pt x="2013" y="3817"/>
                </a:cubicBezTo>
                <a:cubicBezTo>
                  <a:pt x="2535" y="3709"/>
                  <a:pt x="3087" y="3822"/>
                  <a:pt x="3626" y="3938"/>
                </a:cubicBezTo>
                <a:cubicBezTo>
                  <a:pt x="4419" y="4109"/>
                  <a:pt x="5224" y="4289"/>
                  <a:pt x="6008" y="4215"/>
                </a:cubicBezTo>
                <a:cubicBezTo>
                  <a:pt x="6818" y="4137"/>
                  <a:pt x="7872" y="3722"/>
                  <a:pt x="8020" y="2708"/>
                </a:cubicBezTo>
                <a:cubicBezTo>
                  <a:pt x="8176" y="1619"/>
                  <a:pt x="8325" y="668"/>
                  <a:pt x="9277" y="204"/>
                </a:cubicBezTo>
                <a:close/>
              </a:path>
            </a:pathLst>
          </a:custGeom>
          <a:solidFill>
            <a:srgbClr val="A9D18E">
              <a:alpha val="10000"/>
            </a:srgbClr>
          </a:solidFill>
          <a:ln w="12700">
            <a:miter lim="400000"/>
          </a:ln>
        </p:spPr>
        <p:txBody>
          <a:bodyPr lIns="45719" rIns="45719" anchor="ctr"/>
          <a:lstStyle/>
          <a:p>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Slide B - with image">
    <p:bg>
      <p:bgPr>
        <a:solidFill>
          <a:schemeClr val="accent2"/>
        </a:solidFill>
        <a:effectLst/>
      </p:bgPr>
    </p:bg>
    <p:spTree>
      <p:nvGrpSpPr>
        <p:cNvPr id="1" name=""/>
        <p:cNvGrpSpPr/>
        <p:nvPr/>
      </p:nvGrpSpPr>
      <p:grpSpPr>
        <a:xfrm>
          <a:off x="0" y="0"/>
          <a:ext cx="0" cy="0"/>
          <a:chOff x="0" y="0"/>
          <a:chExt cx="0" cy="0"/>
        </a:xfrm>
      </p:grpSpPr>
      <p:pic>
        <p:nvPicPr>
          <p:cNvPr id="64" name="Picture 10" descr="Picture 10"/>
          <p:cNvPicPr>
            <a:picLocks noChangeAspect="1"/>
          </p:cNvPicPr>
          <p:nvPr/>
        </p:nvPicPr>
        <p:blipFill>
          <a:blip r:embed="rId2"/>
          <a:stretch>
            <a:fillRect/>
          </a:stretch>
        </p:blipFill>
        <p:spPr>
          <a:xfrm>
            <a:off x="10613810" y="6392440"/>
            <a:ext cx="1029183" cy="292942"/>
          </a:xfrm>
          <a:prstGeom prst="rect">
            <a:avLst/>
          </a:prstGeom>
          <a:ln w="12700">
            <a:miter lim="400000"/>
          </a:ln>
        </p:spPr>
      </p:pic>
      <p:sp>
        <p:nvSpPr>
          <p:cNvPr id="65" name="Rektangel 4"/>
          <p:cNvSpPr/>
          <p:nvPr/>
        </p:nvSpPr>
        <p:spPr>
          <a:xfrm>
            <a:off x="0" y="0"/>
            <a:ext cx="7637254" cy="3851365"/>
          </a:xfrm>
          <a:custGeom>
            <a:avLst/>
            <a:gdLst/>
            <a:ahLst/>
            <a:cxnLst>
              <a:cxn ang="0">
                <a:pos x="wd2" y="hd2"/>
              </a:cxn>
              <a:cxn ang="5400000">
                <a:pos x="wd2" y="hd2"/>
              </a:cxn>
              <a:cxn ang="10800000">
                <a:pos x="wd2" y="hd2"/>
              </a:cxn>
              <a:cxn ang="16200000">
                <a:pos x="wd2" y="hd2"/>
              </a:cxn>
            </a:cxnLst>
            <a:rect l="0" t="0" r="r" b="b"/>
            <a:pathLst>
              <a:path w="21600" h="20451" extrusionOk="0">
                <a:moveTo>
                  <a:pt x="0" y="0"/>
                </a:moveTo>
                <a:lnTo>
                  <a:pt x="21600" y="0"/>
                </a:lnTo>
                <a:cubicBezTo>
                  <a:pt x="20792" y="3084"/>
                  <a:pt x="18146" y="15574"/>
                  <a:pt x="11272" y="19513"/>
                </a:cubicBezTo>
                <a:cubicBezTo>
                  <a:pt x="9287" y="20633"/>
                  <a:pt x="4863" y="21600"/>
                  <a:pt x="0" y="17101"/>
                </a:cubicBezTo>
                <a:lnTo>
                  <a:pt x="0" y="0"/>
                </a:lnTo>
                <a:close/>
              </a:path>
            </a:pathLst>
          </a:custGeom>
          <a:solidFill>
            <a:schemeClr val="accent1"/>
          </a:solidFill>
          <a:ln w="12700">
            <a:miter lim="400000"/>
          </a:ln>
        </p:spPr>
        <p:txBody>
          <a:bodyPr lIns="45719" rIns="45719" anchor="ctr"/>
          <a:lstStyle/>
          <a:p>
            <a:pPr algn="ctr">
              <a:defRPr>
                <a:solidFill>
                  <a:schemeClr val="accent6">
                    <a:hueOff val="-14400000"/>
                    <a:satOff val="-100000"/>
                    <a:lumOff val="4901"/>
                  </a:schemeClr>
                </a:solidFill>
              </a:defRPr>
            </a:pPr>
            <a:endParaRPr/>
          </a:p>
        </p:txBody>
      </p:sp>
      <p:sp>
        <p:nvSpPr>
          <p:cNvPr id="66" name="Plassholder for bilde 14"/>
          <p:cNvSpPr>
            <a:spLocks noGrp="1"/>
          </p:cNvSpPr>
          <p:nvPr>
            <p:ph type="pic" idx="21"/>
          </p:nvPr>
        </p:nvSpPr>
        <p:spPr>
          <a:xfrm>
            <a:off x="-20886" y="3102572"/>
            <a:ext cx="12233771" cy="3755429"/>
          </a:xfrm>
          <a:prstGeom prst="rect">
            <a:avLst/>
          </a:prstGeom>
        </p:spPr>
        <p:txBody>
          <a:bodyPr lIns="91439" rIns="91439">
            <a:noAutofit/>
          </a:bodyPr>
          <a:lstStyle/>
          <a:p>
            <a:endParaRPr/>
          </a:p>
        </p:txBody>
      </p:sp>
      <p:sp>
        <p:nvSpPr>
          <p:cNvPr id="67" name="Click to edit Master title style"/>
          <p:cNvSpPr txBox="1">
            <a:spLocks noGrp="1"/>
          </p:cNvSpPr>
          <p:nvPr>
            <p:ph type="title" hasCustomPrompt="1"/>
          </p:nvPr>
        </p:nvSpPr>
        <p:spPr>
          <a:xfrm>
            <a:off x="549006" y="359999"/>
            <a:ext cx="11095202" cy="2387601"/>
          </a:xfrm>
          <a:prstGeom prst="rect">
            <a:avLst/>
          </a:prstGeom>
        </p:spPr>
        <p:txBody>
          <a:bodyPr anchor="b"/>
          <a:lstStyle>
            <a:lvl1pPr>
              <a:defRPr sz="5400">
                <a:solidFill>
                  <a:schemeClr val="accent6">
                    <a:hueOff val="-14400000"/>
                    <a:satOff val="-100000"/>
                    <a:lumOff val="4901"/>
                  </a:schemeClr>
                </a:solidFill>
              </a:defRPr>
            </a:lvl1pPr>
          </a:lstStyle>
          <a:p>
            <a:r>
              <a:t>Click to edit Master title style</a:t>
            </a:r>
          </a:p>
        </p:txBody>
      </p:sp>
      <p:sp>
        <p:nvSpPr>
          <p:cNvPr id="68" name="Body Level One…"/>
          <p:cNvSpPr txBox="1">
            <a:spLocks noGrp="1"/>
          </p:cNvSpPr>
          <p:nvPr>
            <p:ph type="body" sz="half" idx="1"/>
          </p:nvPr>
        </p:nvSpPr>
        <p:spPr>
          <a:xfrm>
            <a:off x="549006" y="2879999"/>
            <a:ext cx="11095200" cy="1655763"/>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0" indent="914400">
              <a:buSzTx/>
              <a:buNone/>
              <a:defRPr>
                <a:solidFill>
                  <a:schemeClr val="accent6">
                    <a:hueOff val="-14400000"/>
                    <a:satOff val="-100000"/>
                    <a:lumOff val="4901"/>
                  </a:schemeClr>
                </a:solidFill>
              </a:defRPr>
            </a:lvl3pPr>
            <a:lvl4pPr marL="0" indent="1371600">
              <a:buSzTx/>
              <a:buNone/>
              <a:defRPr>
                <a:solidFill>
                  <a:schemeClr val="accent6">
                    <a:hueOff val="-14400000"/>
                    <a:satOff val="-100000"/>
                    <a:lumOff val="4901"/>
                  </a:schemeClr>
                </a:solidFill>
              </a:defRPr>
            </a:lvl4pPr>
            <a:lvl5pPr marL="0" indent="1828800">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69" name="Picture 13" descr="Picture 13"/>
          <p:cNvPicPr>
            <a:picLocks noChangeAspect="1"/>
          </p:cNvPicPr>
          <p:nvPr/>
        </p:nvPicPr>
        <p:blipFill>
          <a:blip r:embed="rId3"/>
          <a:stretch>
            <a:fillRect/>
          </a:stretch>
        </p:blipFill>
        <p:spPr>
          <a:xfrm>
            <a:off x="672484" y="555570"/>
            <a:ext cx="1029183" cy="292942"/>
          </a:xfrm>
          <a:prstGeom prst="rect">
            <a:avLst/>
          </a:prstGeom>
          <a:ln w="12700">
            <a:miter lim="400000"/>
          </a:ln>
        </p:spPr>
      </p:pic>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Slide A">
    <p:bg>
      <p:bgPr>
        <a:solidFill>
          <a:srgbClr val="DBF0FA"/>
        </a:solidFill>
        <a:effectLst/>
      </p:bgPr>
    </p:bg>
    <p:spTree>
      <p:nvGrpSpPr>
        <p:cNvPr id="1" name=""/>
        <p:cNvGrpSpPr/>
        <p:nvPr/>
      </p:nvGrpSpPr>
      <p:grpSpPr>
        <a:xfrm>
          <a:off x="0" y="0"/>
          <a:ext cx="0" cy="0"/>
          <a:chOff x="0" y="0"/>
          <a:chExt cx="0" cy="0"/>
        </a:xfrm>
      </p:grpSpPr>
      <p:pic>
        <p:nvPicPr>
          <p:cNvPr id="77" name="Picture 9" descr="Picture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78" name="Title Text"/>
          <p:cNvSpPr txBox="1">
            <a:spLocks noGrp="1"/>
          </p:cNvSpPr>
          <p:nvPr>
            <p:ph type="title"/>
          </p:nvPr>
        </p:nvSpPr>
        <p:spPr>
          <a:xfrm>
            <a:off x="549006" y="359999"/>
            <a:ext cx="11095202" cy="2387601"/>
          </a:xfrm>
          <a:prstGeom prst="rect">
            <a:avLst/>
          </a:prstGeom>
        </p:spPr>
        <p:txBody>
          <a:bodyPr anchor="b"/>
          <a:lstStyle>
            <a:lvl1pPr>
              <a:defRPr sz="5400"/>
            </a:lvl1pPr>
          </a:lstStyle>
          <a:p>
            <a:r>
              <a:t>Title Text</a:t>
            </a:r>
          </a:p>
        </p:txBody>
      </p:sp>
      <p:sp>
        <p:nvSpPr>
          <p:cNvPr id="79" name="Body Level One…"/>
          <p:cNvSpPr txBox="1">
            <a:spLocks noGrp="1"/>
          </p:cNvSpPr>
          <p:nvPr>
            <p:ph type="body" sz="half" idx="1"/>
          </p:nvPr>
        </p:nvSpPr>
        <p:spPr>
          <a:xfrm>
            <a:off x="549006" y="2879999"/>
            <a:ext cx="11095200" cy="1655763"/>
          </a:xfrm>
          <a:prstGeom prst="rect">
            <a:avLst/>
          </a:prstGeom>
        </p:spPr>
        <p:txBody>
          <a:bodyPr/>
          <a:lstStyle>
            <a:lvl2pPr marL="0" indent="457200">
              <a:buSzTx/>
              <a:buNone/>
            </a:lvl2pPr>
            <a:lvl3pPr marL="0" indent="914400">
              <a:buSzTx/>
              <a:buNone/>
            </a:lvl3pPr>
            <a:lvl4pPr marL="0" indent="1371600">
              <a:buSzTx/>
              <a:buNone/>
            </a:lvl4pPr>
            <a:lvl5pPr marL="0" indent="1828800">
              <a:buSzTx/>
              <a:buNone/>
            </a:lvl5pPr>
          </a:lstStyle>
          <a:p>
            <a:r>
              <a:t>Body Level One</a:t>
            </a:r>
          </a:p>
          <a:p>
            <a:pPr lvl="1"/>
            <a:r>
              <a:t>Body Level Two</a:t>
            </a:r>
          </a:p>
          <a:p>
            <a:pPr lvl="2"/>
            <a:r>
              <a:t>Body Level Three</a:t>
            </a:r>
          </a:p>
          <a:p>
            <a:pPr lvl="3"/>
            <a:r>
              <a:t>Body Level Four</a:t>
            </a:r>
          </a:p>
          <a:p>
            <a:pPr lvl="4"/>
            <a:r>
              <a:t>Body Level Five</a:t>
            </a:r>
          </a:p>
        </p:txBody>
      </p:sp>
      <p:pic>
        <p:nvPicPr>
          <p:cNvPr id="80" name="Picture 10" descr="Picture 10"/>
          <p:cNvPicPr>
            <a:picLocks noChangeAspect="1"/>
          </p:cNvPicPr>
          <p:nvPr/>
        </p:nvPicPr>
        <p:blipFill>
          <a:blip r:embed="rId3"/>
          <a:stretch>
            <a:fillRect/>
          </a:stretch>
        </p:blipFill>
        <p:spPr>
          <a:xfrm>
            <a:off x="10613810" y="6392440"/>
            <a:ext cx="1029183" cy="292942"/>
          </a:xfrm>
          <a:prstGeom prst="rect">
            <a:avLst/>
          </a:prstGeom>
          <a:ln w="12700">
            <a:miter lim="400000"/>
          </a:ln>
        </p:spPr>
      </p:pic>
      <p:pic>
        <p:nvPicPr>
          <p:cNvPr id="81" name="Bilde 6" descr="Bilde 6"/>
          <p:cNvPicPr>
            <a:picLocks noChangeAspect="1"/>
          </p:cNvPicPr>
          <p:nvPr/>
        </p:nvPicPr>
        <p:blipFill>
          <a:blip r:embed="rId4"/>
          <a:stretch>
            <a:fillRect/>
          </a:stretch>
        </p:blipFill>
        <p:spPr>
          <a:xfrm>
            <a:off x="10818293" y="6030995"/>
            <a:ext cx="778893" cy="463497"/>
          </a:xfrm>
          <a:prstGeom prst="rect">
            <a:avLst/>
          </a:prstGeom>
          <a:ln w="12700">
            <a:miter lim="400000"/>
          </a:ln>
        </p:spPr>
      </p:pic>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Slide A - with image">
    <p:bg>
      <p:bgPr>
        <a:solidFill>
          <a:srgbClr val="DBF0FA"/>
        </a:solidFill>
        <a:effectLst/>
      </p:bgPr>
    </p:bg>
    <p:spTree>
      <p:nvGrpSpPr>
        <p:cNvPr id="1" name=""/>
        <p:cNvGrpSpPr/>
        <p:nvPr/>
      </p:nvGrpSpPr>
      <p:grpSpPr>
        <a:xfrm>
          <a:off x="0" y="0"/>
          <a:ext cx="0" cy="0"/>
          <a:chOff x="0" y="0"/>
          <a:chExt cx="0" cy="0"/>
        </a:xfrm>
      </p:grpSpPr>
      <p:pic>
        <p:nvPicPr>
          <p:cNvPr id="89" name="Picture 9" descr="Picture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90" name="Plassholder for bilde 14"/>
          <p:cNvSpPr>
            <a:spLocks noGrp="1"/>
          </p:cNvSpPr>
          <p:nvPr>
            <p:ph type="pic" idx="21"/>
          </p:nvPr>
        </p:nvSpPr>
        <p:spPr>
          <a:xfrm>
            <a:off x="-20886" y="3102572"/>
            <a:ext cx="12233771" cy="3755429"/>
          </a:xfrm>
          <a:prstGeom prst="rect">
            <a:avLst/>
          </a:prstGeom>
        </p:spPr>
        <p:txBody>
          <a:bodyPr lIns="91439" rIns="91439">
            <a:noAutofit/>
          </a:bodyPr>
          <a:lstStyle/>
          <a:p>
            <a:endParaRPr/>
          </a:p>
        </p:txBody>
      </p:sp>
      <p:sp>
        <p:nvSpPr>
          <p:cNvPr id="91" name="Title Text"/>
          <p:cNvSpPr txBox="1">
            <a:spLocks noGrp="1"/>
          </p:cNvSpPr>
          <p:nvPr>
            <p:ph type="title"/>
          </p:nvPr>
        </p:nvSpPr>
        <p:spPr>
          <a:xfrm>
            <a:off x="549006" y="359999"/>
            <a:ext cx="11095202" cy="2387601"/>
          </a:xfrm>
          <a:prstGeom prst="rect">
            <a:avLst/>
          </a:prstGeom>
        </p:spPr>
        <p:txBody>
          <a:bodyPr anchor="b"/>
          <a:lstStyle>
            <a:lvl1pPr>
              <a:defRPr sz="5400"/>
            </a:lvl1pPr>
          </a:lstStyle>
          <a:p>
            <a:r>
              <a:t>Title Text</a:t>
            </a:r>
          </a:p>
        </p:txBody>
      </p:sp>
      <p:sp>
        <p:nvSpPr>
          <p:cNvPr id="92" name="Body Level One…"/>
          <p:cNvSpPr txBox="1">
            <a:spLocks noGrp="1"/>
          </p:cNvSpPr>
          <p:nvPr>
            <p:ph type="body" sz="half" idx="1"/>
          </p:nvPr>
        </p:nvSpPr>
        <p:spPr>
          <a:xfrm>
            <a:off x="549006" y="2879999"/>
            <a:ext cx="11095200" cy="1655763"/>
          </a:xfrm>
          <a:prstGeom prst="rect">
            <a:avLst/>
          </a:prstGeom>
        </p:spPr>
        <p:txBody>
          <a:bodyPr/>
          <a:lstStyle>
            <a:lvl2pPr marL="0" indent="457200">
              <a:buSzTx/>
              <a:buNone/>
            </a:lvl2pPr>
            <a:lvl3pPr marL="0" indent="914400">
              <a:buSzTx/>
              <a:buNone/>
            </a:lvl3pPr>
            <a:lvl4pPr marL="0" indent="1371600">
              <a:buSzTx/>
              <a:buNone/>
            </a:lvl4pPr>
            <a:lvl5pPr marL="0" indent="1828800">
              <a:buSzTx/>
              <a:buNone/>
            </a:lvl5pPr>
          </a:lstStyle>
          <a:p>
            <a:r>
              <a:t>Body Level One</a:t>
            </a:r>
          </a:p>
          <a:p>
            <a:pPr lvl="1"/>
            <a:r>
              <a:t>Body Level Two</a:t>
            </a:r>
          </a:p>
          <a:p>
            <a:pPr lvl="2"/>
            <a:r>
              <a:t>Body Level Three</a:t>
            </a:r>
          </a:p>
          <a:p>
            <a:pPr lvl="3"/>
            <a:r>
              <a:t>Body Level Four</a:t>
            </a:r>
          </a:p>
          <a:p>
            <a:pPr lvl="4"/>
            <a:r>
              <a:t>Body Level Five</a:t>
            </a:r>
          </a:p>
        </p:txBody>
      </p:sp>
      <p:pic>
        <p:nvPicPr>
          <p:cNvPr id="93" name="Picture 10" descr="Picture 10"/>
          <p:cNvPicPr>
            <a:picLocks noChangeAspect="1"/>
          </p:cNvPicPr>
          <p:nvPr/>
        </p:nvPicPr>
        <p:blipFill>
          <a:blip r:embed="rId3"/>
          <a:stretch>
            <a:fillRect/>
          </a:stretch>
        </p:blipFill>
        <p:spPr>
          <a:xfrm>
            <a:off x="672484" y="557761"/>
            <a:ext cx="1029183" cy="292942"/>
          </a:xfrm>
          <a:prstGeom prst="rect">
            <a:avLst/>
          </a:prstGeom>
          <a:ln w="12700">
            <a:miter lim="400000"/>
          </a:ln>
        </p:spPr>
      </p:pic>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content A">
    <p:spTree>
      <p:nvGrpSpPr>
        <p:cNvPr id="1" name=""/>
        <p:cNvGrpSpPr/>
        <p:nvPr/>
      </p:nvGrpSpPr>
      <p:grpSpPr>
        <a:xfrm>
          <a:off x="0" y="0"/>
          <a:ext cx="0" cy="0"/>
          <a:chOff x="0" y="0"/>
          <a:chExt cx="0" cy="0"/>
        </a:xfrm>
      </p:grpSpPr>
      <p:pic>
        <p:nvPicPr>
          <p:cNvPr id="101"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02"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0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04" name="Title Text"/>
          <p:cNvSpPr txBox="1">
            <a:spLocks noGrp="1"/>
          </p:cNvSpPr>
          <p:nvPr>
            <p:ph type="title"/>
          </p:nvPr>
        </p:nvSpPr>
        <p:spPr>
          <a:prstGeom prst="rect">
            <a:avLst/>
          </a:prstGeom>
        </p:spPr>
        <p:txBody>
          <a:bodyPr/>
          <a:lstStyle/>
          <a:p>
            <a:r>
              <a:t>Title Text</a:t>
            </a:r>
          </a:p>
        </p:txBody>
      </p:sp>
      <p:sp>
        <p:nvSpPr>
          <p:cNvPr id="10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Content B">
    <p:spTree>
      <p:nvGrpSpPr>
        <p:cNvPr id="1" name=""/>
        <p:cNvGrpSpPr/>
        <p:nvPr/>
      </p:nvGrpSpPr>
      <p:grpSpPr>
        <a:xfrm>
          <a:off x="0" y="0"/>
          <a:ext cx="0" cy="0"/>
          <a:chOff x="0" y="0"/>
          <a:chExt cx="0" cy="0"/>
        </a:xfrm>
      </p:grpSpPr>
      <p:pic>
        <p:nvPicPr>
          <p:cNvPr id="11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14"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1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hasCustomPrompt="1"/>
          </p:nvPr>
        </p:nvSpPr>
        <p:spPr>
          <a:xfrm>
            <a:off x="7646126" y="1825625"/>
            <a:ext cx="3996867" cy="4351338"/>
          </a:xfrm>
          <a:prstGeom prst="rect">
            <a:avLst/>
          </a:prstGeom>
        </p:spPr>
        <p:txBody>
          <a:bodyPr/>
          <a:lstStyle>
            <a:lvl1pPr>
              <a:defRPr sz="2000"/>
            </a:lvl1pPr>
            <a:lvl2pPr marL="665018" indent="-207818">
              <a:defRPr sz="2000"/>
            </a:lvl2pPr>
            <a:lvl3pPr marL="1168400" indent="-254000">
              <a:defRPr sz="2000"/>
            </a:lvl3pPr>
            <a:lvl4pPr marL="1657350" indent="-285750">
              <a:defRPr sz="2000"/>
            </a:lvl4pPr>
            <a:lvl5pPr marL="2114550" indent="-285750">
              <a:defRPr sz="2000"/>
            </a:lvl5pPr>
          </a:lstStyle>
          <a:p>
            <a:r>
              <a:t>Second level</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hueOff val="-14400000"/>
            <a:satOff val="-100000"/>
            <a:lumOff val="4901"/>
          </a:schemeClr>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32"/>
          <a:stretch>
            <a:fillRect/>
          </a:stretch>
        </p:blipFill>
        <p:spPr>
          <a:xfrm>
            <a:off x="10898658" y="6440566"/>
            <a:ext cx="744334" cy="211864"/>
          </a:xfrm>
          <a:prstGeom prst="rect">
            <a:avLst/>
          </a:prstGeom>
          <a:ln w="12700">
            <a:miter lim="400000"/>
          </a:ln>
        </p:spPr>
      </p:pic>
      <p:sp>
        <p:nvSpPr>
          <p:cNvPr id="3" name="MSIPCMContentMarking"/>
          <p:cNvSpPr txBox="1"/>
          <p:nvPr/>
        </p:nvSpPr>
        <p:spPr>
          <a:xfrm>
            <a:off x="-1" y="6680417"/>
            <a:ext cx="106520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4" name="Picture 7" descr="Picture 7"/>
          <p:cNvPicPr>
            <a:picLocks noChangeAspect="1"/>
          </p:cNvPicPr>
          <p:nvPr/>
        </p:nvPicPr>
        <p:blipFill>
          <a:blip r:embed="rId33"/>
          <a:stretch>
            <a:fillRect/>
          </a:stretch>
        </p:blipFill>
        <p:spPr>
          <a:xfrm>
            <a:off x="0" y="0"/>
            <a:ext cx="12192000" cy="6858000"/>
          </a:xfrm>
          <a:prstGeom prst="rect">
            <a:avLst/>
          </a:prstGeom>
          <a:ln w="12700">
            <a:miter lim="400000"/>
          </a:ln>
        </p:spPr>
      </p:pic>
      <p:pic>
        <p:nvPicPr>
          <p:cNvPr id="5" name="Picture 5" descr="Picture 5"/>
          <p:cNvPicPr>
            <a:picLocks noChangeAspect="1"/>
          </p:cNvPicPr>
          <p:nvPr/>
        </p:nvPicPr>
        <p:blipFill>
          <a:blip r:embed="rId32"/>
          <a:stretch>
            <a:fillRect/>
          </a:stretch>
        </p:blipFill>
        <p:spPr>
          <a:xfrm>
            <a:off x="10898658" y="6440566"/>
            <a:ext cx="744334" cy="211864"/>
          </a:xfrm>
          <a:prstGeom prst="rect">
            <a:avLst/>
          </a:prstGeom>
          <a:ln w="12700">
            <a:miter lim="400000"/>
          </a:ln>
        </p:spPr>
      </p:pic>
      <p:sp>
        <p:nvSpPr>
          <p:cNvPr id="6" name="Title Text"/>
          <p:cNvSpPr txBox="1">
            <a:spLocks noGrp="1"/>
          </p:cNvSpPr>
          <p:nvPr>
            <p:ph type="title"/>
          </p:nvPr>
        </p:nvSpPr>
        <p:spPr>
          <a:xfrm>
            <a:off x="549006" y="570084"/>
            <a:ext cx="11093986" cy="1129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7" name="Body Level One…"/>
          <p:cNvSpPr txBox="1">
            <a:spLocks noGrp="1"/>
          </p:cNvSpPr>
          <p:nvPr>
            <p:ph type="body" idx="1"/>
          </p:nvPr>
        </p:nvSpPr>
        <p:spPr>
          <a:xfrm>
            <a:off x="549006" y="1825625"/>
            <a:ext cx="11093986"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ransition spd="med"/>
  <p:txStyles>
    <p:titleStyle>
      <a:lvl1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1pPr>
      <a:lvl2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2pPr>
      <a:lvl3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3pPr>
      <a:lvl4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4pPr>
      <a:lvl5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5pPr>
      <a:lvl6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6pPr>
      <a:lvl7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7pPr>
      <a:lvl8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8pPr>
      <a:lvl9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9pPr>
    </p:titleStyle>
    <p:bodyStyle>
      <a:lvl1pPr marL="0" marR="0" indent="0" algn="l" defTabSz="914400" rtl="0" latinLnBrk="0">
        <a:lnSpc>
          <a:spcPts val="2800"/>
        </a:lnSpc>
        <a:spcBef>
          <a:spcPts val="1000"/>
        </a:spcBef>
        <a:spcAft>
          <a:spcPts val="0"/>
        </a:spcAft>
        <a:buClrTx/>
        <a:buSzTx/>
        <a:buFontTx/>
        <a:buNone/>
        <a:tabLst/>
        <a:defRPr sz="2400" b="0" i="0" u="none" strike="noStrike" cap="none" spc="0" baseline="0">
          <a:solidFill>
            <a:srgbClr val="003366"/>
          </a:solidFill>
          <a:uFillTx/>
          <a:latin typeface="Coop Grotesk"/>
          <a:ea typeface="Coop Grotesk"/>
          <a:cs typeface="Coop Grotesk"/>
          <a:sym typeface="Coop Grotesk"/>
        </a:defRPr>
      </a:lvl1pPr>
      <a:lvl2pPr marL="706581" marR="0" indent="-249381"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2pPr>
      <a:lvl3pPr marL="12192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3pPr>
      <a:lvl4pPr marL="1714500" marR="0" indent="-3429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4pPr>
      <a:lvl5pPr marL="2171700" marR="0" indent="-3429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5pPr>
      <a:lvl6pPr marL="25908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6pPr>
      <a:lvl7pPr marL="30480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7pPr>
      <a:lvl8pPr marL="35052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8pPr>
      <a:lvl9pPr marL="39624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ittel 3"/>
          <p:cNvSpPr txBox="1">
            <a:spLocks noGrp="1"/>
          </p:cNvSpPr>
          <p:nvPr>
            <p:ph type="ctrTitle"/>
          </p:nvPr>
        </p:nvSpPr>
        <p:spPr>
          <a:xfrm>
            <a:off x="549006" y="359999"/>
            <a:ext cx="11095202" cy="2387601"/>
          </a:xfrm>
          <a:prstGeom prst="rect">
            <a:avLst/>
          </a:prstGeom>
        </p:spPr>
        <p:txBody>
          <a:bodyPr/>
          <a:lstStyle/>
          <a:p>
            <a:r>
              <a:t>Case | Recruitment</a:t>
            </a:r>
          </a:p>
        </p:txBody>
      </p:sp>
      <p:sp>
        <p:nvSpPr>
          <p:cNvPr id="389" name="Undertittel 4"/>
          <p:cNvSpPr txBox="1">
            <a:spLocks noGrp="1"/>
          </p:cNvSpPr>
          <p:nvPr>
            <p:ph type="subTitle" sz="half" idx="1"/>
          </p:nvPr>
        </p:nvSpPr>
        <p:spPr>
          <a:xfrm>
            <a:off x="549006" y="2879999"/>
            <a:ext cx="11095201" cy="1655762"/>
          </a:xfrm>
          <a:prstGeom prst="rect">
            <a:avLst/>
          </a:prstGeom>
        </p:spPr>
        <p:txBody>
          <a:bodyPr/>
          <a:lstStyle/>
          <a:p>
            <a:r>
              <a:rPr dirty="0"/>
              <a:t>Integration Developer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52D-AB3D-DA7C-4F5C-42F778ADAE31}"/>
              </a:ext>
            </a:extLst>
          </p:cNvPr>
          <p:cNvSpPr>
            <a:spLocks noGrp="1"/>
          </p:cNvSpPr>
          <p:nvPr>
            <p:ph type="title"/>
          </p:nvPr>
        </p:nvSpPr>
        <p:spPr/>
        <p:txBody>
          <a:bodyPr/>
          <a:lstStyle/>
          <a:p>
            <a:r>
              <a:rPr lang="nb-NO" dirty="0" err="1"/>
              <a:t>Overview</a:t>
            </a:r>
            <a:endParaRPr lang="nb-NO" dirty="0"/>
          </a:p>
        </p:txBody>
      </p:sp>
      <p:sp>
        <p:nvSpPr>
          <p:cNvPr id="3" name="Text Placeholder 2">
            <a:extLst>
              <a:ext uri="{FF2B5EF4-FFF2-40B4-BE49-F238E27FC236}">
                <a16:creationId xmlns:a16="http://schemas.microsoft.com/office/drawing/2014/main" id="{4372D968-A7D2-27BA-65FB-A72ACD7180A1}"/>
              </a:ext>
            </a:extLst>
          </p:cNvPr>
          <p:cNvSpPr>
            <a:spLocks noGrp="1"/>
          </p:cNvSpPr>
          <p:nvPr>
            <p:ph type="body" idx="1"/>
          </p:nvPr>
        </p:nvSpPr>
        <p:spPr/>
        <p:txBody>
          <a:bodyPr/>
          <a:lstStyle/>
          <a:p>
            <a:pPr marL="342900" indent="-342900">
              <a:buFont typeface="Arial" panose="020B0604020202020204" pitchFamily="34" charset="0"/>
              <a:buChar char="•"/>
            </a:pPr>
            <a:r>
              <a:rPr lang="nb-NO" sz="1800" dirty="0"/>
              <a:t>New email </a:t>
            </a:r>
            <a:r>
              <a:rPr lang="nb-NO" sz="1800" dirty="0" err="1"/>
              <a:t>subscribers</a:t>
            </a:r>
            <a:r>
              <a:rPr lang="nb-NO" sz="1800" dirty="0"/>
              <a:t> </a:t>
            </a:r>
            <a:r>
              <a:rPr lang="nb-NO" sz="1800" dirty="0" err="1"/>
              <a:t>are</a:t>
            </a:r>
            <a:r>
              <a:rPr lang="nb-NO" sz="1800" dirty="0"/>
              <a:t> </a:t>
            </a:r>
            <a:r>
              <a:rPr lang="nb-NO" sz="1800" dirty="0" err="1"/>
              <a:t>obtained</a:t>
            </a:r>
            <a:r>
              <a:rPr lang="nb-NO" sz="1800" dirty="0"/>
              <a:t> </a:t>
            </a:r>
            <a:r>
              <a:rPr lang="nb-NO" sz="1800" dirty="0" err="1"/>
              <a:t>using</a:t>
            </a:r>
            <a:r>
              <a:rPr lang="nb-NO" sz="1800" dirty="0"/>
              <a:t> </a:t>
            </a:r>
            <a:r>
              <a:rPr lang="nb-NO" sz="1800" dirty="0" err="1"/>
              <a:t>facebook</a:t>
            </a:r>
            <a:r>
              <a:rPr lang="nb-NO" sz="1800" dirty="0"/>
              <a:t> leads </a:t>
            </a:r>
            <a:r>
              <a:rPr lang="nb-NO" sz="1800" dirty="0" err="1"/>
              <a:t>ads</a:t>
            </a:r>
            <a:r>
              <a:rPr lang="nb-NO" sz="1800" dirty="0"/>
              <a:t>. </a:t>
            </a:r>
          </a:p>
          <a:p>
            <a:pPr marL="342900" indent="-342900">
              <a:buFont typeface="Arial" panose="020B0604020202020204" pitchFamily="34" charset="0"/>
              <a:buChar char="•"/>
            </a:pPr>
            <a:r>
              <a:rPr lang="nb-NO" sz="1800" dirty="0"/>
              <a:t>The </a:t>
            </a:r>
            <a:r>
              <a:rPr lang="nb-NO" sz="1800" dirty="0" err="1"/>
              <a:t>current</a:t>
            </a:r>
            <a:r>
              <a:rPr lang="nb-NO" sz="1800" dirty="0"/>
              <a:t> </a:t>
            </a:r>
            <a:r>
              <a:rPr lang="nb-NO" sz="1800" dirty="0" err="1"/>
              <a:t>approach</a:t>
            </a:r>
            <a:r>
              <a:rPr lang="nb-NO" sz="1800" dirty="0"/>
              <a:t> is </a:t>
            </a:r>
            <a:r>
              <a:rPr lang="nb-NO" sz="1800" dirty="0" err="1"/>
              <a:t>inefficient</a:t>
            </a:r>
            <a:endParaRPr lang="nb-NO" sz="1800" dirty="0"/>
          </a:p>
          <a:p>
            <a:pPr marL="342900" indent="-342900">
              <a:buFont typeface="Arial" panose="020B0604020202020204" pitchFamily="34" charset="0"/>
              <a:buChar char="•"/>
            </a:pPr>
            <a:r>
              <a:rPr lang="nb-NO" sz="1800" dirty="0"/>
              <a:t>Target is to </a:t>
            </a:r>
            <a:r>
              <a:rPr lang="nb-NO" sz="1800" dirty="0" err="1"/>
              <a:t>automate</a:t>
            </a:r>
            <a:r>
              <a:rPr lang="nb-NO" sz="1800" dirty="0"/>
              <a:t> </a:t>
            </a:r>
            <a:r>
              <a:rPr lang="nb-NO" sz="1800" dirty="0" err="1"/>
              <a:t>the</a:t>
            </a:r>
            <a:r>
              <a:rPr lang="nb-NO" sz="1800" dirty="0"/>
              <a:t> </a:t>
            </a:r>
            <a:r>
              <a:rPr lang="nb-NO" sz="1800" dirty="0" err="1"/>
              <a:t>process</a:t>
            </a:r>
            <a:r>
              <a:rPr lang="nb-NO" sz="1800" dirty="0"/>
              <a:t> and make it more </a:t>
            </a:r>
            <a:r>
              <a:rPr lang="nb-NO" sz="1800" dirty="0" err="1"/>
              <a:t>efficient</a:t>
            </a:r>
            <a:endParaRPr lang="nb-NO" sz="1800" dirty="0"/>
          </a:p>
          <a:p>
            <a:endParaRPr lang="nb-NO" dirty="0"/>
          </a:p>
          <a:p>
            <a:endParaRPr lang="nb-NO" dirty="0"/>
          </a:p>
        </p:txBody>
      </p:sp>
    </p:spTree>
    <p:extLst>
      <p:ext uri="{BB962C8B-B14F-4D97-AF65-F5344CB8AC3E}">
        <p14:creationId xmlns:p14="http://schemas.microsoft.com/office/powerpoint/2010/main" val="11924533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ittel 2"/>
          <p:cNvSpPr txBox="1">
            <a:spLocks noGrp="1"/>
          </p:cNvSpPr>
          <p:nvPr>
            <p:ph type="title"/>
          </p:nvPr>
        </p:nvSpPr>
        <p:spPr>
          <a:xfrm>
            <a:off x="549007" y="570084"/>
            <a:ext cx="11093985" cy="1129846"/>
          </a:xfrm>
          <a:prstGeom prst="rect">
            <a:avLst/>
          </a:prstGeom>
        </p:spPr>
        <p:txBody>
          <a:bodyPr/>
          <a:lstStyle/>
          <a:p>
            <a:r>
              <a:rPr dirty="0"/>
              <a:t>Cas</a:t>
            </a:r>
            <a:r>
              <a:rPr lang="nb-NO" dirty="0"/>
              <a:t>e</a:t>
            </a:r>
            <a:endParaRPr dirty="0"/>
          </a:p>
        </p:txBody>
      </p:sp>
      <p:sp>
        <p:nvSpPr>
          <p:cNvPr id="403" name="Plassholder for innhold 3"/>
          <p:cNvSpPr txBox="1">
            <a:spLocks noGrp="1"/>
          </p:cNvSpPr>
          <p:nvPr>
            <p:ph type="body" idx="1"/>
          </p:nvPr>
        </p:nvSpPr>
        <p:spPr>
          <a:xfrm>
            <a:off x="549006" y="1925615"/>
            <a:ext cx="11093986" cy="3896344"/>
          </a:xfrm>
          <a:prstGeom prst="rect">
            <a:avLst/>
          </a:prstGeom>
        </p:spPr>
        <p:txBody>
          <a:bodyPr/>
          <a:lstStyle/>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Facebook offers two approaches to retrieve leads. Which one would you choose? Why?</a:t>
            </a:r>
          </a:p>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How would you architect the various steps of this process?</a:t>
            </a:r>
          </a:p>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Where and how do you think a cloud environment could help?</a:t>
            </a:r>
          </a:p>
        </p:txBody>
      </p:sp>
      <p:grpSp>
        <p:nvGrpSpPr>
          <p:cNvPr id="411" name="Gruppe 4"/>
          <p:cNvGrpSpPr/>
          <p:nvPr/>
        </p:nvGrpSpPr>
        <p:grpSpPr>
          <a:xfrm>
            <a:off x="661100" y="5983234"/>
            <a:ext cx="7117131" cy="494707"/>
            <a:chOff x="0" y="0"/>
            <a:chExt cx="7117129" cy="494706"/>
          </a:xfrm>
        </p:grpSpPr>
        <p:pic>
          <p:nvPicPr>
            <p:cNvPr id="404" name="Bilde 5" descr="Bilde 5"/>
            <p:cNvPicPr>
              <a:picLocks noChangeAspect="1"/>
            </p:cNvPicPr>
            <p:nvPr/>
          </p:nvPicPr>
          <p:blipFill>
            <a:blip r:embed="rId2"/>
            <a:srcRect l="1045" t="3237" r="1378" b="2458"/>
            <a:stretch>
              <a:fillRect/>
            </a:stretch>
          </p:blipFill>
          <p:spPr>
            <a:xfrm>
              <a:off x="-1" y="-1"/>
              <a:ext cx="1368002" cy="468002"/>
            </a:xfrm>
            <a:prstGeom prst="rect">
              <a:avLst/>
            </a:prstGeom>
            <a:ln w="12700" cap="flat">
              <a:noFill/>
              <a:miter lim="400000"/>
            </a:ln>
            <a:effectLst>
              <a:outerShdw blurRad="50800" dist="38100" dir="5400000" rotWithShape="0">
                <a:srgbClr val="000000">
                  <a:alpha val="40000"/>
                </a:srgbClr>
              </a:outerShdw>
            </a:effectLst>
          </p:spPr>
        </p:pic>
        <p:pic>
          <p:nvPicPr>
            <p:cNvPr id="405" name="Bilde 6" descr="Bilde 6"/>
            <p:cNvPicPr>
              <a:picLocks noChangeAspect="1"/>
            </p:cNvPicPr>
            <p:nvPr/>
          </p:nvPicPr>
          <p:blipFill>
            <a:blip r:embed="rId3"/>
            <a:srcRect l="3080" t="5288" r="2516" b="5246"/>
            <a:stretch>
              <a:fillRect/>
            </a:stretch>
          </p:blipFill>
          <p:spPr>
            <a:xfrm>
              <a:off x="2379119" y="4971"/>
              <a:ext cx="756001" cy="468001"/>
            </a:xfrm>
            <a:prstGeom prst="rect">
              <a:avLst/>
            </a:prstGeom>
            <a:ln w="12700" cap="flat">
              <a:noFill/>
              <a:miter lim="400000"/>
            </a:ln>
            <a:effectLst>
              <a:outerShdw blurRad="50800" dist="38100" dir="5400000" rotWithShape="0">
                <a:srgbClr val="000000">
                  <a:alpha val="40000"/>
                </a:srgbClr>
              </a:outerShdw>
            </a:effectLst>
          </p:spPr>
        </p:pic>
        <p:pic>
          <p:nvPicPr>
            <p:cNvPr id="406" name="Bilde 7" descr="Bilde 7"/>
            <p:cNvPicPr>
              <a:picLocks noChangeAspect="1"/>
            </p:cNvPicPr>
            <p:nvPr/>
          </p:nvPicPr>
          <p:blipFill>
            <a:blip r:embed="rId4"/>
            <a:srcRect l="3080" t="6067" r="2309" b="4101"/>
            <a:stretch>
              <a:fillRect/>
            </a:stretch>
          </p:blipFill>
          <p:spPr>
            <a:xfrm>
              <a:off x="1476933" y="-1"/>
              <a:ext cx="756001" cy="468002"/>
            </a:xfrm>
            <a:prstGeom prst="rect">
              <a:avLst/>
            </a:prstGeom>
            <a:ln w="12700" cap="flat">
              <a:noFill/>
              <a:miter lim="400000"/>
            </a:ln>
            <a:effectLst>
              <a:outerShdw blurRad="50800" dist="38100" dir="5400000" rotWithShape="0">
                <a:srgbClr val="000000">
                  <a:alpha val="40000"/>
                </a:srgbClr>
              </a:outerShdw>
            </a:effectLst>
          </p:spPr>
        </p:pic>
        <p:pic>
          <p:nvPicPr>
            <p:cNvPr id="407" name="Bilde 8" descr="Bilde 8"/>
            <p:cNvPicPr>
              <a:picLocks noChangeAspect="1"/>
            </p:cNvPicPr>
            <p:nvPr/>
          </p:nvPicPr>
          <p:blipFill>
            <a:blip r:embed="rId5"/>
            <a:srcRect l="2482" t="3962" r="2287" b="4079"/>
            <a:stretch>
              <a:fillRect/>
            </a:stretch>
          </p:blipFill>
          <p:spPr>
            <a:xfrm>
              <a:off x="3223428" y="-1"/>
              <a:ext cx="756001" cy="468002"/>
            </a:xfrm>
            <a:prstGeom prst="rect">
              <a:avLst/>
            </a:prstGeom>
            <a:ln w="12700" cap="flat">
              <a:noFill/>
              <a:miter lim="400000"/>
            </a:ln>
            <a:effectLst>
              <a:outerShdw blurRad="50800" dist="38100" dir="5400000" rotWithShape="0">
                <a:srgbClr val="000000">
                  <a:alpha val="40000"/>
                </a:srgbClr>
              </a:outerShdw>
            </a:effectLst>
          </p:spPr>
        </p:pic>
        <p:pic>
          <p:nvPicPr>
            <p:cNvPr id="408" name="Bilde 9" descr="Bilde 9"/>
            <p:cNvPicPr>
              <a:picLocks noChangeAspect="1"/>
            </p:cNvPicPr>
            <p:nvPr/>
          </p:nvPicPr>
          <p:blipFill>
            <a:blip r:embed="rId6"/>
            <a:srcRect t="9862" b="10105"/>
            <a:stretch>
              <a:fillRect/>
            </a:stretch>
          </p:blipFill>
          <p:spPr>
            <a:xfrm>
              <a:off x="5503227" y="0"/>
              <a:ext cx="756001" cy="468001"/>
            </a:xfrm>
            <a:prstGeom prst="rect">
              <a:avLst/>
            </a:prstGeom>
            <a:ln w="12700" cap="flat">
              <a:noFill/>
              <a:miter lim="400000"/>
            </a:ln>
            <a:effectLst>
              <a:outerShdw blurRad="50800" dist="38100" dir="5400000" rotWithShape="0">
                <a:srgbClr val="000000">
                  <a:alpha val="40000"/>
                </a:srgbClr>
              </a:outerShdw>
            </a:effectLst>
          </p:spPr>
        </p:pic>
        <p:pic>
          <p:nvPicPr>
            <p:cNvPr id="409" name="Bilde 10" descr="Bilde 10"/>
            <p:cNvPicPr>
              <a:picLocks noChangeAspect="1"/>
            </p:cNvPicPr>
            <p:nvPr/>
          </p:nvPicPr>
          <p:blipFill>
            <a:blip r:embed="rId7"/>
            <a:srcRect l="41899" t="34804" r="8931" b="29921"/>
            <a:stretch>
              <a:fillRect/>
            </a:stretch>
          </p:blipFill>
          <p:spPr>
            <a:xfrm>
              <a:off x="4033326" y="26705"/>
              <a:ext cx="1368001" cy="468001"/>
            </a:xfrm>
            <a:prstGeom prst="rect">
              <a:avLst/>
            </a:prstGeom>
            <a:ln w="12700" cap="flat">
              <a:noFill/>
              <a:miter lim="400000"/>
            </a:ln>
            <a:effectLst/>
          </p:spPr>
        </p:pic>
        <p:pic>
          <p:nvPicPr>
            <p:cNvPr id="410" name="Bilde 13" descr="Bilde 13"/>
            <p:cNvPicPr>
              <a:picLocks noChangeAspect="1"/>
            </p:cNvPicPr>
            <p:nvPr/>
          </p:nvPicPr>
          <p:blipFill>
            <a:blip r:embed="rId8"/>
            <a:srcRect l="14134" t="1999" r="13067" b="2174"/>
            <a:stretch>
              <a:fillRect/>
            </a:stretch>
          </p:blipFill>
          <p:spPr>
            <a:xfrm>
              <a:off x="6361129" y="-1"/>
              <a:ext cx="756001" cy="468002"/>
            </a:xfrm>
            <a:prstGeom prst="rect">
              <a:avLst/>
            </a:prstGeom>
            <a:ln w="12700" cap="flat">
              <a:noFill/>
              <a:miter lim="400000"/>
            </a:ln>
            <a:effectLst>
              <a:outerShdw blurRad="50800" dist="38100" dir="5400000" rotWithShape="0">
                <a:srgbClr val="000000">
                  <a:alpha val="40000"/>
                </a:srgbClr>
              </a:outerShdw>
            </a:effectLst>
          </p:spPr>
        </p:pic>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3385-7C7A-EDAA-AFA5-58859A4C5044}"/>
              </a:ext>
            </a:extLst>
          </p:cNvPr>
          <p:cNvSpPr>
            <a:spLocks noGrp="1"/>
          </p:cNvSpPr>
          <p:nvPr>
            <p:ph type="title"/>
          </p:nvPr>
        </p:nvSpPr>
        <p:spPr/>
        <p:txBody>
          <a:bodyPr/>
          <a:lstStyle/>
          <a:p>
            <a:r>
              <a:rPr lang="nb-NO" dirty="0" err="1"/>
              <a:t>Approach</a:t>
            </a:r>
            <a:endParaRPr lang="nb-NO" dirty="0"/>
          </a:p>
        </p:txBody>
      </p:sp>
      <p:sp>
        <p:nvSpPr>
          <p:cNvPr id="3" name="Text Placeholder 2">
            <a:extLst>
              <a:ext uri="{FF2B5EF4-FFF2-40B4-BE49-F238E27FC236}">
                <a16:creationId xmlns:a16="http://schemas.microsoft.com/office/drawing/2014/main" id="{4C5E7E32-0D50-D7B7-FF06-AEDD9F0FAE5D}"/>
              </a:ext>
            </a:extLst>
          </p:cNvPr>
          <p:cNvSpPr>
            <a:spLocks noGrp="1"/>
          </p:cNvSpPr>
          <p:nvPr>
            <p:ph type="body" idx="1"/>
          </p:nvPr>
        </p:nvSpPr>
        <p:spPr/>
        <p:txBody>
          <a:bodyPr/>
          <a:lstStyle/>
          <a:p>
            <a:r>
              <a:rPr lang="nb-NO" sz="1800" dirty="0"/>
              <a:t>Facebook offers </a:t>
            </a:r>
            <a:r>
              <a:rPr lang="nb-NO" sz="1800" dirty="0" err="1"/>
              <a:t>two</a:t>
            </a:r>
            <a:r>
              <a:rPr lang="nb-NO" sz="1800" dirty="0"/>
              <a:t> </a:t>
            </a:r>
            <a:r>
              <a:rPr lang="nb-NO" sz="1800" dirty="0" err="1"/>
              <a:t>approach</a:t>
            </a:r>
            <a:r>
              <a:rPr lang="nb-NO" sz="1800" dirty="0"/>
              <a:t> to </a:t>
            </a:r>
            <a:r>
              <a:rPr lang="nb-NO" sz="1800" dirty="0" err="1"/>
              <a:t>retrieve</a:t>
            </a:r>
            <a:r>
              <a:rPr lang="nb-NO" sz="1800" dirty="0"/>
              <a:t> leads</a:t>
            </a:r>
          </a:p>
          <a:p>
            <a:r>
              <a:rPr lang="nb-NO" sz="1800" dirty="0"/>
              <a:t>Bulk </a:t>
            </a:r>
            <a:r>
              <a:rPr lang="nb-NO" sz="1800" dirty="0" err="1"/>
              <a:t>read</a:t>
            </a:r>
            <a:r>
              <a:rPr lang="nb-NO" sz="1800" dirty="0"/>
              <a:t> </a:t>
            </a:r>
            <a:r>
              <a:rPr lang="nb-NO" sz="1800" dirty="0" err="1"/>
              <a:t>using</a:t>
            </a:r>
            <a:r>
              <a:rPr lang="nb-NO" sz="1800" dirty="0"/>
              <a:t> API</a:t>
            </a:r>
          </a:p>
          <a:p>
            <a:r>
              <a:rPr lang="nb-NO" sz="1800" dirty="0" err="1"/>
              <a:t>Webhooks</a:t>
            </a:r>
            <a:r>
              <a:rPr lang="nb-NO" sz="1800" dirty="0"/>
              <a:t> </a:t>
            </a:r>
          </a:p>
          <a:p>
            <a:endParaRPr lang="nb-NO" dirty="0"/>
          </a:p>
          <a:p>
            <a:endParaRPr lang="nb-NO" dirty="0"/>
          </a:p>
          <a:p>
            <a:endParaRPr lang="nb-NO" dirty="0"/>
          </a:p>
        </p:txBody>
      </p:sp>
    </p:spTree>
    <p:extLst>
      <p:ext uri="{BB962C8B-B14F-4D97-AF65-F5344CB8AC3E}">
        <p14:creationId xmlns:p14="http://schemas.microsoft.com/office/powerpoint/2010/main" val="22497572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DB7C-3638-D235-F436-CB4DD8437795}"/>
              </a:ext>
            </a:extLst>
          </p:cNvPr>
          <p:cNvSpPr>
            <a:spLocks noGrp="1"/>
          </p:cNvSpPr>
          <p:nvPr>
            <p:ph type="title"/>
          </p:nvPr>
        </p:nvSpPr>
        <p:spPr/>
        <p:txBody>
          <a:bodyPr/>
          <a:lstStyle/>
          <a:p>
            <a:r>
              <a:rPr lang="nb-NO" dirty="0" err="1"/>
              <a:t>Approach</a:t>
            </a:r>
            <a:endParaRPr lang="nb-NO" dirty="0"/>
          </a:p>
        </p:txBody>
      </p:sp>
      <p:sp>
        <p:nvSpPr>
          <p:cNvPr id="3" name="Text Placeholder 2">
            <a:extLst>
              <a:ext uri="{FF2B5EF4-FFF2-40B4-BE49-F238E27FC236}">
                <a16:creationId xmlns:a16="http://schemas.microsoft.com/office/drawing/2014/main" id="{93ED7A6E-D173-4B50-7144-3C281B4BD69E}"/>
              </a:ext>
            </a:extLst>
          </p:cNvPr>
          <p:cNvSpPr>
            <a:spLocks noGrp="1"/>
          </p:cNvSpPr>
          <p:nvPr>
            <p:ph type="body" idx="1"/>
          </p:nvPr>
        </p:nvSpPr>
        <p:spPr/>
        <p:txBody>
          <a:bodyPr/>
          <a:lstStyle/>
          <a:p>
            <a:pPr marL="342900" indent="-342900">
              <a:buFont typeface="Arial" panose="020B0604020202020204" pitchFamily="34" charset="0"/>
              <a:buChar char="•"/>
            </a:pPr>
            <a:r>
              <a:rPr lang="nb-NO" sz="1800" dirty="0"/>
              <a:t>The target </a:t>
            </a:r>
            <a:r>
              <a:rPr lang="nb-NO" sz="1800" dirty="0" err="1"/>
              <a:t>here</a:t>
            </a:r>
            <a:r>
              <a:rPr lang="nb-NO" sz="1800" dirty="0"/>
              <a:t> is to </a:t>
            </a:r>
            <a:r>
              <a:rPr lang="nb-NO" sz="1800" dirty="0" err="1"/>
              <a:t>add</a:t>
            </a:r>
            <a:r>
              <a:rPr lang="nb-NO" sz="1800" dirty="0"/>
              <a:t> </a:t>
            </a:r>
            <a:r>
              <a:rPr lang="nb-NO" sz="1800" dirty="0" err="1"/>
              <a:t>new</a:t>
            </a:r>
            <a:r>
              <a:rPr lang="nb-NO" sz="1800" dirty="0"/>
              <a:t> </a:t>
            </a:r>
            <a:r>
              <a:rPr lang="nb-NO" sz="1800" dirty="0" err="1"/>
              <a:t>subscribers</a:t>
            </a:r>
            <a:r>
              <a:rPr lang="nb-NO" sz="1800" dirty="0"/>
              <a:t> so </a:t>
            </a:r>
            <a:r>
              <a:rPr lang="nb-NO" sz="1800" dirty="0" err="1"/>
              <a:t>that</a:t>
            </a:r>
            <a:r>
              <a:rPr lang="nb-NO" sz="1800" dirty="0"/>
              <a:t> </a:t>
            </a:r>
            <a:r>
              <a:rPr lang="nb-NO" sz="1800" dirty="0" err="1"/>
              <a:t>they</a:t>
            </a:r>
            <a:r>
              <a:rPr lang="nb-NO" sz="1800" dirty="0"/>
              <a:t> </a:t>
            </a:r>
            <a:r>
              <a:rPr lang="nb-NO" sz="1800" dirty="0" err="1"/>
              <a:t>can</a:t>
            </a:r>
            <a:r>
              <a:rPr lang="nb-NO" sz="1800" dirty="0"/>
              <a:t> </a:t>
            </a:r>
            <a:r>
              <a:rPr lang="nb-NO" sz="1800" dirty="0" err="1"/>
              <a:t>receive</a:t>
            </a:r>
            <a:r>
              <a:rPr lang="nb-NO" sz="1800" dirty="0"/>
              <a:t> </a:t>
            </a:r>
            <a:r>
              <a:rPr lang="nb-NO" sz="1800" dirty="0" err="1"/>
              <a:t>new</a:t>
            </a:r>
            <a:r>
              <a:rPr lang="nb-NO" sz="1800" dirty="0"/>
              <a:t> </a:t>
            </a:r>
            <a:r>
              <a:rPr lang="nb-NO" sz="1800" dirty="0" err="1"/>
              <a:t>newsletter</a:t>
            </a:r>
            <a:r>
              <a:rPr lang="nb-NO" sz="1800" dirty="0"/>
              <a:t>. </a:t>
            </a:r>
          </a:p>
          <a:p>
            <a:pPr marL="342900" indent="-342900">
              <a:buFont typeface="Arial" panose="020B0604020202020204" pitchFamily="34" charset="0"/>
              <a:buChar char="•"/>
            </a:pPr>
            <a:r>
              <a:rPr lang="nb-NO" sz="1800" dirty="0" err="1"/>
              <a:t>Webhooks</a:t>
            </a:r>
            <a:r>
              <a:rPr lang="nb-NO" sz="1800" dirty="0"/>
              <a:t> </a:t>
            </a:r>
            <a:r>
              <a:rPr lang="nb-NO" sz="1800" dirty="0" err="1"/>
              <a:t>approach</a:t>
            </a:r>
            <a:r>
              <a:rPr lang="nb-NO" sz="1800" dirty="0"/>
              <a:t> </a:t>
            </a:r>
            <a:r>
              <a:rPr lang="nb-NO" sz="1800" dirty="0" err="1"/>
              <a:t>would</a:t>
            </a:r>
            <a:r>
              <a:rPr lang="nb-NO" sz="1800" dirty="0"/>
              <a:t> have </a:t>
            </a:r>
            <a:r>
              <a:rPr lang="nb-NO" sz="1800" dirty="0" err="1"/>
              <a:t>been</a:t>
            </a:r>
            <a:r>
              <a:rPr lang="nb-NO" sz="1800" dirty="0"/>
              <a:t> more </a:t>
            </a:r>
            <a:r>
              <a:rPr lang="nb-NO" sz="1800" dirty="0" err="1"/>
              <a:t>effective</a:t>
            </a:r>
            <a:r>
              <a:rPr lang="nb-NO" sz="1800" dirty="0"/>
              <a:t> </a:t>
            </a:r>
            <a:r>
              <a:rPr lang="nb-NO" sz="1800" dirty="0" err="1"/>
              <a:t>if</a:t>
            </a:r>
            <a:r>
              <a:rPr lang="nb-NO" sz="1800" dirty="0"/>
              <a:t> </a:t>
            </a:r>
            <a:r>
              <a:rPr lang="nb-NO" sz="1800" dirty="0" err="1"/>
              <a:t>the</a:t>
            </a:r>
            <a:r>
              <a:rPr lang="nb-NO" sz="1800" dirty="0"/>
              <a:t> target </a:t>
            </a:r>
            <a:r>
              <a:rPr lang="nb-NO" sz="1800" dirty="0" err="1"/>
              <a:t>was</a:t>
            </a:r>
            <a:r>
              <a:rPr lang="nb-NO" sz="1800" dirty="0"/>
              <a:t> to </a:t>
            </a:r>
            <a:r>
              <a:rPr lang="nb-NO" sz="1800" dirty="0" err="1"/>
              <a:t>perform</a:t>
            </a:r>
            <a:r>
              <a:rPr lang="nb-NO" sz="1800" dirty="0"/>
              <a:t> a </a:t>
            </a:r>
            <a:r>
              <a:rPr lang="nb-NO" sz="1800" dirty="0" err="1"/>
              <a:t>task</a:t>
            </a:r>
            <a:r>
              <a:rPr lang="nb-NO" sz="1800" dirty="0"/>
              <a:t> as a </a:t>
            </a:r>
            <a:r>
              <a:rPr lang="nb-NO" sz="1800" dirty="0" err="1"/>
              <a:t>reaction</a:t>
            </a:r>
            <a:r>
              <a:rPr lang="nb-NO" sz="1800" dirty="0"/>
              <a:t> </a:t>
            </a:r>
            <a:r>
              <a:rPr lang="nb-NO" sz="1800" dirty="0" err="1"/>
              <a:t>of</a:t>
            </a:r>
            <a:r>
              <a:rPr lang="nb-NO" sz="1800" dirty="0"/>
              <a:t> an action i.e. </a:t>
            </a:r>
            <a:r>
              <a:rPr lang="nb-NO" sz="1800" dirty="0" err="1"/>
              <a:t>submitting</a:t>
            </a:r>
            <a:r>
              <a:rPr lang="nb-NO" sz="1800" dirty="0"/>
              <a:t> </a:t>
            </a:r>
            <a:r>
              <a:rPr lang="nb-NO" sz="1800" dirty="0" err="1"/>
              <a:t>the</a:t>
            </a:r>
            <a:r>
              <a:rPr lang="nb-NO" sz="1800" dirty="0"/>
              <a:t> </a:t>
            </a:r>
            <a:r>
              <a:rPr lang="nb-NO" sz="1800" dirty="0" err="1"/>
              <a:t>perform</a:t>
            </a:r>
            <a:r>
              <a:rPr lang="nb-NO" sz="1800" dirty="0"/>
              <a:t> in </a:t>
            </a:r>
            <a:r>
              <a:rPr lang="nb-NO" sz="1800" dirty="0" err="1"/>
              <a:t>this</a:t>
            </a:r>
            <a:r>
              <a:rPr lang="nb-NO" sz="1800" dirty="0"/>
              <a:t> case and </a:t>
            </a:r>
            <a:r>
              <a:rPr lang="nb-NO" sz="1800" dirty="0" err="1"/>
              <a:t>then</a:t>
            </a:r>
            <a:r>
              <a:rPr lang="nb-NO" sz="1800" dirty="0"/>
              <a:t> </a:t>
            </a:r>
            <a:r>
              <a:rPr lang="nb-NO" sz="1800" dirty="0" err="1"/>
              <a:t>receiving</a:t>
            </a:r>
            <a:r>
              <a:rPr lang="nb-NO" sz="1800" dirty="0"/>
              <a:t> </a:t>
            </a:r>
            <a:r>
              <a:rPr lang="nb-NO" sz="1800" dirty="0" err="1"/>
              <a:t>the</a:t>
            </a:r>
            <a:r>
              <a:rPr lang="nb-NO" sz="1800" dirty="0"/>
              <a:t> </a:t>
            </a:r>
            <a:r>
              <a:rPr lang="nb-NO" sz="1800" dirty="0" err="1"/>
              <a:t>next</a:t>
            </a:r>
            <a:r>
              <a:rPr lang="nb-NO" sz="1800" dirty="0"/>
              <a:t> </a:t>
            </a:r>
            <a:r>
              <a:rPr lang="nb-NO" sz="1800" dirty="0" err="1"/>
              <a:t>news</a:t>
            </a:r>
            <a:r>
              <a:rPr lang="nb-NO" sz="1800" dirty="0"/>
              <a:t> letter. A </a:t>
            </a:r>
            <a:r>
              <a:rPr lang="nb-NO" sz="1800" dirty="0" err="1"/>
              <a:t>reaction</a:t>
            </a:r>
            <a:r>
              <a:rPr lang="nb-NO" sz="1800" dirty="0"/>
              <a:t> </a:t>
            </a:r>
            <a:r>
              <a:rPr lang="nb-NO" sz="1800" dirty="0" err="1"/>
              <a:t>could</a:t>
            </a:r>
            <a:r>
              <a:rPr lang="nb-NO" sz="1800" dirty="0"/>
              <a:t> be </a:t>
            </a:r>
            <a:r>
              <a:rPr lang="nb-NO" sz="1800" dirty="0" err="1"/>
              <a:t>calculating</a:t>
            </a:r>
            <a:r>
              <a:rPr lang="nb-NO" sz="1800" dirty="0"/>
              <a:t> and sending an offer. </a:t>
            </a:r>
          </a:p>
          <a:p>
            <a:pPr marL="342900" indent="-342900">
              <a:buFont typeface="Arial" panose="020B0604020202020204" pitchFamily="34" charset="0"/>
              <a:buChar char="•"/>
            </a:pPr>
            <a:r>
              <a:rPr lang="nb-NO" sz="1800" dirty="0" err="1"/>
              <a:t>Also</a:t>
            </a:r>
            <a:r>
              <a:rPr lang="nb-NO" sz="1800" dirty="0"/>
              <a:t>, </a:t>
            </a:r>
            <a:r>
              <a:rPr lang="nb-NO" sz="1800" dirty="0" err="1"/>
              <a:t>we</a:t>
            </a:r>
            <a:r>
              <a:rPr lang="nb-NO" sz="1800" dirty="0"/>
              <a:t> </a:t>
            </a:r>
            <a:r>
              <a:rPr lang="nb-NO" sz="1800" dirty="0" err="1"/>
              <a:t>would</a:t>
            </a:r>
            <a:r>
              <a:rPr lang="nb-NO" sz="1800" dirty="0"/>
              <a:t> have to </a:t>
            </a:r>
            <a:r>
              <a:rPr lang="nb-NO" sz="1800" dirty="0" err="1"/>
              <a:t>create</a:t>
            </a:r>
            <a:r>
              <a:rPr lang="nb-NO" sz="1800" dirty="0"/>
              <a:t> a web app </a:t>
            </a:r>
            <a:r>
              <a:rPr lang="nb-NO" sz="1800" dirty="0" err="1"/>
              <a:t>that</a:t>
            </a:r>
            <a:r>
              <a:rPr lang="nb-NO" sz="1800" dirty="0"/>
              <a:t> </a:t>
            </a:r>
            <a:r>
              <a:rPr lang="nb-NO" sz="1800" dirty="0" err="1"/>
              <a:t>would</a:t>
            </a:r>
            <a:r>
              <a:rPr lang="nb-NO" sz="1800" dirty="0"/>
              <a:t> </a:t>
            </a:r>
            <a:r>
              <a:rPr lang="nb-NO" sz="1800" dirty="0" err="1"/>
              <a:t>always</a:t>
            </a:r>
            <a:r>
              <a:rPr lang="nb-NO" sz="1800" dirty="0"/>
              <a:t> be </a:t>
            </a:r>
            <a:r>
              <a:rPr lang="nb-NO" sz="1800" dirty="0" err="1"/>
              <a:t>running</a:t>
            </a:r>
            <a:r>
              <a:rPr lang="nb-NO" sz="1800" dirty="0"/>
              <a:t> and </a:t>
            </a:r>
            <a:r>
              <a:rPr lang="nb-NO" sz="1800" dirty="0" err="1"/>
              <a:t>listening</a:t>
            </a:r>
            <a:r>
              <a:rPr lang="nb-NO" sz="1800" dirty="0"/>
              <a:t> to </a:t>
            </a:r>
            <a:r>
              <a:rPr lang="nb-NO" sz="1800" dirty="0" err="1"/>
              <a:t>call</a:t>
            </a:r>
            <a:r>
              <a:rPr lang="nb-NO" sz="1800" dirty="0"/>
              <a:t> backs. This I </a:t>
            </a:r>
            <a:r>
              <a:rPr lang="nb-NO" sz="1800" dirty="0" err="1"/>
              <a:t>think</a:t>
            </a:r>
            <a:r>
              <a:rPr lang="nb-NO" sz="1800" dirty="0"/>
              <a:t> </a:t>
            </a:r>
            <a:r>
              <a:rPr lang="nb-NO" sz="1800" dirty="0" err="1"/>
              <a:t>would</a:t>
            </a:r>
            <a:r>
              <a:rPr lang="nb-NO" sz="1800" dirty="0"/>
              <a:t> have </a:t>
            </a:r>
            <a:r>
              <a:rPr lang="nb-NO" sz="1800" dirty="0" err="1"/>
              <a:t>been</a:t>
            </a:r>
            <a:r>
              <a:rPr lang="nb-NO" sz="1800" dirty="0"/>
              <a:t> overkill just </a:t>
            </a:r>
            <a:r>
              <a:rPr lang="nb-NO" sz="1800" dirty="0" err="1"/>
              <a:t>adding</a:t>
            </a:r>
            <a:r>
              <a:rPr lang="nb-NO" sz="1800" dirty="0"/>
              <a:t> </a:t>
            </a:r>
            <a:r>
              <a:rPr lang="nb-NO" sz="1800" dirty="0" err="1"/>
              <a:t>new</a:t>
            </a:r>
            <a:r>
              <a:rPr lang="nb-NO" sz="1800" dirty="0"/>
              <a:t> </a:t>
            </a:r>
            <a:r>
              <a:rPr lang="nb-NO" sz="1800" dirty="0" err="1"/>
              <a:t>subscribers</a:t>
            </a:r>
            <a:r>
              <a:rPr lang="nb-NO" sz="1800" dirty="0"/>
              <a:t>.</a:t>
            </a:r>
          </a:p>
          <a:p>
            <a:pPr marL="342900" indent="-342900">
              <a:buFont typeface="Arial" panose="020B0604020202020204" pitchFamily="34" charset="0"/>
              <a:buChar char="•"/>
            </a:pPr>
            <a:r>
              <a:rPr lang="nb-NO" sz="1800" dirty="0"/>
              <a:t>Not so sure </a:t>
            </a:r>
            <a:r>
              <a:rPr lang="nb-NO" sz="1800" dirty="0" err="1"/>
              <a:t>about</a:t>
            </a:r>
            <a:r>
              <a:rPr lang="nb-NO" sz="1800" dirty="0"/>
              <a:t> </a:t>
            </a:r>
            <a:r>
              <a:rPr lang="nb-NO" sz="1800" dirty="0" err="1"/>
              <a:t>the</a:t>
            </a:r>
            <a:r>
              <a:rPr lang="nb-NO" sz="1800" dirty="0"/>
              <a:t> target system. Is it </a:t>
            </a:r>
            <a:r>
              <a:rPr lang="nb-NO" sz="1800" dirty="0" err="1"/>
              <a:t>on</a:t>
            </a:r>
            <a:r>
              <a:rPr lang="nb-NO" sz="1800" dirty="0"/>
              <a:t> </a:t>
            </a:r>
            <a:r>
              <a:rPr lang="nb-NO" sz="1800" dirty="0" err="1"/>
              <a:t>prem</a:t>
            </a:r>
            <a:r>
              <a:rPr lang="nb-NO" sz="1800" dirty="0"/>
              <a:t> or is </a:t>
            </a:r>
            <a:r>
              <a:rPr lang="nb-NO" sz="1800" dirty="0" err="1"/>
              <a:t>coop</a:t>
            </a:r>
            <a:r>
              <a:rPr lang="nb-NO" sz="1800" dirty="0"/>
              <a:t> </a:t>
            </a:r>
            <a:r>
              <a:rPr lang="nb-NO" sz="1800" dirty="0" err="1"/>
              <a:t>using</a:t>
            </a:r>
            <a:r>
              <a:rPr lang="nb-NO" sz="1800" dirty="0"/>
              <a:t> </a:t>
            </a:r>
            <a:r>
              <a:rPr lang="nb-NO" sz="1800" dirty="0" err="1"/>
              <a:t>the</a:t>
            </a:r>
            <a:r>
              <a:rPr lang="nb-NO" sz="1800" dirty="0"/>
              <a:t> </a:t>
            </a:r>
            <a:r>
              <a:rPr lang="nb-NO" sz="1800" dirty="0" err="1"/>
              <a:t>cloud</a:t>
            </a:r>
            <a:r>
              <a:rPr lang="nb-NO" sz="1800" dirty="0"/>
              <a:t> </a:t>
            </a:r>
            <a:r>
              <a:rPr lang="nb-NO" sz="1800" dirty="0" err="1"/>
              <a:t>version</a:t>
            </a:r>
            <a:r>
              <a:rPr lang="nb-NO" sz="1800" dirty="0"/>
              <a:t>. How </a:t>
            </a:r>
            <a:r>
              <a:rPr lang="nb-NO" sz="1800" dirty="0" err="1"/>
              <a:t>are</a:t>
            </a:r>
            <a:r>
              <a:rPr lang="nb-NO" sz="1800" dirty="0"/>
              <a:t> </a:t>
            </a:r>
            <a:r>
              <a:rPr lang="nb-NO" sz="1800" dirty="0" err="1"/>
              <a:t>the</a:t>
            </a:r>
            <a:r>
              <a:rPr lang="nb-NO" sz="1800" dirty="0"/>
              <a:t> </a:t>
            </a:r>
            <a:r>
              <a:rPr lang="nb-NO" sz="1800" dirty="0" err="1"/>
              <a:t>API’s</a:t>
            </a:r>
            <a:r>
              <a:rPr lang="nb-NO" sz="1800" dirty="0"/>
              <a:t>. It </a:t>
            </a:r>
            <a:r>
              <a:rPr lang="nb-NO" sz="1800" dirty="0" err="1"/>
              <a:t>would</a:t>
            </a:r>
            <a:r>
              <a:rPr lang="nb-NO" sz="1800" dirty="0"/>
              <a:t> not be </a:t>
            </a:r>
            <a:r>
              <a:rPr lang="nb-NO" sz="1800" dirty="0" err="1"/>
              <a:t>good</a:t>
            </a:r>
            <a:r>
              <a:rPr lang="nb-NO" sz="1800" dirty="0"/>
              <a:t> </a:t>
            </a:r>
            <a:r>
              <a:rPr lang="nb-NO" sz="1800" dirty="0" err="1"/>
              <a:t>of</a:t>
            </a:r>
            <a:r>
              <a:rPr lang="nb-NO" sz="1800" dirty="0"/>
              <a:t> </a:t>
            </a:r>
            <a:r>
              <a:rPr lang="nb-NO" sz="1800" dirty="0" err="1"/>
              <a:t>we</a:t>
            </a:r>
            <a:r>
              <a:rPr lang="nb-NO" sz="1800" dirty="0"/>
              <a:t> </a:t>
            </a:r>
            <a:r>
              <a:rPr lang="nb-NO" sz="1800" dirty="0" err="1"/>
              <a:t>ended</a:t>
            </a:r>
            <a:r>
              <a:rPr lang="nb-NO" sz="1800" dirty="0"/>
              <a:t> up </a:t>
            </a:r>
            <a:r>
              <a:rPr lang="nb-NO" sz="1800" dirty="0" err="1"/>
              <a:t>creating</a:t>
            </a:r>
            <a:r>
              <a:rPr lang="nb-NO" sz="1800" dirty="0"/>
              <a:t> a </a:t>
            </a:r>
            <a:r>
              <a:rPr lang="nb-NO" sz="1800" dirty="0" err="1"/>
              <a:t>new</a:t>
            </a:r>
            <a:r>
              <a:rPr lang="nb-NO" sz="1800" dirty="0"/>
              <a:t> file for </a:t>
            </a:r>
            <a:r>
              <a:rPr lang="nb-NO" sz="1800" dirty="0" err="1"/>
              <a:t>each</a:t>
            </a:r>
            <a:r>
              <a:rPr lang="nb-NO" sz="1800" dirty="0"/>
              <a:t> </a:t>
            </a:r>
            <a:r>
              <a:rPr lang="nb-NO" sz="1800" dirty="0" err="1"/>
              <a:t>subscriber</a:t>
            </a:r>
            <a:r>
              <a:rPr lang="nb-NO" sz="1800" dirty="0"/>
              <a:t>.</a:t>
            </a:r>
          </a:p>
          <a:p>
            <a:pPr marL="342900" indent="-342900">
              <a:buFont typeface="Arial" panose="020B0604020202020204" pitchFamily="34" charset="0"/>
              <a:buChar char="•"/>
            </a:pPr>
            <a:r>
              <a:rPr lang="nb-NO" sz="1800" dirty="0" err="1"/>
              <a:t>We</a:t>
            </a:r>
            <a:r>
              <a:rPr lang="nb-NO" sz="1800" dirty="0"/>
              <a:t> </a:t>
            </a:r>
            <a:r>
              <a:rPr lang="nb-NO" sz="1800" dirty="0" err="1"/>
              <a:t>will</a:t>
            </a:r>
            <a:r>
              <a:rPr lang="nb-NO" sz="1800" dirty="0"/>
              <a:t> still end up </a:t>
            </a:r>
            <a:r>
              <a:rPr lang="nb-NO" sz="1800" dirty="0" err="1"/>
              <a:t>with</a:t>
            </a:r>
            <a:r>
              <a:rPr lang="nb-NO" sz="1800" dirty="0"/>
              <a:t> </a:t>
            </a:r>
            <a:r>
              <a:rPr lang="nb-NO" sz="1800" dirty="0" err="1"/>
              <a:t>placing</a:t>
            </a:r>
            <a:r>
              <a:rPr lang="nb-NO" sz="1800" dirty="0"/>
              <a:t> a </a:t>
            </a:r>
            <a:r>
              <a:rPr lang="nb-NO" sz="1800" dirty="0" err="1"/>
              <a:t>backup</a:t>
            </a:r>
            <a:r>
              <a:rPr lang="nb-NO" sz="1800" dirty="0"/>
              <a:t> </a:t>
            </a:r>
            <a:r>
              <a:rPr lang="nb-NO" sz="1800" dirty="0" err="1"/>
              <a:t>retry</a:t>
            </a:r>
            <a:r>
              <a:rPr lang="nb-NO" sz="1800" dirty="0"/>
              <a:t> system in </a:t>
            </a:r>
            <a:r>
              <a:rPr lang="nb-NO" sz="1800" dirty="0" err="1"/>
              <a:t>place</a:t>
            </a:r>
            <a:r>
              <a:rPr lang="nb-NO" sz="1800" dirty="0"/>
              <a:t> in case </a:t>
            </a:r>
            <a:r>
              <a:rPr lang="nb-NO" sz="1800" dirty="0" err="1"/>
              <a:t>of</a:t>
            </a:r>
            <a:r>
              <a:rPr lang="nb-NO" sz="1800" dirty="0"/>
              <a:t> </a:t>
            </a:r>
            <a:r>
              <a:rPr lang="nb-NO" sz="1800" dirty="0" err="1"/>
              <a:t>failures</a:t>
            </a:r>
            <a:r>
              <a:rPr lang="nb-NO" sz="1800" dirty="0"/>
              <a:t>.</a:t>
            </a:r>
          </a:p>
          <a:p>
            <a:endParaRPr lang="nb-NO" dirty="0"/>
          </a:p>
        </p:txBody>
      </p:sp>
    </p:spTree>
    <p:extLst>
      <p:ext uri="{BB962C8B-B14F-4D97-AF65-F5344CB8AC3E}">
        <p14:creationId xmlns:p14="http://schemas.microsoft.com/office/powerpoint/2010/main" val="35404263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5832-B2AB-C61F-E82B-57C4A0F95840}"/>
              </a:ext>
            </a:extLst>
          </p:cNvPr>
          <p:cNvSpPr>
            <a:spLocks noGrp="1"/>
          </p:cNvSpPr>
          <p:nvPr>
            <p:ph type="title"/>
          </p:nvPr>
        </p:nvSpPr>
        <p:spPr/>
        <p:txBody>
          <a:bodyPr/>
          <a:lstStyle/>
          <a:p>
            <a:r>
              <a:rPr lang="nb-NO" dirty="0" err="1"/>
              <a:t>Approch</a:t>
            </a:r>
            <a:endParaRPr lang="nb-NO" dirty="0"/>
          </a:p>
        </p:txBody>
      </p:sp>
      <p:sp>
        <p:nvSpPr>
          <p:cNvPr id="3" name="Text Placeholder 2">
            <a:extLst>
              <a:ext uri="{FF2B5EF4-FFF2-40B4-BE49-F238E27FC236}">
                <a16:creationId xmlns:a16="http://schemas.microsoft.com/office/drawing/2014/main" id="{06D800D8-14DD-A358-5F5E-8D627C898C7C}"/>
              </a:ext>
            </a:extLst>
          </p:cNvPr>
          <p:cNvSpPr>
            <a:spLocks noGrp="1"/>
          </p:cNvSpPr>
          <p:nvPr>
            <p:ph type="body" idx="1"/>
          </p:nvPr>
        </p:nvSpPr>
        <p:spPr/>
        <p:txBody>
          <a:bodyPr/>
          <a:lstStyle/>
          <a:p>
            <a:pPr marL="285750" indent="-285750">
              <a:buFont typeface="Arial" panose="020B0604020202020204" pitchFamily="34" charset="0"/>
              <a:buChar char="•"/>
            </a:pPr>
            <a:r>
              <a:rPr lang="nb-NO" sz="1800" dirty="0"/>
              <a:t>The bulk </a:t>
            </a:r>
            <a:r>
              <a:rPr lang="nb-NO" sz="1800" dirty="0" err="1"/>
              <a:t>read</a:t>
            </a:r>
            <a:r>
              <a:rPr lang="nb-NO" sz="1800" dirty="0"/>
              <a:t> </a:t>
            </a:r>
            <a:r>
              <a:rPr lang="nb-NO" sz="1800" dirty="0" err="1"/>
              <a:t>approach</a:t>
            </a:r>
            <a:r>
              <a:rPr lang="nb-NO" sz="1800" dirty="0"/>
              <a:t> </a:t>
            </a:r>
            <a:r>
              <a:rPr lang="nb-NO" sz="1800" dirty="0" err="1"/>
              <a:t>will</a:t>
            </a:r>
            <a:r>
              <a:rPr lang="nb-NO" sz="1800" dirty="0"/>
              <a:t> be a </a:t>
            </a:r>
            <a:r>
              <a:rPr lang="nb-NO" sz="1800" dirty="0" err="1"/>
              <a:t>better</a:t>
            </a:r>
            <a:r>
              <a:rPr lang="nb-NO" sz="1800" dirty="0"/>
              <a:t> </a:t>
            </a:r>
            <a:r>
              <a:rPr lang="nb-NO" sz="1800" dirty="0" err="1"/>
              <a:t>suit</a:t>
            </a:r>
            <a:r>
              <a:rPr lang="nb-NO" sz="1800" dirty="0"/>
              <a:t> in </a:t>
            </a:r>
            <a:r>
              <a:rPr lang="nb-NO" sz="1800" dirty="0" err="1"/>
              <a:t>this</a:t>
            </a:r>
            <a:r>
              <a:rPr lang="nb-NO" sz="1800" dirty="0"/>
              <a:t> case.</a:t>
            </a:r>
          </a:p>
          <a:p>
            <a:pPr marL="285750" indent="-285750">
              <a:buFont typeface="Arial" panose="020B0604020202020204" pitchFamily="34" charset="0"/>
              <a:buChar char="•"/>
            </a:pPr>
            <a:r>
              <a:rPr lang="nb-NO" sz="1800" dirty="0"/>
              <a:t>No </a:t>
            </a:r>
            <a:r>
              <a:rPr lang="nb-NO" sz="1800" dirty="0" err="1"/>
              <a:t>need</a:t>
            </a:r>
            <a:r>
              <a:rPr lang="nb-NO" sz="1800" dirty="0"/>
              <a:t> to have a </a:t>
            </a:r>
            <a:r>
              <a:rPr lang="nb-NO" sz="1800" dirty="0" err="1"/>
              <a:t>dedicated</a:t>
            </a:r>
            <a:r>
              <a:rPr lang="nb-NO" sz="1800" dirty="0"/>
              <a:t> </a:t>
            </a:r>
            <a:r>
              <a:rPr lang="nb-NO" sz="1800" dirty="0" err="1"/>
              <a:t>resource</a:t>
            </a:r>
            <a:r>
              <a:rPr lang="nb-NO" sz="1800" dirty="0"/>
              <a:t> </a:t>
            </a:r>
            <a:r>
              <a:rPr lang="nb-NO" sz="1800" dirty="0" err="1"/>
              <a:t>running</a:t>
            </a:r>
            <a:r>
              <a:rPr lang="nb-NO" sz="1800" dirty="0"/>
              <a:t> as </a:t>
            </a:r>
            <a:r>
              <a:rPr lang="nb-NO" sz="1800" dirty="0" err="1"/>
              <a:t>the</a:t>
            </a:r>
            <a:r>
              <a:rPr lang="nb-NO" sz="1800" dirty="0"/>
              <a:t> </a:t>
            </a:r>
            <a:r>
              <a:rPr lang="nb-NO" sz="1800" dirty="0" err="1"/>
              <a:t>solution</a:t>
            </a:r>
            <a:r>
              <a:rPr lang="nb-NO" sz="1800" dirty="0"/>
              <a:t> </a:t>
            </a:r>
            <a:r>
              <a:rPr lang="nb-NO" sz="1800" dirty="0" err="1"/>
              <a:t>can</a:t>
            </a:r>
            <a:r>
              <a:rPr lang="nb-NO" sz="1800" dirty="0"/>
              <a:t> be </a:t>
            </a:r>
            <a:r>
              <a:rPr lang="nb-NO" sz="1800" dirty="0" err="1"/>
              <a:t>implemented</a:t>
            </a:r>
            <a:r>
              <a:rPr lang="nb-NO" sz="1800" dirty="0"/>
              <a:t> </a:t>
            </a:r>
            <a:r>
              <a:rPr lang="nb-NO" sz="1800" dirty="0" err="1"/>
              <a:t>using</a:t>
            </a:r>
            <a:r>
              <a:rPr lang="nb-NO" sz="1800" dirty="0"/>
              <a:t> </a:t>
            </a:r>
            <a:r>
              <a:rPr lang="nb-NO" sz="1800" dirty="0" err="1"/>
              <a:t>the</a:t>
            </a:r>
            <a:r>
              <a:rPr lang="nb-NO" sz="1800" dirty="0"/>
              <a:t> </a:t>
            </a:r>
            <a:r>
              <a:rPr lang="nb-NO" sz="1800" dirty="0" err="1"/>
              <a:t>serverless</a:t>
            </a:r>
            <a:r>
              <a:rPr lang="nb-NO" sz="1800" dirty="0"/>
              <a:t> </a:t>
            </a:r>
            <a:r>
              <a:rPr lang="nb-NO" sz="1800" dirty="0" err="1"/>
              <a:t>approach</a:t>
            </a:r>
            <a:r>
              <a:rPr lang="nb-NO" sz="1800" dirty="0"/>
              <a:t>.</a:t>
            </a:r>
          </a:p>
          <a:p>
            <a:pPr marL="285750" indent="-285750">
              <a:buFont typeface="Arial" panose="020B0604020202020204" pitchFamily="34" charset="0"/>
              <a:buChar char="•"/>
            </a:pPr>
            <a:r>
              <a:rPr lang="nb-NO" sz="1800" dirty="0" err="1"/>
              <a:t>Would</a:t>
            </a:r>
            <a:r>
              <a:rPr lang="nb-NO" sz="1800" dirty="0"/>
              <a:t> be </a:t>
            </a:r>
            <a:r>
              <a:rPr lang="nb-NO" sz="1800" dirty="0" err="1"/>
              <a:t>cost</a:t>
            </a:r>
            <a:r>
              <a:rPr lang="nb-NO" sz="1800" dirty="0"/>
              <a:t> </a:t>
            </a:r>
            <a:r>
              <a:rPr lang="nb-NO" sz="1800" dirty="0" err="1"/>
              <a:t>effective</a:t>
            </a:r>
            <a:r>
              <a:rPr lang="nb-NO" sz="1800" dirty="0"/>
              <a:t> in </a:t>
            </a:r>
            <a:r>
              <a:rPr lang="nb-NO" sz="1800" dirty="0" err="1"/>
              <a:t>this</a:t>
            </a:r>
            <a:r>
              <a:rPr lang="nb-NO" sz="1800" dirty="0"/>
              <a:t> case as </a:t>
            </a:r>
            <a:r>
              <a:rPr lang="nb-NO" sz="1800" dirty="0" err="1"/>
              <a:t>serverless</a:t>
            </a:r>
            <a:r>
              <a:rPr lang="nb-NO" sz="1800" dirty="0"/>
              <a:t> </a:t>
            </a:r>
            <a:r>
              <a:rPr lang="nb-NO" sz="1800" dirty="0" err="1"/>
              <a:t>appraoch</a:t>
            </a:r>
            <a:r>
              <a:rPr lang="nb-NO" sz="1800" dirty="0"/>
              <a:t> is </a:t>
            </a:r>
            <a:r>
              <a:rPr lang="nb-NO" sz="1800" dirty="0" err="1"/>
              <a:t>useful</a:t>
            </a:r>
            <a:r>
              <a:rPr lang="nb-NO" sz="1800" dirty="0"/>
              <a:t> </a:t>
            </a:r>
            <a:r>
              <a:rPr lang="nb-NO" sz="1800" dirty="0" err="1"/>
              <a:t>when</a:t>
            </a:r>
            <a:r>
              <a:rPr lang="nb-NO" sz="1800" dirty="0"/>
              <a:t> </a:t>
            </a:r>
            <a:r>
              <a:rPr lang="nb-NO" sz="1800" dirty="0" err="1"/>
              <a:t>we</a:t>
            </a:r>
            <a:r>
              <a:rPr lang="nb-NO" sz="1800" dirty="0"/>
              <a:t> </a:t>
            </a:r>
            <a:r>
              <a:rPr lang="nb-NO" sz="1800" dirty="0" err="1"/>
              <a:t>need</a:t>
            </a:r>
            <a:r>
              <a:rPr lang="nb-NO" sz="1800" dirty="0"/>
              <a:t> to </a:t>
            </a:r>
            <a:r>
              <a:rPr lang="nb-NO" sz="1800" dirty="0" err="1"/>
              <a:t>perform</a:t>
            </a:r>
            <a:r>
              <a:rPr lang="nb-NO" sz="1800" dirty="0"/>
              <a:t> singular </a:t>
            </a:r>
            <a:r>
              <a:rPr lang="nb-NO" sz="1800" dirty="0" err="1"/>
              <a:t>tasks</a:t>
            </a:r>
            <a:r>
              <a:rPr lang="nb-NO" sz="1800" dirty="0"/>
              <a:t> and not </a:t>
            </a:r>
            <a:r>
              <a:rPr lang="nb-NO" sz="1800" dirty="0" err="1"/>
              <a:t>complex</a:t>
            </a:r>
            <a:r>
              <a:rPr lang="nb-NO" sz="1800" dirty="0"/>
              <a:t> </a:t>
            </a:r>
            <a:r>
              <a:rPr lang="nb-NO" sz="1800" dirty="0" err="1"/>
              <a:t>operations</a:t>
            </a:r>
            <a:endParaRPr lang="nb-NO" sz="1800" dirty="0"/>
          </a:p>
          <a:p>
            <a:pPr marL="285750" indent="-285750">
              <a:buFont typeface="Arial" panose="020B0604020202020204" pitchFamily="34" charset="0"/>
              <a:buChar char="•"/>
            </a:pPr>
            <a:r>
              <a:rPr lang="nb-NO" sz="1800" dirty="0"/>
              <a:t>For </a:t>
            </a:r>
            <a:r>
              <a:rPr lang="nb-NO" sz="1800" dirty="0" err="1"/>
              <a:t>adding</a:t>
            </a:r>
            <a:r>
              <a:rPr lang="nb-NO" sz="1800" dirty="0"/>
              <a:t> </a:t>
            </a:r>
            <a:r>
              <a:rPr lang="nb-NO" sz="1800" dirty="0" err="1"/>
              <a:t>new</a:t>
            </a:r>
            <a:r>
              <a:rPr lang="nb-NO" sz="1800" dirty="0"/>
              <a:t> </a:t>
            </a:r>
            <a:r>
              <a:rPr lang="nb-NO" sz="1800" dirty="0" err="1"/>
              <a:t>subscribers</a:t>
            </a:r>
            <a:r>
              <a:rPr lang="nb-NO" sz="1800" dirty="0"/>
              <a:t> </a:t>
            </a:r>
            <a:r>
              <a:rPr lang="nb-NO" sz="1800" dirty="0" err="1"/>
              <a:t>we</a:t>
            </a:r>
            <a:r>
              <a:rPr lang="nb-NO" sz="1800" dirty="0"/>
              <a:t> </a:t>
            </a:r>
            <a:r>
              <a:rPr lang="nb-NO" sz="1800" dirty="0" err="1"/>
              <a:t>can</a:t>
            </a:r>
            <a:r>
              <a:rPr lang="nb-NO" sz="1800" dirty="0"/>
              <a:t> </a:t>
            </a:r>
            <a:r>
              <a:rPr lang="nb-NO" sz="1800" dirty="0" err="1"/>
              <a:t>implement</a:t>
            </a:r>
            <a:r>
              <a:rPr lang="nb-NO" sz="1800" dirty="0"/>
              <a:t> a time </a:t>
            </a:r>
            <a:r>
              <a:rPr lang="nb-NO" sz="1800" dirty="0" err="1"/>
              <a:t>triggered</a:t>
            </a:r>
            <a:r>
              <a:rPr lang="nb-NO" sz="1800" dirty="0"/>
              <a:t> </a:t>
            </a:r>
            <a:r>
              <a:rPr lang="nb-NO" sz="1800" dirty="0" err="1"/>
              <a:t>function</a:t>
            </a:r>
            <a:r>
              <a:rPr lang="nb-NO" sz="1800" dirty="0"/>
              <a:t> </a:t>
            </a:r>
            <a:r>
              <a:rPr lang="nb-NO" sz="1800" dirty="0" err="1"/>
              <a:t>that</a:t>
            </a:r>
            <a:r>
              <a:rPr lang="nb-NO" sz="1800" dirty="0"/>
              <a:t> </a:t>
            </a:r>
            <a:r>
              <a:rPr lang="nb-NO" sz="1800" dirty="0" err="1"/>
              <a:t>fetches</a:t>
            </a:r>
            <a:r>
              <a:rPr lang="nb-NO" sz="1800" dirty="0"/>
              <a:t> all </a:t>
            </a:r>
            <a:r>
              <a:rPr lang="nb-NO" sz="1800" dirty="0" err="1"/>
              <a:t>new</a:t>
            </a:r>
            <a:r>
              <a:rPr lang="nb-NO" sz="1800" dirty="0"/>
              <a:t> </a:t>
            </a:r>
            <a:r>
              <a:rPr lang="nb-NO" sz="1800" dirty="0" err="1"/>
              <a:t>subscriber</a:t>
            </a:r>
            <a:r>
              <a:rPr lang="nb-NO" sz="1800" dirty="0"/>
              <a:t>.</a:t>
            </a:r>
          </a:p>
          <a:p>
            <a:pPr marL="285750" indent="-285750">
              <a:buFont typeface="Arial" panose="020B0604020202020204" pitchFamily="34" charset="0"/>
              <a:buChar char="•"/>
            </a:pPr>
            <a:r>
              <a:rPr lang="nb-NO" sz="1800" dirty="0"/>
              <a:t>With </a:t>
            </a:r>
            <a:r>
              <a:rPr lang="nb-NO" sz="1800" dirty="0" err="1"/>
              <a:t>the</a:t>
            </a:r>
            <a:r>
              <a:rPr lang="nb-NO" sz="1800" dirty="0"/>
              <a:t> </a:t>
            </a:r>
            <a:r>
              <a:rPr lang="nb-NO" sz="1800" dirty="0" err="1"/>
              <a:t>facebook</a:t>
            </a:r>
            <a:r>
              <a:rPr lang="nb-NO" sz="1800" dirty="0"/>
              <a:t> </a:t>
            </a:r>
            <a:r>
              <a:rPr lang="nb-NO" sz="1800" dirty="0" err="1"/>
              <a:t>api</a:t>
            </a:r>
            <a:r>
              <a:rPr lang="nb-NO" sz="1800" dirty="0"/>
              <a:t> </a:t>
            </a:r>
            <a:r>
              <a:rPr lang="nb-NO" sz="1800" dirty="0" err="1"/>
              <a:t>filtering</a:t>
            </a:r>
            <a:r>
              <a:rPr lang="nb-NO" sz="1800" dirty="0"/>
              <a:t> parameter </a:t>
            </a:r>
            <a:r>
              <a:rPr lang="nb-NO" sz="1800" dirty="0" err="1"/>
              <a:t>we</a:t>
            </a:r>
            <a:r>
              <a:rPr lang="nb-NO" sz="1800" dirty="0"/>
              <a:t> have </a:t>
            </a:r>
            <a:r>
              <a:rPr lang="nb-NO" sz="1800" dirty="0" err="1"/>
              <a:t>the</a:t>
            </a:r>
            <a:r>
              <a:rPr lang="nb-NO" sz="1800" dirty="0"/>
              <a:t> </a:t>
            </a:r>
            <a:r>
              <a:rPr lang="nb-NO" sz="1800" dirty="0" err="1"/>
              <a:t>flexibility</a:t>
            </a:r>
            <a:r>
              <a:rPr lang="nb-NO" sz="1800" dirty="0"/>
              <a:t> to </a:t>
            </a:r>
            <a:r>
              <a:rPr lang="nb-NO" sz="1800" dirty="0" err="1"/>
              <a:t>fetch</a:t>
            </a:r>
            <a:r>
              <a:rPr lang="nb-NO" sz="1800" dirty="0"/>
              <a:t> </a:t>
            </a:r>
            <a:r>
              <a:rPr lang="nb-NO" sz="1800" dirty="0" err="1"/>
              <a:t>responses</a:t>
            </a:r>
            <a:r>
              <a:rPr lang="nb-NO" sz="1800" dirty="0"/>
              <a:t> from </a:t>
            </a:r>
            <a:r>
              <a:rPr lang="nb-NO" sz="1800" dirty="0" err="1"/>
              <a:t>the</a:t>
            </a:r>
            <a:r>
              <a:rPr lang="nb-NO" sz="1800" dirty="0"/>
              <a:t> time </a:t>
            </a:r>
            <a:r>
              <a:rPr lang="nb-NO" sz="1800" dirty="0" err="1"/>
              <a:t>we</a:t>
            </a:r>
            <a:r>
              <a:rPr lang="nb-NO" sz="1800" dirty="0"/>
              <a:t> last </a:t>
            </a:r>
            <a:r>
              <a:rPr lang="nb-NO" sz="1800" dirty="0" err="1"/>
              <a:t>fetched</a:t>
            </a:r>
            <a:r>
              <a:rPr lang="nb-NO" sz="1800" dirty="0"/>
              <a:t> and </a:t>
            </a:r>
            <a:r>
              <a:rPr lang="nb-NO" sz="1800" dirty="0" err="1"/>
              <a:t>onwards</a:t>
            </a:r>
            <a:r>
              <a:rPr lang="nb-NO" sz="1800" dirty="0"/>
              <a:t> </a:t>
            </a:r>
            <a:r>
              <a:rPr lang="nb-NO" sz="1800" dirty="0" err="1"/>
              <a:t>therefore</a:t>
            </a:r>
            <a:r>
              <a:rPr lang="nb-NO" sz="1800" dirty="0"/>
              <a:t> </a:t>
            </a:r>
            <a:r>
              <a:rPr lang="nb-NO" sz="1800" dirty="0" err="1"/>
              <a:t>we</a:t>
            </a:r>
            <a:r>
              <a:rPr lang="nb-NO" sz="1800" dirty="0"/>
              <a:t> </a:t>
            </a:r>
            <a:r>
              <a:rPr lang="nb-NO" sz="1800" dirty="0" err="1"/>
              <a:t>won’t</a:t>
            </a:r>
            <a:r>
              <a:rPr lang="nb-NO" sz="1800" dirty="0"/>
              <a:t> </a:t>
            </a:r>
            <a:r>
              <a:rPr lang="nb-NO" sz="1800" dirty="0" err="1"/>
              <a:t>always</a:t>
            </a:r>
            <a:r>
              <a:rPr lang="nb-NO" sz="1800" dirty="0"/>
              <a:t> end up </a:t>
            </a:r>
            <a:r>
              <a:rPr lang="nb-NO" sz="1800" dirty="0" err="1"/>
              <a:t>fetching</a:t>
            </a:r>
            <a:r>
              <a:rPr lang="nb-NO" sz="1800" dirty="0"/>
              <a:t> all data for </a:t>
            </a:r>
            <a:r>
              <a:rPr lang="nb-NO" sz="1800" dirty="0" err="1"/>
              <a:t>no</a:t>
            </a:r>
            <a:r>
              <a:rPr lang="nb-NO" sz="1800" dirty="0"/>
              <a:t> </a:t>
            </a:r>
            <a:r>
              <a:rPr lang="nb-NO" sz="1800" dirty="0" err="1"/>
              <a:t>reason</a:t>
            </a:r>
            <a:r>
              <a:rPr lang="nb-NO" sz="1800" dirty="0"/>
              <a:t>.</a:t>
            </a:r>
          </a:p>
        </p:txBody>
      </p:sp>
    </p:spTree>
    <p:extLst>
      <p:ext uri="{BB962C8B-B14F-4D97-AF65-F5344CB8AC3E}">
        <p14:creationId xmlns:p14="http://schemas.microsoft.com/office/powerpoint/2010/main" val="11654989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20F7-51D9-D691-FF01-4BF6B1112757}"/>
              </a:ext>
            </a:extLst>
          </p:cNvPr>
          <p:cNvSpPr>
            <a:spLocks noGrp="1"/>
          </p:cNvSpPr>
          <p:nvPr>
            <p:ph type="title"/>
          </p:nvPr>
        </p:nvSpPr>
        <p:spPr/>
        <p:txBody>
          <a:bodyPr/>
          <a:lstStyle/>
          <a:p>
            <a:r>
              <a:rPr lang="nb-NO" dirty="0" err="1"/>
              <a:t>Steps</a:t>
            </a:r>
            <a:r>
              <a:rPr lang="nb-NO" dirty="0"/>
              <a:t> for designing </a:t>
            </a:r>
            <a:r>
              <a:rPr lang="nb-NO" dirty="0" err="1"/>
              <a:t>the</a:t>
            </a:r>
            <a:r>
              <a:rPr lang="nb-NO" dirty="0"/>
              <a:t> </a:t>
            </a:r>
            <a:r>
              <a:rPr lang="nb-NO" dirty="0" err="1"/>
              <a:t>solution</a:t>
            </a:r>
            <a:endParaRPr lang="nb-NO" dirty="0"/>
          </a:p>
        </p:txBody>
      </p:sp>
      <p:sp>
        <p:nvSpPr>
          <p:cNvPr id="3" name="Text Placeholder 2">
            <a:extLst>
              <a:ext uri="{FF2B5EF4-FFF2-40B4-BE49-F238E27FC236}">
                <a16:creationId xmlns:a16="http://schemas.microsoft.com/office/drawing/2014/main" id="{A0B26A2C-F586-D0FB-558B-D07DC38C09C2}"/>
              </a:ext>
            </a:extLst>
          </p:cNvPr>
          <p:cNvSpPr>
            <a:spLocks noGrp="1"/>
          </p:cNvSpPr>
          <p:nvPr>
            <p:ph type="body" idx="1"/>
          </p:nvPr>
        </p:nvSpPr>
        <p:spPr/>
        <p:txBody>
          <a:bodyPr/>
          <a:lstStyle/>
          <a:p>
            <a:pPr marL="342900" indent="-342900">
              <a:buFont typeface="Arial" panose="020B0604020202020204" pitchFamily="34" charset="0"/>
              <a:buChar char="•"/>
            </a:pPr>
            <a:r>
              <a:rPr lang="nb-NO" dirty="0" err="1"/>
              <a:t>Understanding</a:t>
            </a:r>
            <a:r>
              <a:rPr lang="nb-NO" dirty="0"/>
              <a:t> </a:t>
            </a:r>
            <a:r>
              <a:rPr lang="nb-NO" dirty="0" err="1"/>
              <a:t>the</a:t>
            </a:r>
            <a:r>
              <a:rPr lang="nb-NO" dirty="0"/>
              <a:t> </a:t>
            </a:r>
            <a:r>
              <a:rPr lang="nb-NO" dirty="0" err="1"/>
              <a:t>requirements</a:t>
            </a:r>
            <a:endParaRPr lang="nb-NO" dirty="0"/>
          </a:p>
          <a:p>
            <a:pPr marL="342900" indent="-342900">
              <a:buFont typeface="Arial" panose="020B0604020202020204" pitchFamily="34" charset="0"/>
              <a:buChar char="•"/>
            </a:pPr>
            <a:r>
              <a:rPr lang="nb-NO" dirty="0"/>
              <a:t>Planning</a:t>
            </a:r>
          </a:p>
          <a:p>
            <a:pPr marL="342900" indent="-342900">
              <a:buFont typeface="Arial" panose="020B0604020202020204" pitchFamily="34" charset="0"/>
              <a:buChar char="•"/>
            </a:pPr>
            <a:r>
              <a:rPr lang="nb-NO" dirty="0" err="1"/>
              <a:t>Discussion</a:t>
            </a:r>
            <a:endParaRPr lang="nb-NO" dirty="0"/>
          </a:p>
          <a:p>
            <a:pPr marL="342900" indent="-342900">
              <a:buFont typeface="Arial" panose="020B0604020202020204" pitchFamily="34" charset="0"/>
              <a:buChar char="•"/>
            </a:pPr>
            <a:r>
              <a:rPr lang="nb-NO" dirty="0" err="1"/>
              <a:t>Finalizing</a:t>
            </a:r>
            <a:r>
              <a:rPr lang="nb-NO" dirty="0"/>
              <a:t> </a:t>
            </a:r>
            <a:r>
              <a:rPr lang="nb-NO" dirty="0" err="1"/>
              <a:t>the</a:t>
            </a:r>
            <a:r>
              <a:rPr lang="nb-NO" dirty="0"/>
              <a:t> design</a:t>
            </a:r>
          </a:p>
          <a:p>
            <a:pPr marL="342900" indent="-342900">
              <a:buFont typeface="Arial" panose="020B0604020202020204" pitchFamily="34" charset="0"/>
              <a:buChar char="•"/>
            </a:pPr>
            <a:r>
              <a:rPr lang="nb-NO" dirty="0" err="1"/>
              <a:t>Implementation</a:t>
            </a:r>
            <a:r>
              <a:rPr lang="nb-NO" dirty="0"/>
              <a:t> plan</a:t>
            </a:r>
          </a:p>
          <a:p>
            <a:pPr marL="342900" indent="-342900">
              <a:buFont typeface="Arial" panose="020B0604020202020204" pitchFamily="34" charset="0"/>
              <a:buChar char="•"/>
            </a:pPr>
            <a:r>
              <a:rPr lang="nb-NO" dirty="0" err="1"/>
              <a:t>Implementation</a:t>
            </a:r>
            <a:endParaRPr lang="nb-NO" dirty="0"/>
          </a:p>
          <a:p>
            <a:pPr marL="342900" indent="-342900">
              <a:buFont typeface="Arial" panose="020B0604020202020204" pitchFamily="34" charset="0"/>
              <a:buChar char="•"/>
            </a:pPr>
            <a:r>
              <a:rPr lang="nb-NO" dirty="0"/>
              <a:t>Prototype and testing</a:t>
            </a:r>
          </a:p>
          <a:p>
            <a:pPr marL="342900" indent="-342900">
              <a:buFont typeface="Arial" panose="020B0604020202020204" pitchFamily="34" charset="0"/>
              <a:buChar char="•"/>
            </a:pPr>
            <a:r>
              <a:rPr lang="nb-NO" dirty="0"/>
              <a:t>Delivery</a:t>
            </a:r>
          </a:p>
        </p:txBody>
      </p:sp>
    </p:spTree>
    <p:extLst>
      <p:ext uri="{BB962C8B-B14F-4D97-AF65-F5344CB8AC3E}">
        <p14:creationId xmlns:p14="http://schemas.microsoft.com/office/powerpoint/2010/main" val="3726079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F135-BDB5-38A0-6341-E596EEFE7CB9}"/>
              </a:ext>
            </a:extLst>
          </p:cNvPr>
          <p:cNvSpPr>
            <a:spLocks noGrp="1"/>
          </p:cNvSpPr>
          <p:nvPr>
            <p:ph type="title"/>
          </p:nvPr>
        </p:nvSpPr>
        <p:spPr/>
        <p:txBody>
          <a:bodyPr/>
          <a:lstStyle/>
          <a:p>
            <a:r>
              <a:rPr lang="nb-NO" dirty="0" err="1"/>
              <a:t>Cloud</a:t>
            </a:r>
            <a:r>
              <a:rPr lang="nb-NO" dirty="0"/>
              <a:t> Environment</a:t>
            </a:r>
          </a:p>
        </p:txBody>
      </p:sp>
      <p:sp>
        <p:nvSpPr>
          <p:cNvPr id="3" name="Text Placeholder 2">
            <a:extLst>
              <a:ext uri="{FF2B5EF4-FFF2-40B4-BE49-F238E27FC236}">
                <a16:creationId xmlns:a16="http://schemas.microsoft.com/office/drawing/2014/main" id="{DD96B490-0B77-8CA7-8726-E34BD72282AE}"/>
              </a:ext>
            </a:extLst>
          </p:cNvPr>
          <p:cNvSpPr>
            <a:spLocks noGrp="1"/>
          </p:cNvSpPr>
          <p:nvPr>
            <p:ph type="body" idx="1"/>
          </p:nvPr>
        </p:nvSpPr>
        <p:spPr/>
        <p:txBody>
          <a:bodyPr>
            <a:normAutofit/>
          </a:bodyPr>
          <a:lstStyle/>
          <a:p>
            <a:r>
              <a:rPr lang="nb-NO" sz="1800" dirty="0" err="1"/>
              <a:t>Alot</a:t>
            </a:r>
            <a:r>
              <a:rPr lang="nb-NO" sz="1800" dirty="0"/>
              <a:t> </a:t>
            </a:r>
            <a:r>
              <a:rPr lang="nb-NO" sz="1800" dirty="0" err="1"/>
              <a:t>of</a:t>
            </a:r>
            <a:r>
              <a:rPr lang="nb-NO" sz="1800" dirty="0"/>
              <a:t> </a:t>
            </a:r>
            <a:r>
              <a:rPr lang="nb-NO" sz="1800" dirty="0" err="1"/>
              <a:t>benefits</a:t>
            </a:r>
            <a:r>
              <a:rPr lang="nb-NO" sz="1800" dirty="0"/>
              <a:t> </a:t>
            </a:r>
            <a:r>
              <a:rPr lang="nb-NO" sz="1800" dirty="0" err="1"/>
              <a:t>of</a:t>
            </a:r>
            <a:r>
              <a:rPr lang="nb-NO" sz="1800" dirty="0"/>
              <a:t> </a:t>
            </a:r>
            <a:r>
              <a:rPr lang="nb-NO" sz="1800" dirty="0" err="1"/>
              <a:t>using</a:t>
            </a:r>
            <a:r>
              <a:rPr lang="nb-NO" sz="1800" dirty="0"/>
              <a:t> </a:t>
            </a:r>
            <a:r>
              <a:rPr lang="nb-NO" sz="1800" dirty="0" err="1"/>
              <a:t>cloud</a:t>
            </a:r>
            <a:r>
              <a:rPr lang="nb-NO" sz="1800" dirty="0"/>
              <a:t> and all </a:t>
            </a:r>
            <a:r>
              <a:rPr lang="nb-NO" sz="1800" dirty="0" err="1"/>
              <a:t>those</a:t>
            </a:r>
            <a:r>
              <a:rPr lang="nb-NO" sz="1800" dirty="0"/>
              <a:t> arguments </a:t>
            </a:r>
            <a:r>
              <a:rPr lang="nb-NO" sz="1800" dirty="0" err="1"/>
              <a:t>can</a:t>
            </a:r>
            <a:r>
              <a:rPr lang="nb-NO" sz="1800" dirty="0"/>
              <a:t> be used </a:t>
            </a:r>
            <a:r>
              <a:rPr lang="nb-NO" sz="1800" dirty="0" err="1"/>
              <a:t>here</a:t>
            </a:r>
            <a:r>
              <a:rPr lang="nb-NO" sz="1800" dirty="0"/>
              <a:t> to </a:t>
            </a:r>
            <a:r>
              <a:rPr lang="nb-NO" sz="1800" dirty="0" err="1"/>
              <a:t>justify</a:t>
            </a:r>
            <a:r>
              <a:rPr lang="nb-NO" sz="1800" dirty="0"/>
              <a:t> </a:t>
            </a:r>
            <a:r>
              <a:rPr lang="nb-NO" sz="1800" dirty="0" err="1"/>
              <a:t>why</a:t>
            </a:r>
            <a:r>
              <a:rPr lang="nb-NO" sz="1800" dirty="0"/>
              <a:t> </a:t>
            </a:r>
            <a:r>
              <a:rPr lang="nb-NO" sz="1800" dirty="0" err="1"/>
              <a:t>should</a:t>
            </a:r>
            <a:r>
              <a:rPr lang="nb-NO" sz="1800" dirty="0"/>
              <a:t> </a:t>
            </a:r>
            <a:r>
              <a:rPr lang="nb-NO" sz="1800" dirty="0" err="1"/>
              <a:t>we</a:t>
            </a:r>
            <a:r>
              <a:rPr lang="nb-NO" sz="1800" dirty="0"/>
              <a:t> </a:t>
            </a:r>
            <a:r>
              <a:rPr lang="nb-NO" sz="1800" dirty="0" err="1"/>
              <a:t>use</a:t>
            </a:r>
            <a:r>
              <a:rPr lang="nb-NO" sz="1800" dirty="0"/>
              <a:t> </a:t>
            </a:r>
            <a:r>
              <a:rPr lang="nb-NO" sz="1800" dirty="0" err="1"/>
              <a:t>cloud</a:t>
            </a:r>
            <a:r>
              <a:rPr lang="nb-NO" sz="1800" dirty="0"/>
              <a:t> for </a:t>
            </a:r>
            <a:r>
              <a:rPr lang="nb-NO" sz="1800" dirty="0" err="1"/>
              <a:t>this</a:t>
            </a:r>
            <a:r>
              <a:rPr lang="nb-NO" sz="1800" dirty="0"/>
              <a:t> </a:t>
            </a:r>
            <a:r>
              <a:rPr lang="nb-NO" sz="1800" dirty="0" err="1"/>
              <a:t>solution</a:t>
            </a:r>
            <a:r>
              <a:rPr lang="nb-NO" sz="1800" dirty="0"/>
              <a:t> as </a:t>
            </a:r>
            <a:r>
              <a:rPr lang="nb-NO" sz="1800" dirty="0" err="1"/>
              <a:t>well</a:t>
            </a:r>
            <a:endParaRPr lang="nb-NO" sz="1800" dirty="0"/>
          </a:p>
          <a:p>
            <a:pPr marL="342900" indent="-342900">
              <a:buFont typeface="Arial" panose="020B0604020202020204" pitchFamily="34" charset="0"/>
              <a:buChar char="•"/>
            </a:pPr>
            <a:r>
              <a:rPr lang="nb-NO" sz="1800" dirty="0" err="1"/>
              <a:t>Cloud</a:t>
            </a:r>
            <a:r>
              <a:rPr lang="nb-NO" sz="1800" dirty="0"/>
              <a:t> </a:t>
            </a:r>
            <a:r>
              <a:rPr lang="nb-NO" sz="1800" dirty="0" err="1"/>
              <a:t>provides</a:t>
            </a:r>
            <a:r>
              <a:rPr lang="nb-NO" sz="1800" dirty="0"/>
              <a:t> </a:t>
            </a:r>
            <a:r>
              <a:rPr lang="nb-NO" sz="1800" dirty="0" err="1"/>
              <a:t>us</a:t>
            </a:r>
            <a:r>
              <a:rPr lang="nb-NO" sz="1800" dirty="0"/>
              <a:t> </a:t>
            </a:r>
            <a:r>
              <a:rPr lang="nb-NO" sz="1800" dirty="0" err="1"/>
              <a:t>with</a:t>
            </a:r>
            <a:r>
              <a:rPr lang="nb-NO" sz="1800" dirty="0"/>
              <a:t> </a:t>
            </a:r>
            <a:r>
              <a:rPr lang="nb-NO" sz="1800" dirty="0" err="1"/>
              <a:t>options</a:t>
            </a:r>
            <a:r>
              <a:rPr lang="nb-NO" sz="1800" dirty="0"/>
              <a:t> like </a:t>
            </a:r>
            <a:r>
              <a:rPr lang="nb-NO" sz="1800" dirty="0" err="1"/>
              <a:t>serverless</a:t>
            </a:r>
            <a:endParaRPr lang="nb-NO" sz="1800" dirty="0"/>
          </a:p>
          <a:p>
            <a:pPr marL="342900" indent="-342900">
              <a:buFont typeface="Arial" panose="020B0604020202020204" pitchFamily="34" charset="0"/>
              <a:buChar char="•"/>
            </a:pPr>
            <a:r>
              <a:rPr lang="en-US" sz="1800" dirty="0"/>
              <a:t>With traditional middleware platforms, you must often make significant capital investments in procuring licenses and infrastructure, forcing you to "build for peak" and creating inefficiencies. Cloud provides multiple pricing models that generally let you pay for what you use.</a:t>
            </a:r>
          </a:p>
          <a:p>
            <a:pPr marL="342900" indent="-342900">
              <a:buFont typeface="Arial" panose="020B0604020202020204" pitchFamily="34" charset="0"/>
              <a:buChar char="•"/>
            </a:pPr>
            <a:r>
              <a:rPr lang="nb-NO" sz="1800" dirty="0" err="1"/>
              <a:t>Cloud</a:t>
            </a:r>
            <a:r>
              <a:rPr lang="nb-NO" sz="1800" dirty="0"/>
              <a:t> </a:t>
            </a:r>
            <a:r>
              <a:rPr lang="nb-NO" sz="1800" dirty="0" err="1"/>
              <a:t>environments</a:t>
            </a:r>
            <a:r>
              <a:rPr lang="nb-NO" sz="1800" dirty="0"/>
              <a:t> </a:t>
            </a:r>
            <a:r>
              <a:rPr lang="nb-NO" sz="1800" dirty="0" err="1"/>
              <a:t>are</a:t>
            </a:r>
            <a:r>
              <a:rPr lang="nb-NO" sz="1800" dirty="0"/>
              <a:t> </a:t>
            </a:r>
            <a:r>
              <a:rPr lang="nb-NO" sz="1800" dirty="0" err="1"/>
              <a:t>getting</a:t>
            </a:r>
            <a:r>
              <a:rPr lang="nb-NO" sz="1800" dirty="0"/>
              <a:t> </a:t>
            </a:r>
            <a:r>
              <a:rPr lang="nb-NO" sz="1800" dirty="0" err="1"/>
              <a:t>better</a:t>
            </a:r>
            <a:r>
              <a:rPr lang="nb-NO" sz="1800" dirty="0"/>
              <a:t> </a:t>
            </a:r>
            <a:r>
              <a:rPr lang="nb-NO" sz="1800" dirty="0" err="1"/>
              <a:t>with</a:t>
            </a:r>
            <a:r>
              <a:rPr lang="nb-NO" sz="1800" dirty="0"/>
              <a:t> </a:t>
            </a:r>
            <a:r>
              <a:rPr lang="nb-NO" sz="1800" dirty="0" err="1"/>
              <a:t>every</a:t>
            </a:r>
            <a:r>
              <a:rPr lang="nb-NO" sz="1800" dirty="0"/>
              <a:t> passing </a:t>
            </a:r>
            <a:r>
              <a:rPr lang="nb-NO" sz="1800" dirty="0" err="1"/>
              <a:t>day</a:t>
            </a:r>
            <a:r>
              <a:rPr lang="nb-NO" sz="1800" dirty="0"/>
              <a:t> and it is a </a:t>
            </a:r>
            <a:r>
              <a:rPr lang="nb-NO" sz="1800" dirty="0" err="1"/>
              <a:t>growing</a:t>
            </a:r>
            <a:r>
              <a:rPr lang="nb-NO" sz="1800" dirty="0"/>
              <a:t> </a:t>
            </a:r>
            <a:r>
              <a:rPr lang="nb-NO" sz="1800" dirty="0" err="1"/>
              <a:t>ecosystem</a:t>
            </a:r>
            <a:r>
              <a:rPr lang="nb-NO" sz="1800" dirty="0"/>
              <a:t> </a:t>
            </a:r>
            <a:r>
              <a:rPr lang="nb-NO" sz="1800" dirty="0" err="1"/>
              <a:t>of</a:t>
            </a:r>
            <a:r>
              <a:rPr lang="nb-NO" sz="1800" dirty="0"/>
              <a:t> </a:t>
            </a:r>
            <a:r>
              <a:rPr lang="nb-NO" sz="1800" dirty="0" err="1"/>
              <a:t>connectors</a:t>
            </a:r>
            <a:r>
              <a:rPr lang="nb-NO" sz="1800" dirty="0"/>
              <a:t> </a:t>
            </a:r>
            <a:r>
              <a:rPr lang="nb-NO" sz="1800" dirty="0" err="1"/>
              <a:t>which</a:t>
            </a:r>
            <a:r>
              <a:rPr lang="nb-NO" sz="1800" dirty="0"/>
              <a:t> </a:t>
            </a:r>
            <a:r>
              <a:rPr lang="nb-NO" sz="1800" dirty="0" err="1"/>
              <a:t>can</a:t>
            </a:r>
            <a:r>
              <a:rPr lang="nb-NO" sz="1800" dirty="0"/>
              <a:t> be used to </a:t>
            </a:r>
            <a:r>
              <a:rPr lang="nb-NO" sz="1800" dirty="0" err="1"/>
              <a:t>create</a:t>
            </a:r>
            <a:r>
              <a:rPr lang="nb-NO" sz="1800" dirty="0"/>
              <a:t> </a:t>
            </a:r>
            <a:r>
              <a:rPr lang="nb-NO" sz="1800" dirty="0" err="1"/>
              <a:t>workflows</a:t>
            </a:r>
            <a:r>
              <a:rPr lang="nb-NO" sz="1800" dirty="0"/>
              <a:t> </a:t>
            </a:r>
            <a:r>
              <a:rPr lang="nb-NO" sz="1800" dirty="0" err="1"/>
              <a:t>easily</a:t>
            </a:r>
            <a:endParaRPr lang="en-US" sz="1800" dirty="0"/>
          </a:p>
        </p:txBody>
      </p:sp>
    </p:spTree>
    <p:extLst>
      <p:ext uri="{BB962C8B-B14F-4D97-AF65-F5344CB8AC3E}">
        <p14:creationId xmlns:p14="http://schemas.microsoft.com/office/powerpoint/2010/main" val="1919012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4B78-22BD-CC71-A553-ED86169CDC45}"/>
              </a:ext>
            </a:extLst>
          </p:cNvPr>
          <p:cNvSpPr>
            <a:spLocks noGrp="1"/>
          </p:cNvSpPr>
          <p:nvPr>
            <p:ph type="title"/>
          </p:nvPr>
        </p:nvSpPr>
        <p:spPr/>
        <p:txBody>
          <a:bodyPr/>
          <a:lstStyle/>
          <a:p>
            <a:r>
              <a:rPr lang="nb-NO" dirty="0"/>
              <a:t>My Solution</a:t>
            </a:r>
          </a:p>
        </p:txBody>
      </p:sp>
      <p:sp>
        <p:nvSpPr>
          <p:cNvPr id="3" name="Text Placeholder 2">
            <a:extLst>
              <a:ext uri="{FF2B5EF4-FFF2-40B4-BE49-F238E27FC236}">
                <a16:creationId xmlns:a16="http://schemas.microsoft.com/office/drawing/2014/main" id="{7B164B4F-D7F4-DB1F-D9FF-2BFD7186AAC8}"/>
              </a:ext>
            </a:extLst>
          </p:cNvPr>
          <p:cNvSpPr>
            <a:spLocks noGrp="1"/>
          </p:cNvSpPr>
          <p:nvPr>
            <p:ph type="body" idx="1"/>
          </p:nvPr>
        </p:nvSpPr>
        <p:spPr/>
        <p:txBody>
          <a:bodyPr/>
          <a:lstStyle/>
          <a:p>
            <a:r>
              <a:rPr lang="nb-NO" dirty="0" err="1"/>
              <a:t>Created</a:t>
            </a:r>
            <a:r>
              <a:rPr lang="nb-NO" dirty="0"/>
              <a:t> a </a:t>
            </a:r>
            <a:r>
              <a:rPr lang="nb-NO" dirty="0" err="1"/>
              <a:t>skeleton</a:t>
            </a:r>
            <a:r>
              <a:rPr lang="nb-NO" dirty="0"/>
              <a:t> </a:t>
            </a:r>
            <a:r>
              <a:rPr lang="nb-NO" dirty="0" err="1"/>
              <a:t>of</a:t>
            </a:r>
            <a:r>
              <a:rPr lang="nb-NO" dirty="0"/>
              <a:t> a </a:t>
            </a:r>
            <a:r>
              <a:rPr lang="nb-NO" dirty="0" err="1"/>
              <a:t>possible</a:t>
            </a:r>
            <a:r>
              <a:rPr lang="nb-NO" dirty="0"/>
              <a:t> </a:t>
            </a:r>
            <a:r>
              <a:rPr lang="nb-NO" dirty="0" err="1"/>
              <a:t>solution</a:t>
            </a:r>
            <a:r>
              <a:rPr lang="nb-NO" dirty="0"/>
              <a:t>.</a:t>
            </a:r>
          </a:p>
          <a:p>
            <a:endParaRPr lang="nb-NO" dirty="0"/>
          </a:p>
          <a:p>
            <a:r>
              <a:rPr lang="nb-NO" dirty="0"/>
              <a:t>Present </a:t>
            </a:r>
            <a:r>
              <a:rPr lang="nb-NO" dirty="0" err="1"/>
              <a:t>briefly</a:t>
            </a:r>
            <a:r>
              <a:rPr lang="nb-NO" dirty="0"/>
              <a:t>….</a:t>
            </a:r>
          </a:p>
        </p:txBody>
      </p:sp>
    </p:spTree>
    <p:extLst>
      <p:ext uri="{BB962C8B-B14F-4D97-AF65-F5344CB8AC3E}">
        <p14:creationId xmlns:p14="http://schemas.microsoft.com/office/powerpoint/2010/main" val="3610141798"/>
      </p:ext>
    </p:extLst>
  </p:cSld>
  <p:clrMapOvr>
    <a:masterClrMapping/>
  </p:clrMapOvr>
  <p:transition spd="med"/>
</p:sld>
</file>

<file path=ppt/theme/theme1.xml><?xml version="1.0" encoding="utf-8"?>
<a:theme xmlns:a="http://schemas.openxmlformats.org/drawingml/2006/main" name="4_Coopmal Positiv">
  <a:themeElements>
    <a:clrScheme name="4_Coopmal Positiv">
      <a:dk1>
        <a:srgbClr val="003467"/>
      </a:dk1>
      <a:lt1>
        <a:srgbClr val="FFFFFF"/>
      </a:lt1>
      <a:dk2>
        <a:srgbClr val="A7A7A7"/>
      </a:dk2>
      <a:lt2>
        <a:srgbClr val="535353"/>
      </a:lt2>
      <a:accent1>
        <a:srgbClr val="003467"/>
      </a:accent1>
      <a:accent2>
        <a:srgbClr val="3755FF"/>
      </a:accent2>
      <a:accent3>
        <a:srgbClr val="44AFFF"/>
      </a:accent3>
      <a:accent4>
        <a:srgbClr val="DCF0FA"/>
      </a:accent4>
      <a:accent5>
        <a:srgbClr val="CCCCCC"/>
      </a:accent5>
      <a:accent6>
        <a:srgbClr val="E6E6FF"/>
      </a:accent6>
      <a:hlink>
        <a:srgbClr val="0000FF"/>
      </a:hlink>
      <a:folHlink>
        <a:srgbClr val="FF00FF"/>
      </a:folHlink>
    </a:clrScheme>
    <a:fontScheme name="4_Coopmal Positiv">
      <a:majorFont>
        <a:latin typeface="Calibri"/>
        <a:ea typeface="Calibri"/>
        <a:cs typeface="Calibri"/>
      </a:majorFont>
      <a:minorFont>
        <a:latin typeface="Helvetica"/>
        <a:ea typeface="Helvetica"/>
        <a:cs typeface="Helvetica"/>
      </a:minorFont>
    </a:fontScheme>
    <a:fmtScheme name="4_Coopmal Positiv">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4400000"/>
            <a:satOff val="-100000"/>
            <a:lumOff val="49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4_Coopmal Positiv">
  <a:themeElements>
    <a:clrScheme name="4_Coopmal Positiv">
      <a:dk1>
        <a:srgbClr val="000000"/>
      </a:dk1>
      <a:lt1>
        <a:srgbClr val="FFFFFF"/>
      </a:lt1>
      <a:dk2>
        <a:srgbClr val="A7A7A7"/>
      </a:dk2>
      <a:lt2>
        <a:srgbClr val="535353"/>
      </a:lt2>
      <a:accent1>
        <a:srgbClr val="003467"/>
      </a:accent1>
      <a:accent2>
        <a:srgbClr val="3755FF"/>
      </a:accent2>
      <a:accent3>
        <a:srgbClr val="44AFFF"/>
      </a:accent3>
      <a:accent4>
        <a:srgbClr val="DCF0FA"/>
      </a:accent4>
      <a:accent5>
        <a:srgbClr val="CCCCCC"/>
      </a:accent5>
      <a:accent6>
        <a:srgbClr val="E6E6FF"/>
      </a:accent6>
      <a:hlink>
        <a:srgbClr val="0000FF"/>
      </a:hlink>
      <a:folHlink>
        <a:srgbClr val="FF00FF"/>
      </a:folHlink>
    </a:clrScheme>
    <a:fontScheme name="4_Coopmal Positiv">
      <a:majorFont>
        <a:latin typeface="Calibri"/>
        <a:ea typeface="Calibri"/>
        <a:cs typeface="Calibri"/>
      </a:majorFont>
      <a:minorFont>
        <a:latin typeface="Helvetica"/>
        <a:ea typeface="Helvetica"/>
        <a:cs typeface="Helvetica"/>
      </a:minorFont>
    </a:fontScheme>
    <a:fmtScheme name="4_Coopmal Positiv">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4400000"/>
            <a:satOff val="-100000"/>
            <a:lumOff val="49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Coop Grotesk</vt:lpstr>
      <vt:lpstr>4_Coopmal Positiv</vt:lpstr>
      <vt:lpstr>Case | Recruitment</vt:lpstr>
      <vt:lpstr>Overview</vt:lpstr>
      <vt:lpstr>Case</vt:lpstr>
      <vt:lpstr>Approach</vt:lpstr>
      <vt:lpstr>Approach</vt:lpstr>
      <vt:lpstr>Approch</vt:lpstr>
      <vt:lpstr>Steps for designing the solution</vt:lpstr>
      <vt:lpstr>Cloud Environment</vt:lpstr>
      <vt:lpstr>My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 Recruitment</dc:title>
  <cp:lastModifiedBy>Talha Naveed</cp:lastModifiedBy>
  <cp:revision>1</cp:revision>
  <dcterms:modified xsi:type="dcterms:W3CDTF">2023-04-07T16:58:04Z</dcterms:modified>
</cp:coreProperties>
</file>