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2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158" y="1821872"/>
            <a:ext cx="8915399" cy="2262781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200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158" y="4306324"/>
            <a:ext cx="8915399" cy="1126283"/>
          </a:xfrm>
        </p:spPr>
        <p:txBody>
          <a:bodyPr>
            <a:normAutofit/>
          </a:bodyPr>
          <a:lstStyle/>
          <a:p>
            <a:r>
              <a:rPr lang="en-US" sz="4000" dirty="0"/>
              <a:t>Software Lab Website</a:t>
            </a:r>
          </a:p>
        </p:txBody>
      </p:sp>
    </p:spTree>
    <p:extLst>
      <p:ext uri="{BB962C8B-B14F-4D97-AF65-F5344CB8AC3E}">
        <p14:creationId xmlns:p14="http://schemas.microsoft.com/office/powerpoint/2010/main" val="38797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and Awards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Name</a:t>
            </a:r>
          </a:p>
          <a:p>
            <a:r>
              <a:rPr lang="en-US" dirty="0"/>
              <a:t>Awards</a:t>
            </a:r>
          </a:p>
          <a:p>
            <a:r>
              <a:rPr lang="en-US" dirty="0"/>
              <a:t>Member associate with awards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Contest</a:t>
            </a:r>
          </a:p>
          <a:p>
            <a:r>
              <a:rPr lang="en-US" dirty="0"/>
              <a:t>Contest Status</a:t>
            </a:r>
          </a:p>
          <a:p>
            <a:r>
              <a:rPr lang="en-US" dirty="0"/>
              <a:t>Awards</a:t>
            </a:r>
          </a:p>
          <a:p>
            <a:r>
              <a:rPr lang="en-US" dirty="0"/>
              <a:t>Previous contest</a:t>
            </a:r>
          </a:p>
          <a:p>
            <a:r>
              <a:rPr lang="en-US" dirty="0"/>
              <a:t>Previous contest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4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Projects &amp;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Project List</a:t>
            </a:r>
          </a:p>
          <a:p>
            <a:r>
              <a:rPr lang="en-US" sz="2400" dirty="0"/>
              <a:t>Current project List</a:t>
            </a:r>
          </a:p>
          <a:p>
            <a:r>
              <a:rPr lang="en-US" sz="2400" dirty="0"/>
              <a:t>Research Papers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and teachers Blog</a:t>
            </a:r>
          </a:p>
          <a:p>
            <a:r>
              <a:rPr lang="en-US" dirty="0"/>
              <a:t>Comment System</a:t>
            </a:r>
          </a:p>
          <a:p>
            <a:r>
              <a:rPr lang="en-US" dirty="0"/>
              <a:t>Like System</a:t>
            </a:r>
          </a:p>
          <a:p>
            <a:r>
              <a:rPr lang="en-US" dirty="0"/>
              <a:t>Share System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72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9" y="624110"/>
            <a:ext cx="9620394" cy="128089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Apply for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from</a:t>
            </a:r>
          </a:p>
          <a:p>
            <a:r>
              <a:rPr lang="en-US" dirty="0"/>
              <a:t>Waiting Student</a:t>
            </a:r>
          </a:p>
          <a:p>
            <a:r>
              <a:rPr lang="en-US" dirty="0"/>
              <a:t>Viva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0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109" y="624110"/>
            <a:ext cx="9800503" cy="128089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Teachers 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Project List</a:t>
            </a:r>
          </a:p>
          <a:p>
            <a:r>
              <a:rPr lang="en-US" dirty="0"/>
              <a:t>Assign project To Student</a:t>
            </a:r>
          </a:p>
          <a:p>
            <a:r>
              <a:rPr lang="en-US" dirty="0"/>
              <a:t>Student Projects Details</a:t>
            </a:r>
          </a:p>
          <a:p>
            <a:r>
              <a:rPr lang="en-US" dirty="0"/>
              <a:t>Viva Date</a:t>
            </a:r>
          </a:p>
          <a:p>
            <a:r>
              <a:rPr lang="en-US" dirty="0"/>
              <a:t>Submission Date</a:t>
            </a:r>
          </a:p>
          <a:p>
            <a:r>
              <a:rPr lang="en-US" dirty="0"/>
              <a:t>Projects Grade</a:t>
            </a:r>
          </a:p>
        </p:txBody>
      </p:sp>
    </p:spTree>
    <p:extLst>
      <p:ext uri="{BB962C8B-B14F-4D97-AF65-F5344CB8AC3E}">
        <p14:creationId xmlns:p14="http://schemas.microsoft.com/office/powerpoint/2010/main" val="398469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9911339" cy="128089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Others Lab Website List</a:t>
            </a:r>
            <a:r>
              <a:rPr lang="bn-IN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And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Lab Website List</a:t>
            </a:r>
          </a:p>
          <a:p>
            <a:r>
              <a:rPr lang="en-US" dirty="0"/>
              <a:t>Lab Description </a:t>
            </a:r>
          </a:p>
          <a:p>
            <a:r>
              <a:rPr lang="en-US" dirty="0"/>
              <a:t>Contact From</a:t>
            </a:r>
          </a:p>
          <a:p>
            <a:r>
              <a:rPr lang="en-US" dirty="0"/>
              <a:t>Email Sending System</a:t>
            </a:r>
          </a:p>
        </p:txBody>
      </p:sp>
    </p:spTree>
    <p:extLst>
      <p:ext uri="{BB962C8B-B14F-4D97-AF65-F5344CB8AC3E}">
        <p14:creationId xmlns:p14="http://schemas.microsoft.com/office/powerpoint/2010/main" val="268836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016" y="2813128"/>
            <a:ext cx="8911687" cy="1280890"/>
          </a:xfrm>
        </p:spPr>
        <p:txBody>
          <a:bodyPr/>
          <a:lstStyle/>
          <a:p>
            <a:r>
              <a:rPr lang="en-US" dirty="0"/>
              <a:t>						</a:t>
            </a:r>
            <a:r>
              <a:rPr lang="en-US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009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9" y="624110"/>
            <a:ext cx="9925194" cy="1280890"/>
          </a:xfrm>
        </p:spPr>
        <p:txBody>
          <a:bodyPr/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Supervisors     </a:t>
            </a:r>
            <a:r>
              <a:rPr lang="en-US" b="1" dirty="0"/>
              <a:t>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072" y="2064327"/>
            <a:ext cx="8082539" cy="38468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Sheikh Nabil Mohammad</a:t>
            </a:r>
          </a:p>
          <a:p>
            <a:pPr marL="0" indent="0">
              <a:buNone/>
            </a:pPr>
            <a:r>
              <a:rPr lang="en-US" b="1" dirty="0"/>
              <a:t>       Lecturer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Department of Computer Science and Engineering,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Shahjalal</a:t>
            </a:r>
            <a:r>
              <a:rPr lang="en-US" dirty="0"/>
              <a:t> University of Science and Technology, Sylhet.</a:t>
            </a:r>
            <a:r>
              <a:rPr lang="en-US" b="1" dirty="0"/>
              <a:t>        </a:t>
            </a:r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/>
              <a:t>Chakrabarty</a:t>
            </a:r>
            <a:r>
              <a:rPr lang="en-US" sz="2800" b="1" dirty="0"/>
              <a:t> </a:t>
            </a:r>
            <a:r>
              <a:rPr lang="en-US" sz="2800" b="1" dirty="0" err="1"/>
              <a:t>Biswa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 </a:t>
            </a:r>
            <a:r>
              <a:rPr lang="en-US" b="1" dirty="0"/>
              <a:t>Lecturer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Department of Computer Science and Engineering,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Shahjalal</a:t>
            </a:r>
            <a:r>
              <a:rPr lang="en-US" dirty="0"/>
              <a:t> University of Science and Technology, Sylhet.</a:t>
            </a:r>
            <a:r>
              <a:rPr lang="en-US" b="1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9" y="624110"/>
            <a:ext cx="9925194" cy="1280890"/>
          </a:xfrm>
        </p:spPr>
        <p:txBody>
          <a:bodyPr/>
          <a:lstStyle/>
          <a:p>
            <a:r>
              <a:rPr lang="en-US" b="1" dirty="0"/>
              <a:t> Students/Developers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072" y="2064327"/>
            <a:ext cx="8082539" cy="38468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Md. Abu </a:t>
            </a:r>
            <a:r>
              <a:rPr lang="en-US" sz="2400" b="1" dirty="0" err="1"/>
              <a:t>Talha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Reg</a:t>
            </a:r>
            <a:r>
              <a:rPr lang="en-US" dirty="0"/>
              <a:t>: 2012331008</a:t>
            </a:r>
            <a:r>
              <a:rPr lang="en-US" b="1" dirty="0"/>
              <a:t>      </a:t>
            </a:r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/>
              <a:t>Farzad</a:t>
            </a:r>
            <a:r>
              <a:rPr lang="en-US" sz="2400" b="1" dirty="0"/>
              <a:t> Bin </a:t>
            </a:r>
            <a:r>
              <a:rPr lang="en-US" sz="2400" b="1" dirty="0" err="1"/>
              <a:t>Fazle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: 2012331005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6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Panel</a:t>
            </a:r>
          </a:p>
          <a:p>
            <a:r>
              <a:rPr lang="en-US" dirty="0"/>
              <a:t>Upcoming Events</a:t>
            </a:r>
          </a:p>
          <a:p>
            <a:r>
              <a:rPr lang="en-US" dirty="0"/>
              <a:t>Latest News</a:t>
            </a:r>
          </a:p>
          <a:p>
            <a:r>
              <a:rPr lang="en-US" dirty="0"/>
              <a:t>Research/ software Area</a:t>
            </a:r>
          </a:p>
          <a:p>
            <a:r>
              <a:rPr lang="en-US" dirty="0"/>
              <a:t>Current Research</a:t>
            </a:r>
          </a:p>
          <a:p>
            <a:r>
              <a:rPr lang="en-US" dirty="0"/>
              <a:t>Competition/Award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Research Paper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3076" y="2133600"/>
            <a:ext cx="4313864" cy="3777622"/>
          </a:xfrm>
        </p:spPr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Research Students</a:t>
            </a:r>
          </a:p>
          <a:p>
            <a:r>
              <a:rPr lang="en-US" dirty="0"/>
              <a:t>Research Supervisors</a:t>
            </a:r>
          </a:p>
          <a:p>
            <a:r>
              <a:rPr lang="en-US" dirty="0"/>
              <a:t>Apply System</a:t>
            </a:r>
          </a:p>
          <a:p>
            <a:r>
              <a:rPr lang="en-US" dirty="0"/>
              <a:t>Others lab site link</a:t>
            </a:r>
          </a:p>
          <a:p>
            <a:r>
              <a:rPr lang="en-US" dirty="0"/>
              <a:t>Contest System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721092"/>
            <a:ext cx="9717376" cy="128089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1982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User login panel.</a:t>
            </a:r>
          </a:p>
          <a:p>
            <a:r>
              <a:rPr lang="en-US" sz="2800" dirty="0"/>
              <a:t>User Profile.</a:t>
            </a:r>
          </a:p>
          <a:p>
            <a:r>
              <a:rPr lang="en-US" sz="2800" dirty="0"/>
              <a:t>User projects.</a:t>
            </a:r>
          </a:p>
          <a:p>
            <a:r>
              <a:rPr lang="en-US" sz="2800" dirty="0"/>
              <a:t>User Research area.</a:t>
            </a:r>
          </a:p>
          <a:p>
            <a:r>
              <a:rPr lang="en-US" sz="2800" dirty="0"/>
              <a:t>User Current Projects.</a:t>
            </a:r>
          </a:p>
        </p:txBody>
      </p:sp>
    </p:spTree>
    <p:extLst>
      <p:ext uri="{BB962C8B-B14F-4D97-AF65-F5344CB8AC3E}">
        <p14:creationId xmlns:p14="http://schemas.microsoft.com/office/powerpoint/2010/main" val="42674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45" y="624110"/>
            <a:ext cx="9689667" cy="128089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Upcoming Events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96" y="1708150"/>
            <a:ext cx="6475350" cy="3714750"/>
          </a:xfrm>
        </p:spPr>
      </p:pic>
    </p:spTree>
    <p:extLst>
      <p:ext uri="{BB962C8B-B14F-4D97-AF65-F5344CB8AC3E}">
        <p14:creationId xmlns:p14="http://schemas.microsoft.com/office/powerpoint/2010/main" val="44141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895" y="1759527"/>
            <a:ext cx="7257453" cy="4079752"/>
          </a:xfrm>
        </p:spPr>
      </p:pic>
    </p:spTree>
    <p:extLst>
      <p:ext uri="{BB962C8B-B14F-4D97-AF65-F5344CB8AC3E}">
        <p14:creationId xmlns:p14="http://schemas.microsoft.com/office/powerpoint/2010/main" val="83295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Member List</a:t>
            </a:r>
          </a:p>
          <a:p>
            <a:r>
              <a:rPr lang="en-US" sz="2800" dirty="0"/>
              <a:t>Clickable Profile</a:t>
            </a:r>
          </a:p>
          <a:p>
            <a:r>
              <a:rPr lang="en-US" sz="2800" dirty="0"/>
              <a:t>Membership Duration</a:t>
            </a:r>
          </a:p>
          <a:p>
            <a:r>
              <a:rPr lang="en-US" sz="2800" dirty="0"/>
              <a:t>Contribute</a:t>
            </a:r>
          </a:p>
        </p:txBody>
      </p:sp>
    </p:spTree>
    <p:extLst>
      <p:ext uri="{BB962C8B-B14F-4D97-AF65-F5344CB8AC3E}">
        <p14:creationId xmlns:p14="http://schemas.microsoft.com/office/powerpoint/2010/main" val="38923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3" y="624110"/>
            <a:ext cx="9606539" cy="1280890"/>
          </a:xfrm>
        </p:spPr>
        <p:txBody>
          <a:bodyPr/>
          <a:lstStyle/>
          <a:p>
            <a:r>
              <a:rPr lang="en-US" dirty="0"/>
              <a:t>Lab Supervisors(Teachers)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Supervisor List/Teachers List</a:t>
            </a:r>
          </a:p>
          <a:p>
            <a:r>
              <a:rPr lang="en-US" dirty="0"/>
              <a:t>Profile</a:t>
            </a:r>
          </a:p>
          <a:p>
            <a:r>
              <a:rPr lang="en-US" dirty="0"/>
              <a:t>Work</a:t>
            </a:r>
          </a:p>
          <a:p>
            <a:r>
              <a:rPr lang="en-US" dirty="0"/>
              <a:t>Current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89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190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Vrinda</vt:lpstr>
      <vt:lpstr>Wingdings</vt:lpstr>
      <vt:lpstr>Wingdings 3</vt:lpstr>
      <vt:lpstr>Wisp</vt:lpstr>
      <vt:lpstr>Project 200</vt:lpstr>
      <vt:lpstr>  Supervisors         </vt:lpstr>
      <vt:lpstr> Students/Developers</vt:lpstr>
      <vt:lpstr>Features</vt:lpstr>
      <vt:lpstr>User Panel</vt:lpstr>
      <vt:lpstr>Upcoming Events </vt:lpstr>
      <vt:lpstr>News</vt:lpstr>
      <vt:lpstr>Lab Members</vt:lpstr>
      <vt:lpstr>Lab Supervisors(Teachers)</vt:lpstr>
      <vt:lpstr>Competition and Awards </vt:lpstr>
      <vt:lpstr>Online Contest</vt:lpstr>
      <vt:lpstr>Projects &amp; Papers</vt:lpstr>
      <vt:lpstr>Blog</vt:lpstr>
      <vt:lpstr>Apply for Membership</vt:lpstr>
      <vt:lpstr>Teachers Course Projects</vt:lpstr>
      <vt:lpstr>Others Lab Website List And Contact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200</dc:title>
  <dc:creator>ABU TALHA</dc:creator>
  <cp:lastModifiedBy>ABU TALHA</cp:lastModifiedBy>
  <cp:revision>22</cp:revision>
  <dcterms:created xsi:type="dcterms:W3CDTF">2016-04-20T14:43:39Z</dcterms:created>
  <dcterms:modified xsi:type="dcterms:W3CDTF">2016-05-06T12:50:51Z</dcterms:modified>
</cp:coreProperties>
</file>