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8" r:id="rId4"/>
    <p:sldId id="263" r:id="rId5"/>
    <p:sldId id="262" r:id="rId6"/>
    <p:sldId id="259" r:id="rId7"/>
    <p:sldId id="27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10" autoAdjust="0"/>
  </p:normalViewPr>
  <p:slideViewPr>
    <p:cSldViewPr snapToGrid="0">
      <p:cViewPr varScale="1">
        <p:scale>
          <a:sx n="85" d="100"/>
          <a:sy n="85" d="100"/>
        </p:scale>
        <p:origin x="1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85396BA-9609-4991-B1F1-1FCC362CC7AD}" type="datetimeFigureOut">
              <a:rPr lang="en-US" smtClean="0"/>
              <a:t>12/20/2019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12040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5396BA-9609-4991-B1F1-1FCC362CC7AD}"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165144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5396BA-9609-4991-B1F1-1FCC362CC7AD}" type="datetimeFigureOut">
              <a:rPr lang="en-US" smtClean="0"/>
              <a:t>12/20/2019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424091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5396BA-9609-4991-B1F1-1FCC362CC7AD}" type="datetimeFigureOut">
              <a:rPr lang="en-US" smtClean="0"/>
              <a:t>12/20/2019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66CAD08-2D41-4C97-B5A3-FBD3EB5A4E3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452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85396BA-9609-4991-B1F1-1FCC362CC7AD}" type="datetimeFigureOut">
              <a:rPr lang="en-US" smtClean="0"/>
              <a:t>12/20/2019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2885097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5396BA-9609-4991-B1F1-1FCC362CC7AD}" type="datetimeFigureOut">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2275203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5396BA-9609-4991-B1F1-1FCC362CC7AD}" type="datetimeFigureOut">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273560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396BA-9609-4991-B1F1-1FCC362CC7AD}"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86138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85396BA-9609-4991-B1F1-1FCC362CC7AD}" type="datetimeFigureOut">
              <a:rPr lang="en-US" smtClean="0"/>
              <a:t>12/20/2019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129310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396BA-9609-4991-B1F1-1FCC362CC7AD}"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202873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85396BA-9609-4991-B1F1-1FCC362CC7AD}" type="datetimeFigureOut">
              <a:rPr lang="en-US" smtClean="0"/>
              <a:t>12/20/2019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36150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5396BA-9609-4991-B1F1-1FCC362CC7AD}"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311218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5396BA-9609-4991-B1F1-1FCC362CC7AD}" type="datetimeFigureOut">
              <a:rPr lang="en-US" smtClean="0"/>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150085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5396BA-9609-4991-B1F1-1FCC362CC7AD}" type="datetimeFigureOut">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43059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396BA-9609-4991-B1F1-1FCC362CC7AD}" type="datetimeFigureOut">
              <a:rPr lang="en-US" smtClean="0"/>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219300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5396BA-9609-4991-B1F1-1FCC362CC7AD}"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57335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5396BA-9609-4991-B1F1-1FCC362CC7AD}"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CAD08-2D41-4C97-B5A3-FBD3EB5A4E37}" type="slidenum">
              <a:rPr lang="en-US" smtClean="0"/>
              <a:t>‹#›</a:t>
            </a:fld>
            <a:endParaRPr lang="en-US"/>
          </a:p>
        </p:txBody>
      </p:sp>
    </p:spTree>
    <p:extLst>
      <p:ext uri="{BB962C8B-B14F-4D97-AF65-F5344CB8AC3E}">
        <p14:creationId xmlns:p14="http://schemas.microsoft.com/office/powerpoint/2010/main" val="329064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5396BA-9609-4991-B1F1-1FCC362CC7AD}" type="datetimeFigureOut">
              <a:rPr lang="en-US" smtClean="0"/>
              <a:t>12/20/2019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6CAD08-2D41-4C97-B5A3-FBD3EB5A4E37}" type="slidenum">
              <a:rPr lang="en-US" smtClean="0"/>
              <a:t>‹#›</a:t>
            </a:fld>
            <a:endParaRPr lang="en-US"/>
          </a:p>
        </p:txBody>
      </p:sp>
    </p:spTree>
    <p:extLst>
      <p:ext uri="{BB962C8B-B14F-4D97-AF65-F5344CB8AC3E}">
        <p14:creationId xmlns:p14="http://schemas.microsoft.com/office/powerpoint/2010/main" val="2514876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ismillah pics&quot;">
            <a:extLst>
              <a:ext uri="{FF2B5EF4-FFF2-40B4-BE49-F238E27FC236}">
                <a16:creationId xmlns:a16="http://schemas.microsoft.com/office/drawing/2014/main" id="{FFEAA199-4B56-4253-A631-BCB859860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23975"/>
            <a:ext cx="11572875" cy="531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61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8414-A1DA-4832-83E2-75540503B1E0}"/>
              </a:ext>
            </a:extLst>
          </p:cNvPr>
          <p:cNvSpPr>
            <a:spLocks noGrp="1"/>
          </p:cNvSpPr>
          <p:nvPr>
            <p:ph type="ctrTitle"/>
          </p:nvPr>
        </p:nvSpPr>
        <p:spPr>
          <a:xfrm>
            <a:off x="1239915" y="523782"/>
            <a:ext cx="9144000" cy="1246157"/>
          </a:xfrm>
        </p:spPr>
        <p:txBody>
          <a:bodyPr/>
          <a:lstStyle/>
          <a:p>
            <a:r>
              <a:rPr lang="en-US" b="1" i="1" u="sng" dirty="0">
                <a:solidFill>
                  <a:schemeClr val="accent6">
                    <a:lumMod val="60000"/>
                    <a:lumOff val="40000"/>
                  </a:schemeClr>
                </a:solidFill>
              </a:rPr>
              <a:t>Group Members</a:t>
            </a:r>
          </a:p>
        </p:txBody>
      </p:sp>
      <p:sp>
        <p:nvSpPr>
          <p:cNvPr id="3" name="Subtitle 2">
            <a:extLst>
              <a:ext uri="{FF2B5EF4-FFF2-40B4-BE49-F238E27FC236}">
                <a16:creationId xmlns:a16="http://schemas.microsoft.com/office/drawing/2014/main" id="{E9DA9435-BB87-4557-A439-4911D6DD70CE}"/>
              </a:ext>
            </a:extLst>
          </p:cNvPr>
          <p:cNvSpPr>
            <a:spLocks noGrp="1"/>
          </p:cNvSpPr>
          <p:nvPr>
            <p:ph type="subTitle" idx="1"/>
          </p:nvPr>
        </p:nvSpPr>
        <p:spPr>
          <a:xfrm>
            <a:off x="1523999" y="337351"/>
            <a:ext cx="9963705" cy="6312024"/>
          </a:xfrm>
        </p:spPr>
        <p:txBody>
          <a:bodyPr anchor="ctr">
            <a:normAutofit/>
          </a:bodyPr>
          <a:lstStyle/>
          <a:p>
            <a:pPr marL="457200" indent="-457200">
              <a:buFont typeface="Arial" panose="020B0604020202020204" pitchFamily="34" charset="0"/>
              <a:buChar char="•"/>
            </a:pPr>
            <a:r>
              <a:rPr lang="en-US" sz="3600" dirty="0" smtClean="0"/>
              <a:t>Muhammad </a:t>
            </a:r>
            <a:r>
              <a:rPr lang="en-US" sz="3600" dirty="0" err="1" smtClean="0"/>
              <a:t>Talha</a:t>
            </a:r>
            <a:r>
              <a:rPr lang="en-US" sz="3600" dirty="0" smtClean="0"/>
              <a:t> </a:t>
            </a:r>
            <a:r>
              <a:rPr lang="en-US" sz="3600" dirty="0" err="1" smtClean="0"/>
              <a:t>Umair</a:t>
            </a:r>
            <a:r>
              <a:rPr lang="en-US" sz="3600" dirty="0" smtClean="0"/>
              <a:t> </a:t>
            </a:r>
            <a:r>
              <a:rPr lang="en-US" sz="3600" dirty="0" err="1" smtClean="0"/>
              <a:t>Alim</a:t>
            </a:r>
            <a:endParaRPr lang="en-US" sz="3600" dirty="0"/>
          </a:p>
          <a:p>
            <a:pPr marL="457200" indent="-457200">
              <a:buFont typeface="Arial" panose="020B0604020202020204" pitchFamily="34" charset="0"/>
              <a:buChar char="•"/>
            </a:pPr>
            <a:r>
              <a:rPr lang="en-US" sz="3600" dirty="0" smtClean="0"/>
              <a:t>Muhammad Kamran</a:t>
            </a:r>
          </a:p>
          <a:p>
            <a:pPr marL="457200" indent="-457200">
              <a:buFont typeface="Arial" panose="020B0604020202020204" pitchFamily="34" charset="0"/>
              <a:buChar char="•"/>
            </a:pPr>
            <a:r>
              <a:rPr lang="en-US" sz="3600" dirty="0" err="1" smtClean="0"/>
              <a:t>Farrukh</a:t>
            </a:r>
            <a:r>
              <a:rPr lang="en-US" sz="3600" dirty="0" smtClean="0"/>
              <a:t> Ahmed Sheikh</a:t>
            </a:r>
            <a:endParaRPr lang="en-US" sz="3600" dirty="0"/>
          </a:p>
        </p:txBody>
      </p:sp>
    </p:spTree>
    <p:extLst>
      <p:ext uri="{BB962C8B-B14F-4D97-AF65-F5344CB8AC3E}">
        <p14:creationId xmlns:p14="http://schemas.microsoft.com/office/powerpoint/2010/main" val="220826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97ED-43CE-4E6B-ABA0-257E9528849B}"/>
              </a:ext>
            </a:extLst>
          </p:cNvPr>
          <p:cNvSpPr>
            <a:spLocks noGrp="1"/>
          </p:cNvSpPr>
          <p:nvPr>
            <p:ph type="ctrTitle"/>
          </p:nvPr>
        </p:nvSpPr>
        <p:spPr>
          <a:xfrm>
            <a:off x="50800" y="933542"/>
            <a:ext cx="9448800" cy="990076"/>
          </a:xfrm>
        </p:spPr>
        <p:txBody>
          <a:bodyPr>
            <a:noAutofit/>
          </a:bodyPr>
          <a:lstStyle/>
          <a:p>
            <a:pPr algn="ctr"/>
            <a:r>
              <a:rPr lang="en-US" sz="8800" b="1" i="1" u="sng" dirty="0" smtClean="0">
                <a:solidFill>
                  <a:schemeClr val="accent6">
                    <a:lumMod val="60000"/>
                    <a:lumOff val="40000"/>
                  </a:schemeClr>
                </a:solidFill>
              </a:rPr>
              <a:t>Introduction</a:t>
            </a:r>
            <a:endParaRPr lang="en-US" sz="8800" b="1" i="1" u="sng" dirty="0">
              <a:solidFill>
                <a:schemeClr val="accent6">
                  <a:lumMod val="60000"/>
                  <a:lumOff val="40000"/>
                </a:schemeClr>
              </a:solidFill>
            </a:endParaRPr>
          </a:p>
        </p:txBody>
      </p:sp>
      <p:sp>
        <p:nvSpPr>
          <p:cNvPr id="3" name="Subtitle 2">
            <a:extLst>
              <a:ext uri="{FF2B5EF4-FFF2-40B4-BE49-F238E27FC236}">
                <a16:creationId xmlns:a16="http://schemas.microsoft.com/office/drawing/2014/main" id="{B4C46C14-3638-43D4-BCA4-D5DF6B4F48EC}"/>
              </a:ext>
            </a:extLst>
          </p:cNvPr>
          <p:cNvSpPr>
            <a:spLocks noGrp="1"/>
          </p:cNvSpPr>
          <p:nvPr>
            <p:ph type="subTitle" idx="1"/>
          </p:nvPr>
        </p:nvSpPr>
        <p:spPr>
          <a:xfrm>
            <a:off x="468489" y="2284862"/>
            <a:ext cx="9448800" cy="3750459"/>
          </a:xfrm>
        </p:spPr>
        <p:txBody>
          <a:bodyPr>
            <a:normAutofit/>
          </a:bodyPr>
          <a:lstStyle/>
          <a:p>
            <a:pPr marL="342900" indent="-342900">
              <a:buFont typeface="Arial" panose="020B0604020202020204" pitchFamily="34" charset="0"/>
              <a:buChar char="•"/>
            </a:pPr>
            <a:endParaRPr lang="en-US" sz="4400" dirty="0"/>
          </a:p>
          <a:p>
            <a:r>
              <a:rPr lang="en-US" sz="2800" dirty="0" smtClean="0"/>
              <a:t>We have made a news Application using React-native. The app will show the top headlines.</a:t>
            </a:r>
            <a:endParaRPr lang="en-US" sz="2800" dirty="0"/>
          </a:p>
        </p:txBody>
      </p:sp>
    </p:spTree>
    <p:extLst>
      <p:ext uri="{BB962C8B-B14F-4D97-AF65-F5344CB8AC3E}">
        <p14:creationId xmlns:p14="http://schemas.microsoft.com/office/powerpoint/2010/main" val="4133851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6B00-EA4C-4FD6-A4F7-66E93BA811DA}"/>
              </a:ext>
            </a:extLst>
          </p:cNvPr>
          <p:cNvSpPr>
            <a:spLocks noGrp="1"/>
          </p:cNvSpPr>
          <p:nvPr>
            <p:ph type="ctrTitle"/>
          </p:nvPr>
        </p:nvSpPr>
        <p:spPr>
          <a:xfrm>
            <a:off x="90121" y="695849"/>
            <a:ext cx="9448800" cy="1123426"/>
          </a:xfrm>
        </p:spPr>
        <p:txBody>
          <a:bodyPr/>
          <a:lstStyle/>
          <a:p>
            <a:r>
              <a:rPr lang="en-US" b="1" i="1" dirty="0" smtClean="0">
                <a:solidFill>
                  <a:schemeClr val="accent6">
                    <a:lumMod val="60000"/>
                    <a:lumOff val="40000"/>
                  </a:schemeClr>
                </a:solidFill>
              </a:rPr>
              <a:t>Features</a:t>
            </a:r>
            <a:r>
              <a:rPr lang="en-US" b="1" i="1" dirty="0" smtClean="0">
                <a:solidFill>
                  <a:srgbClr val="FF0000"/>
                </a:solidFill>
              </a:rPr>
              <a:t> </a:t>
            </a:r>
            <a:endParaRPr lang="en-US" b="1" i="1" dirty="0">
              <a:solidFill>
                <a:srgbClr val="FF0000"/>
              </a:solidFill>
            </a:endParaRPr>
          </a:p>
        </p:txBody>
      </p:sp>
      <p:sp>
        <p:nvSpPr>
          <p:cNvPr id="3" name="Subtitle 2">
            <a:extLst>
              <a:ext uri="{FF2B5EF4-FFF2-40B4-BE49-F238E27FC236}">
                <a16:creationId xmlns:a16="http://schemas.microsoft.com/office/drawing/2014/main" id="{862C6CB1-246B-44C5-8FEE-F0410ED2A820}"/>
              </a:ext>
            </a:extLst>
          </p:cNvPr>
          <p:cNvSpPr>
            <a:spLocks noGrp="1"/>
          </p:cNvSpPr>
          <p:nvPr>
            <p:ph type="subTitle" idx="1"/>
          </p:nvPr>
        </p:nvSpPr>
        <p:spPr>
          <a:xfrm>
            <a:off x="172156" y="2156178"/>
            <a:ext cx="9852378" cy="4020256"/>
          </a:xfrm>
        </p:spPr>
        <p:txBody>
          <a:bodyPr>
            <a:noAutofit/>
          </a:bodyPr>
          <a:lstStyle/>
          <a:p>
            <a:pPr marL="457200" indent="-457200">
              <a:buFont typeface="Wingdings" panose="05000000000000000000" pitchFamily="2" charset="2"/>
              <a:buChar char="Ø"/>
            </a:pPr>
            <a:r>
              <a:rPr lang="en-US" sz="2800" dirty="0" smtClean="0"/>
              <a:t>The app will shows the trending news going around with headlines , description and related pictures</a:t>
            </a:r>
          </a:p>
          <a:p>
            <a:pPr marL="457200" indent="-457200">
              <a:buFont typeface="Wingdings" panose="05000000000000000000" pitchFamily="2" charset="2"/>
              <a:buChar char="Ø"/>
            </a:pPr>
            <a:r>
              <a:rPr lang="en-US" sz="2800" dirty="0" smtClean="0"/>
              <a:t>The app will also shows the source and time of the news</a:t>
            </a:r>
          </a:p>
          <a:p>
            <a:pPr marL="457200" indent="-457200">
              <a:buFont typeface="Wingdings" panose="05000000000000000000" pitchFamily="2" charset="2"/>
              <a:buChar char="Ø"/>
            </a:pPr>
            <a:r>
              <a:rPr lang="en-US" sz="2800" dirty="0" smtClean="0"/>
              <a:t>Upon clicking on the news headline or picture , the related page of that headline will gets opened in the browser to read the full detail.</a:t>
            </a:r>
            <a:endParaRPr lang="en-US" sz="2800" dirty="0" smtClean="0"/>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1669778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F79F-64E0-475E-89D0-F1F7A0F6E8C9}"/>
              </a:ext>
            </a:extLst>
          </p:cNvPr>
          <p:cNvSpPr>
            <a:spLocks noGrp="1"/>
          </p:cNvSpPr>
          <p:nvPr>
            <p:ph type="title"/>
          </p:nvPr>
        </p:nvSpPr>
        <p:spPr>
          <a:xfrm>
            <a:off x="327378" y="609600"/>
            <a:ext cx="5136444" cy="1760714"/>
          </a:xfrm>
        </p:spPr>
        <p:txBody>
          <a:bodyPr>
            <a:normAutofit/>
          </a:bodyPr>
          <a:lstStyle/>
          <a:p>
            <a:r>
              <a:rPr lang="en-US" sz="5400" b="1" i="1" u="sng" dirty="0" smtClean="0">
                <a:solidFill>
                  <a:schemeClr val="accent6">
                    <a:lumMod val="60000"/>
                    <a:lumOff val="40000"/>
                  </a:schemeClr>
                </a:solidFill>
              </a:rPr>
              <a:t>APP layout</a:t>
            </a:r>
            <a:endParaRPr lang="en-US" sz="5400" b="1" i="1" u="sng" dirty="0">
              <a:solidFill>
                <a:schemeClr val="accent6">
                  <a:lumMod val="60000"/>
                  <a:lumOff val="40000"/>
                </a:schemeClr>
              </a:solidFill>
            </a:endParaRPr>
          </a:p>
        </p:txBody>
      </p:sp>
      <p:sp>
        <p:nvSpPr>
          <p:cNvPr id="3" name="TextBox 2">
            <a:extLst>
              <a:ext uri="{FF2B5EF4-FFF2-40B4-BE49-F238E27FC236}">
                <a16:creationId xmlns:a16="http://schemas.microsoft.com/office/drawing/2014/main" id="{72C1BEBB-805C-44C6-A278-C633B04086E8}"/>
              </a:ext>
            </a:extLst>
          </p:cNvPr>
          <p:cNvSpPr txBox="1"/>
          <p:nvPr/>
        </p:nvSpPr>
        <p:spPr>
          <a:xfrm>
            <a:off x="523876" y="3126165"/>
            <a:ext cx="3573992" cy="2439257"/>
          </a:xfrm>
          <a:prstGeom prst="rect">
            <a:avLst/>
          </a:prstGeom>
          <a:noFill/>
        </p:spPr>
        <p:txBody>
          <a:bodyPr wrap="square" rtlCol="0">
            <a:spAutoFit/>
          </a:bodyPr>
          <a:lstStyle/>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56" y="2201333"/>
            <a:ext cx="3459429" cy="44621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808" y="2121958"/>
            <a:ext cx="3825560" cy="3646877"/>
          </a:xfrm>
          <a:prstGeom prst="rect">
            <a:avLst/>
          </a:prstGeom>
        </p:spPr>
      </p:pic>
      <p:sp>
        <p:nvSpPr>
          <p:cNvPr id="6" name="TextBox 5"/>
          <p:cNvSpPr txBox="1"/>
          <p:nvPr/>
        </p:nvSpPr>
        <p:spPr>
          <a:xfrm flipH="1">
            <a:off x="6093808" y="5934670"/>
            <a:ext cx="4277925" cy="923330"/>
          </a:xfrm>
          <a:prstGeom prst="rect">
            <a:avLst/>
          </a:prstGeom>
          <a:noFill/>
        </p:spPr>
        <p:txBody>
          <a:bodyPr wrap="square" rtlCol="0">
            <a:spAutoFit/>
          </a:bodyPr>
          <a:lstStyle/>
          <a:p>
            <a:r>
              <a:rPr lang="en-US" dirty="0" smtClean="0"/>
              <a:t>This page gets loaded in the browser as we click on our first headline shown in our app layout.</a:t>
            </a:r>
            <a:endParaRPr lang="en-US" dirty="0"/>
          </a:p>
        </p:txBody>
      </p:sp>
    </p:spTree>
    <p:extLst>
      <p:ext uri="{BB962C8B-B14F-4D97-AF65-F5344CB8AC3E}">
        <p14:creationId xmlns:p14="http://schemas.microsoft.com/office/powerpoint/2010/main" val="2529457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C93D-618C-4623-8A0D-F61FDDCEBBC2}"/>
              </a:ext>
            </a:extLst>
          </p:cNvPr>
          <p:cNvSpPr>
            <a:spLocks noGrp="1"/>
          </p:cNvSpPr>
          <p:nvPr>
            <p:ph type="ctrTitle"/>
          </p:nvPr>
        </p:nvSpPr>
        <p:spPr>
          <a:xfrm>
            <a:off x="451556" y="361243"/>
            <a:ext cx="9484077" cy="1776417"/>
          </a:xfrm>
        </p:spPr>
        <p:txBody>
          <a:bodyPr/>
          <a:lstStyle/>
          <a:p>
            <a:r>
              <a:rPr lang="en-US" b="1" i="1" u="sng" dirty="0" smtClean="0">
                <a:solidFill>
                  <a:schemeClr val="accent6">
                    <a:lumMod val="60000"/>
                    <a:lumOff val="40000"/>
                  </a:schemeClr>
                </a:solidFill>
              </a:rPr>
              <a:t>Future horizons</a:t>
            </a:r>
            <a:endParaRPr lang="en-US" b="1" i="1" u="sng" dirty="0">
              <a:solidFill>
                <a:schemeClr val="accent6">
                  <a:lumMod val="60000"/>
                  <a:lumOff val="40000"/>
                </a:schemeClr>
              </a:solidFill>
            </a:endParaRPr>
          </a:p>
        </p:txBody>
      </p:sp>
      <p:sp>
        <p:nvSpPr>
          <p:cNvPr id="3" name="Subtitle 2">
            <a:extLst>
              <a:ext uri="{FF2B5EF4-FFF2-40B4-BE49-F238E27FC236}">
                <a16:creationId xmlns:a16="http://schemas.microsoft.com/office/drawing/2014/main" id="{693A2F8C-7F9A-410E-B0CF-DDBE1A1C2A3A}"/>
              </a:ext>
            </a:extLst>
          </p:cNvPr>
          <p:cNvSpPr>
            <a:spLocks noGrp="1"/>
          </p:cNvSpPr>
          <p:nvPr>
            <p:ph type="subTitle" idx="1"/>
          </p:nvPr>
        </p:nvSpPr>
        <p:spPr>
          <a:xfrm>
            <a:off x="276578" y="3149600"/>
            <a:ext cx="9420578" cy="3548592"/>
          </a:xfrm>
        </p:spPr>
        <p:txBody>
          <a:bodyPr>
            <a:normAutofit/>
          </a:bodyPr>
          <a:lstStyle/>
          <a:p>
            <a:pPr marL="342900" indent="-342900">
              <a:buFont typeface="Wingdings" panose="05000000000000000000" pitchFamily="2" charset="2"/>
              <a:buChar char="Ø"/>
            </a:pPr>
            <a:r>
              <a:rPr lang="en-US" dirty="0" smtClean="0"/>
              <a:t>Login page can be added and by using database we can store each user recommendation and most visited news or pages and show each user his most interested news on top.</a:t>
            </a:r>
          </a:p>
          <a:p>
            <a:pPr marL="342900" indent="-342900">
              <a:buFont typeface="Wingdings" panose="05000000000000000000" pitchFamily="2" charset="2"/>
              <a:buChar char="Ø"/>
            </a:pPr>
            <a:r>
              <a:rPr lang="en-US" dirty="0" smtClean="0"/>
              <a:t>The news would display according to the selected category from the navigation.</a:t>
            </a:r>
          </a:p>
          <a:p>
            <a:pPr marL="342900" indent="-342900">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1450951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29CE8-8974-4928-BDF5-A47B10BD7D00}"/>
              </a:ext>
            </a:extLst>
          </p:cNvPr>
          <p:cNvSpPr txBox="1"/>
          <p:nvPr/>
        </p:nvSpPr>
        <p:spPr>
          <a:xfrm>
            <a:off x="2209800" y="2095500"/>
            <a:ext cx="8518679" cy="2215991"/>
          </a:xfrm>
          <a:prstGeom prst="rect">
            <a:avLst/>
          </a:prstGeom>
          <a:noFill/>
        </p:spPr>
        <p:txBody>
          <a:bodyPr wrap="none" rtlCol="0">
            <a:spAutoFit/>
          </a:bodyPr>
          <a:lstStyle/>
          <a:p>
            <a:r>
              <a:rPr lang="en-US" sz="13800" b="1" dirty="0">
                <a:solidFill>
                  <a:schemeClr val="accent6">
                    <a:lumMod val="60000"/>
                    <a:lumOff val="40000"/>
                  </a:schemeClr>
                </a:solidFill>
              </a:rPr>
              <a:t>Questions</a:t>
            </a:r>
          </a:p>
        </p:txBody>
      </p:sp>
    </p:spTree>
    <p:extLst>
      <p:ext uri="{BB962C8B-B14F-4D97-AF65-F5344CB8AC3E}">
        <p14:creationId xmlns:p14="http://schemas.microsoft.com/office/powerpoint/2010/main" val="1539232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184</TotalTime>
  <Words>155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vt:lpstr>
      <vt:lpstr>Vapor Trail</vt:lpstr>
      <vt:lpstr>PowerPoint Presentation</vt:lpstr>
      <vt:lpstr>Group Members</vt:lpstr>
      <vt:lpstr>Introduction</vt:lpstr>
      <vt:lpstr>Features </vt:lpstr>
      <vt:lpstr>APP layout</vt:lpstr>
      <vt:lpstr>Future horizons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Israr Ahmed Chughtai</dc:creator>
  <cp:lastModifiedBy>Muhammad Kamran</cp:lastModifiedBy>
  <cp:revision>33</cp:revision>
  <dcterms:created xsi:type="dcterms:W3CDTF">2019-12-20T13:11:56Z</dcterms:created>
  <dcterms:modified xsi:type="dcterms:W3CDTF">2019-12-20T19:13:34Z</dcterms:modified>
</cp:coreProperties>
</file>