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3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1/3/2017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ASP.NET</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169029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ASP.NET</a:t>
            </a:r>
          </a:p>
        </p:txBody>
      </p:sp>
      <p:sp>
        <p:nvSpPr>
          <p:cNvPr id="3" name="Content Placeholder 2"/>
          <p:cNvSpPr>
            <a:spLocks noGrp="1"/>
          </p:cNvSpPr>
          <p:nvPr>
            <p:ph idx="1"/>
          </p:nvPr>
        </p:nvSpPr>
        <p:spPr/>
        <p:txBody>
          <a:bodyPr>
            <a:normAutofit fontScale="92500" lnSpcReduction="10000"/>
          </a:bodyPr>
          <a:lstStyle/>
          <a:p>
            <a:r>
              <a:rPr lang="en-US" b="1" dirty="0"/>
              <a:t>ASP.NET is a Web application framework developed by Microsoft</a:t>
            </a:r>
            <a:r>
              <a:rPr lang="en-US" dirty="0"/>
              <a:t> to build dynamic data driven </a:t>
            </a:r>
            <a:r>
              <a:rPr lang="en-US" b="1" dirty="0"/>
              <a:t>Web applications</a:t>
            </a:r>
            <a:r>
              <a:rPr lang="en-US" dirty="0"/>
              <a:t> and </a:t>
            </a:r>
            <a:r>
              <a:rPr lang="en-US" b="1" dirty="0"/>
              <a:t>Web services</a:t>
            </a:r>
            <a:r>
              <a:rPr lang="en-US" dirty="0"/>
              <a:t>. </a:t>
            </a:r>
            <a:r>
              <a:rPr lang="en-US" dirty="0"/>
              <a:t/>
            </a:r>
            <a:br>
              <a:rPr lang="en-US" dirty="0"/>
            </a:br>
            <a:r>
              <a:rPr lang="en-US" dirty="0"/>
              <a:t>1. </a:t>
            </a:r>
            <a:r>
              <a:rPr lang="en-US" b="1" dirty="0"/>
              <a:t>ASP.NET</a:t>
            </a:r>
            <a:r>
              <a:rPr lang="en-US" dirty="0"/>
              <a:t> is a subset of .NET framework. In simple terms a framework is a collection of classes. </a:t>
            </a:r>
            <a:r>
              <a:rPr lang="en-US" dirty="0"/>
              <a:t/>
            </a:r>
            <a:br>
              <a:rPr lang="en-US" dirty="0"/>
            </a:br>
            <a:r>
              <a:rPr lang="en-US" dirty="0"/>
              <a:t>2. </a:t>
            </a:r>
            <a:r>
              <a:rPr lang="en-US" b="1" dirty="0"/>
              <a:t>ASP.NET</a:t>
            </a:r>
            <a:r>
              <a:rPr lang="en-US" dirty="0"/>
              <a:t> is the successor to </a:t>
            </a:r>
            <a:r>
              <a:rPr lang="en-US" b="1" dirty="0"/>
              <a:t>classic ASP</a:t>
            </a:r>
            <a:r>
              <a:rPr lang="en-US" dirty="0"/>
              <a:t> (Active Server Pages).</a:t>
            </a:r>
            <a:r>
              <a:rPr lang="en-US" dirty="0"/>
              <a:t/>
            </a:r>
            <a:br>
              <a:rPr lang="en-US" dirty="0"/>
            </a:br>
            <a:r>
              <a:rPr lang="en-US" dirty="0"/>
              <a:t/>
            </a:r>
            <a:br>
              <a:rPr lang="en-US" dirty="0"/>
            </a:br>
            <a:r>
              <a:rPr lang="en-US" b="1" dirty="0"/>
              <a:t>What other technologies can be used to build web applications</a:t>
            </a:r>
            <a:r>
              <a:rPr lang="en-US" dirty="0"/>
              <a:t/>
            </a:r>
            <a:br>
              <a:rPr lang="en-US" dirty="0"/>
            </a:br>
            <a:r>
              <a:rPr lang="en-US" dirty="0"/>
              <a:t>1. PHP</a:t>
            </a:r>
            <a:r>
              <a:rPr lang="en-US" dirty="0"/>
              <a:t/>
            </a:r>
            <a:br>
              <a:rPr lang="en-US" dirty="0"/>
            </a:br>
            <a:r>
              <a:rPr lang="en-US" dirty="0"/>
              <a:t>2. Java</a:t>
            </a:r>
            <a:r>
              <a:rPr lang="en-US" dirty="0"/>
              <a:t/>
            </a:r>
            <a:br>
              <a:rPr lang="en-US" dirty="0"/>
            </a:br>
            <a:r>
              <a:rPr lang="en-US" dirty="0"/>
              <a:t>3. CGI</a:t>
            </a:r>
            <a:r>
              <a:rPr lang="en-US" dirty="0"/>
              <a:t/>
            </a:r>
            <a:br>
              <a:rPr lang="en-US" dirty="0"/>
            </a:br>
            <a:r>
              <a:rPr lang="en-US" dirty="0"/>
              <a:t>4. Ruby on Rails</a:t>
            </a:r>
            <a:r>
              <a:rPr lang="en-US" dirty="0"/>
              <a:t/>
            </a:r>
            <a:br>
              <a:rPr lang="en-US" dirty="0"/>
            </a:br>
            <a:r>
              <a:rPr lang="en-US" dirty="0"/>
              <a:t>5. Perl </a:t>
            </a:r>
            <a:endParaRPr lang="en-US" dirty="0"/>
          </a:p>
        </p:txBody>
      </p:sp>
    </p:spTree>
    <p:extLst>
      <p:ext uri="{BB962C8B-B14F-4D97-AF65-F5344CB8AC3E}">
        <p14:creationId xmlns:p14="http://schemas.microsoft.com/office/powerpoint/2010/main" val="4164269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ASP.NET</a:t>
            </a:r>
          </a:p>
        </p:txBody>
      </p:sp>
      <p:sp>
        <p:nvSpPr>
          <p:cNvPr id="3" name="Content Placeholder 2"/>
          <p:cNvSpPr>
            <a:spLocks noGrp="1"/>
          </p:cNvSpPr>
          <p:nvPr>
            <p:ph idx="1"/>
          </p:nvPr>
        </p:nvSpPr>
        <p:spPr/>
        <p:txBody>
          <a:bodyPr/>
          <a:lstStyle/>
          <a:p>
            <a:r>
              <a:rPr lang="en-US" b="1" dirty="0"/>
              <a:t>What is a Web Application?</a:t>
            </a:r>
            <a:r>
              <a:rPr lang="en-US" dirty="0"/>
              <a:t/>
            </a:r>
            <a:br>
              <a:rPr lang="en-US" dirty="0"/>
            </a:br>
            <a:r>
              <a:rPr lang="en-US" b="1" dirty="0"/>
              <a:t>A web application is an application that is accessed by users using a web browser. Examples of web browsers include</a:t>
            </a:r>
            <a:r>
              <a:rPr lang="en-US" dirty="0"/>
              <a:t> </a:t>
            </a:r>
            <a:r>
              <a:rPr lang="en-US" dirty="0"/>
              <a:t/>
            </a:r>
            <a:br>
              <a:rPr lang="en-US" dirty="0"/>
            </a:br>
            <a:r>
              <a:rPr lang="en-US" dirty="0"/>
              <a:t>1. Microsoft Internet Explorer</a:t>
            </a:r>
            <a:r>
              <a:rPr lang="en-US" dirty="0"/>
              <a:t/>
            </a:r>
            <a:br>
              <a:rPr lang="en-US" dirty="0"/>
            </a:br>
            <a:r>
              <a:rPr lang="en-US" dirty="0"/>
              <a:t>2. Google Chrome</a:t>
            </a:r>
            <a:r>
              <a:rPr lang="en-US" dirty="0"/>
              <a:t/>
            </a:r>
            <a:br>
              <a:rPr lang="en-US" dirty="0"/>
            </a:br>
            <a:r>
              <a:rPr lang="en-US" dirty="0"/>
              <a:t>3. Mozilla </a:t>
            </a:r>
            <a:r>
              <a:rPr lang="en-US" dirty="0" err="1"/>
              <a:t>FireFox</a:t>
            </a:r>
            <a:r>
              <a:rPr lang="en-US" dirty="0"/>
              <a:t/>
            </a:r>
            <a:br>
              <a:rPr lang="en-US" dirty="0"/>
            </a:br>
            <a:r>
              <a:rPr lang="en-US" dirty="0"/>
              <a:t>4. Apple Safari</a:t>
            </a:r>
            <a:r>
              <a:rPr lang="en-US" dirty="0"/>
              <a:t/>
            </a:r>
            <a:br>
              <a:rPr lang="en-US" dirty="0"/>
            </a:br>
            <a:r>
              <a:rPr lang="en-US" dirty="0"/>
              <a:t>5. Netscape Navigator</a:t>
            </a:r>
            <a:endParaRPr lang="en-US" dirty="0"/>
          </a:p>
        </p:txBody>
      </p:sp>
    </p:spTree>
    <p:extLst>
      <p:ext uri="{BB962C8B-B14F-4D97-AF65-F5344CB8AC3E}">
        <p14:creationId xmlns:p14="http://schemas.microsoft.com/office/powerpoint/2010/main" val="367907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ASP.NET</a:t>
            </a:r>
          </a:p>
        </p:txBody>
      </p:sp>
      <p:sp>
        <p:nvSpPr>
          <p:cNvPr id="3" name="Content Placeholder 2"/>
          <p:cNvSpPr>
            <a:spLocks noGrp="1"/>
          </p:cNvSpPr>
          <p:nvPr>
            <p:ph idx="1"/>
          </p:nvPr>
        </p:nvSpPr>
        <p:spPr/>
        <p:txBody>
          <a:bodyPr>
            <a:normAutofit/>
          </a:bodyPr>
          <a:lstStyle/>
          <a:p>
            <a:r>
              <a:rPr lang="en-US" b="1" dirty="0"/>
              <a:t>What are the advantages of Web applications?</a:t>
            </a:r>
            <a:r>
              <a:rPr lang="en-US" dirty="0"/>
              <a:t/>
            </a:r>
            <a:br>
              <a:rPr lang="en-US" dirty="0"/>
            </a:br>
            <a:r>
              <a:rPr lang="en-US" dirty="0"/>
              <a:t>1. Web Applications just need to be installed only on the web server, where as desktop applications need to be installed on every computer, where you want to access them.</a:t>
            </a:r>
            <a:r>
              <a:rPr lang="en-US" dirty="0"/>
              <a:t/>
            </a:r>
            <a:br>
              <a:rPr lang="en-US" dirty="0"/>
            </a:br>
            <a:r>
              <a:rPr lang="en-US" dirty="0"/>
              <a:t>2. Maintenance, support and patches are easier to provide.</a:t>
            </a:r>
            <a:r>
              <a:rPr lang="en-US" dirty="0"/>
              <a:t/>
            </a:r>
            <a:br>
              <a:rPr lang="en-US" dirty="0"/>
            </a:br>
            <a:r>
              <a:rPr lang="en-US" dirty="0"/>
              <a:t>3. Only a browser is required on the client machine to access a web application.</a:t>
            </a:r>
            <a:r>
              <a:rPr lang="en-US" dirty="0"/>
              <a:t/>
            </a:r>
            <a:br>
              <a:rPr lang="en-US" dirty="0"/>
            </a:br>
            <a:r>
              <a:rPr lang="en-US" dirty="0"/>
              <a:t>4. Accessible from anywhere, provided there is internet.</a:t>
            </a:r>
            <a:r>
              <a:rPr lang="en-US" dirty="0"/>
              <a:t/>
            </a:r>
            <a:br>
              <a:rPr lang="en-US" dirty="0"/>
            </a:br>
            <a:r>
              <a:rPr lang="en-US" dirty="0"/>
              <a:t>5. Cross Platform </a:t>
            </a:r>
            <a:endParaRPr lang="en-US" dirty="0"/>
          </a:p>
        </p:txBody>
      </p:sp>
    </p:spTree>
    <p:extLst>
      <p:ext uri="{BB962C8B-B14F-4D97-AF65-F5344CB8AC3E}">
        <p14:creationId xmlns:p14="http://schemas.microsoft.com/office/powerpoint/2010/main" val="4019724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ASP.NET</a:t>
            </a:r>
          </a:p>
        </p:txBody>
      </p:sp>
      <p:sp>
        <p:nvSpPr>
          <p:cNvPr id="3" name="Content Placeholder 2"/>
          <p:cNvSpPr>
            <a:spLocks noGrp="1"/>
          </p:cNvSpPr>
          <p:nvPr>
            <p:ph idx="1"/>
          </p:nvPr>
        </p:nvSpPr>
        <p:spPr/>
        <p:txBody>
          <a:bodyPr/>
          <a:lstStyle/>
          <a:p>
            <a:r>
              <a:rPr lang="en-US" b="1" dirty="0"/>
              <a:t>How Web applications work?</a:t>
            </a:r>
            <a:r>
              <a:rPr lang="en-US" dirty="0"/>
              <a:t/>
            </a:r>
            <a:br>
              <a:rPr lang="en-US" dirty="0"/>
            </a:br>
            <a:r>
              <a:rPr lang="en-US" dirty="0"/>
              <a:t>1. Web applications work on </a:t>
            </a:r>
            <a:r>
              <a:rPr lang="en-US" b="1" dirty="0"/>
              <a:t>client/server</a:t>
            </a:r>
            <a:r>
              <a:rPr lang="en-US" dirty="0"/>
              <a:t> architecture</a:t>
            </a:r>
            <a:r>
              <a:rPr lang="en-US" dirty="0"/>
              <a:t/>
            </a:r>
            <a:br>
              <a:rPr lang="en-US" dirty="0"/>
            </a:br>
            <a:r>
              <a:rPr lang="en-US" dirty="0"/>
              <a:t>2. On the client all you need is a </a:t>
            </a:r>
            <a:r>
              <a:rPr lang="en-US" b="1" dirty="0"/>
              <a:t>browser</a:t>
            </a:r>
            <a:r>
              <a:rPr lang="en-US" dirty="0"/>
              <a:t>, that can understand HTML</a:t>
            </a:r>
            <a:r>
              <a:rPr lang="en-US" dirty="0"/>
              <a:t/>
            </a:r>
            <a:br>
              <a:rPr lang="en-US" dirty="0"/>
            </a:br>
            <a:r>
              <a:rPr lang="en-US" dirty="0"/>
              <a:t>3. On the server side, the Web application runs under Microsoft </a:t>
            </a:r>
            <a:r>
              <a:rPr lang="en-US" b="1" dirty="0"/>
              <a:t>Internet Information Services</a:t>
            </a:r>
            <a:r>
              <a:rPr lang="en-US" dirty="0"/>
              <a:t> (IIS) </a:t>
            </a:r>
            <a:endParaRPr lang="en-US" dirty="0"/>
          </a:p>
        </p:txBody>
      </p:sp>
    </p:spTree>
    <p:extLst>
      <p:ext uri="{BB962C8B-B14F-4D97-AF65-F5344CB8AC3E}">
        <p14:creationId xmlns:p14="http://schemas.microsoft.com/office/powerpoint/2010/main" val="109268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ASP.NET</a:t>
            </a:r>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descr="C:\Users\talha\Desktop\How web applications 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75088"/>
            <a:ext cx="7020366" cy="310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2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ASP.NET</a:t>
            </a:r>
          </a:p>
        </p:txBody>
      </p:sp>
      <p:sp>
        <p:nvSpPr>
          <p:cNvPr id="3" name="Content Placeholder 2"/>
          <p:cNvSpPr>
            <a:spLocks noGrp="1"/>
          </p:cNvSpPr>
          <p:nvPr>
            <p:ph idx="1"/>
          </p:nvPr>
        </p:nvSpPr>
        <p:spPr>
          <a:xfrm>
            <a:off x="457200" y="1600200"/>
            <a:ext cx="8229600" cy="4724400"/>
          </a:xfrm>
        </p:spPr>
        <p:txBody>
          <a:bodyPr>
            <a:normAutofit/>
          </a:bodyPr>
          <a:lstStyle/>
          <a:p>
            <a:r>
              <a:rPr lang="en-US" dirty="0"/>
              <a:t>When the client enters the URL of the web application in the browser, and submits the request. The web server which hosts the web application, receives the request. The request is then processed by the application. The application generates, the HTML and hands it over to the IIS (web server). Finally, IIS sends the generated HTML to the client, who made the initial request. The client browser will the interpret the HTML and displays the user interface. All this communication, happens over the internet using HTTP protocol. HTTP stands for Hyper Text Transfer Protocol. A protocol is a set of rules that govern how two or more items communicate. </a:t>
            </a:r>
            <a:endParaRPr lang="en-US" dirty="0"/>
          </a:p>
        </p:txBody>
      </p:sp>
    </p:spTree>
    <p:extLst>
      <p:ext uri="{BB962C8B-B14F-4D97-AF65-F5344CB8AC3E}">
        <p14:creationId xmlns:p14="http://schemas.microsoft.com/office/powerpoint/2010/main" val="3443958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TotalTime>
  <Words>161</Words>
  <Application>Microsoft Office PowerPoint</Application>
  <PresentationFormat>On-screen Show (4:3)</PresentationFormat>
  <Paragraphs>13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Clarity</vt:lpstr>
      <vt:lpstr>ASP.NET</vt:lpstr>
      <vt:lpstr>ASP.NET</vt:lpstr>
      <vt:lpstr>ASP.NET</vt:lpstr>
      <vt:lpstr>ASP.NET</vt:lpstr>
      <vt:lpstr>ASP.NET</vt:lpstr>
      <vt:lpstr>ASP.NET</vt:lpstr>
      <vt:lpstr>ASP.NET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Talha Hassan</dc:creator>
  <cp:lastModifiedBy>Talha Hassan</cp:lastModifiedBy>
  <cp:revision>15</cp:revision>
  <dcterms:created xsi:type="dcterms:W3CDTF">2006-08-16T00:00:00Z</dcterms:created>
  <dcterms:modified xsi:type="dcterms:W3CDTF">2017-01-03T14:03:45Z</dcterms:modified>
</cp:coreProperties>
</file>