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8" r:id="rId4"/>
  </p:sldMasterIdLst>
  <p:notesMasterIdLst>
    <p:notesMasterId r:id="rId15"/>
  </p:notesMasterIdLst>
  <p:handoutMasterIdLst>
    <p:handoutMasterId r:id="rId16"/>
  </p:handoutMasterIdLst>
  <p:sldIdLst>
    <p:sldId id="410" r:id="rId5"/>
    <p:sldId id="389" r:id="rId6"/>
    <p:sldId id="411" r:id="rId7"/>
    <p:sldId id="383" r:id="rId8"/>
    <p:sldId id="406" r:id="rId9"/>
    <p:sldId id="414" r:id="rId10"/>
    <p:sldId id="415" r:id="rId11"/>
    <p:sldId id="397" r:id="rId12"/>
    <p:sldId id="412" r:id="rId13"/>
    <p:sldId id="39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8A107856-5554-42FB-B03E-39F5DBC370B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103" autoAdjust="0"/>
    <p:restoredTop sz="94291" autoAdjust="0"/>
  </p:normalViewPr>
  <p:slideViewPr>
    <p:cSldViewPr snapToGrid="0">
      <p:cViewPr varScale="1">
        <p:scale>
          <a:sx n="72" d="100"/>
          <a:sy n="72" d="100"/>
        </p:scale>
        <p:origin x="612" y="66"/>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notesViewPr>
    <p:cSldViewPr snapToGrid="0" showGuides="1">
      <p:cViewPr varScale="1">
        <p:scale>
          <a:sx n="58" d="100"/>
          <a:sy n="58" d="100"/>
        </p:scale>
        <p:origin x="3240" y="67"/>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8/10/relationships/authors" Targe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08F6756E-81DA-9FAC-70D8-556F658BDDA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EBEDD12-BCD5-485B-BCBC-34BB01D7923C}" type="datetimeFigureOut">
              <a:rPr lang="en-US" smtClean="0"/>
              <a:t>7/8/2025</a:t>
            </a:fld>
            <a:endParaRPr lang="en-US" dirty="0"/>
          </a:p>
        </p:txBody>
      </p:sp>
      <p:sp>
        <p:nvSpPr>
          <p:cNvPr id="6" name="Slide Number Placeholder 5">
            <a:extLst>
              <a:ext uri="{FF2B5EF4-FFF2-40B4-BE49-F238E27FC236}">
                <a16:creationId xmlns:a16="http://schemas.microsoft.com/office/drawing/2014/main" id="{A771D415-D05A-7067-CCD3-457153D96CD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2C230DF-5933-439D-898F-38E9AC9BA688}" type="slidenum">
              <a:rPr lang="en-US" smtClean="0"/>
              <a:t>‹#›</a:t>
            </a:fld>
            <a:endParaRPr lang="en-US" dirty="0"/>
          </a:p>
        </p:txBody>
      </p:sp>
      <p:sp>
        <p:nvSpPr>
          <p:cNvPr id="7" name="Footer Placeholder 6">
            <a:extLst>
              <a:ext uri="{FF2B5EF4-FFF2-40B4-BE49-F238E27FC236}">
                <a16:creationId xmlns:a16="http://schemas.microsoft.com/office/drawing/2014/main" id="{B97095E3-54D2-CFD2-4F49-7536FC8641D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8" name="Header Placeholder 7">
            <a:extLst>
              <a:ext uri="{FF2B5EF4-FFF2-40B4-BE49-F238E27FC236}">
                <a16:creationId xmlns:a16="http://schemas.microsoft.com/office/drawing/2014/main" id="{521EE01A-C0B5-5ECF-96DD-768F86AA15C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Tree>
    <p:extLst>
      <p:ext uri="{BB962C8B-B14F-4D97-AF65-F5344CB8AC3E}">
        <p14:creationId xmlns:p14="http://schemas.microsoft.com/office/powerpoint/2010/main" val="26532284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E7A52F-9D89-7442-A8E9-48D1527B5F6B}" type="datetimeFigureOut">
              <a:rPr lang="en-US" smtClean="0"/>
              <a:t>7/8/2025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9C7E07-3C67-C64C-8DA0-0404F6303970}" type="slidenum">
              <a:rPr lang="en-US" smtClean="0"/>
              <a:t>‹#›</a:t>
            </a:fld>
            <a:endParaRPr lang="en-US" dirty="0"/>
          </a:p>
        </p:txBody>
      </p:sp>
    </p:spTree>
    <p:extLst>
      <p:ext uri="{BB962C8B-B14F-4D97-AF65-F5344CB8AC3E}">
        <p14:creationId xmlns:p14="http://schemas.microsoft.com/office/powerpoint/2010/main" val="40325283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a:t>
            </a:fld>
            <a:endParaRPr lang="en-US" dirty="0"/>
          </a:p>
        </p:txBody>
      </p:sp>
    </p:spTree>
    <p:extLst>
      <p:ext uri="{BB962C8B-B14F-4D97-AF65-F5344CB8AC3E}">
        <p14:creationId xmlns:p14="http://schemas.microsoft.com/office/powerpoint/2010/main" val="10924538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2</a:t>
            </a:fld>
            <a:endParaRPr lang="en-US" dirty="0"/>
          </a:p>
        </p:txBody>
      </p:sp>
    </p:spTree>
    <p:extLst>
      <p:ext uri="{BB962C8B-B14F-4D97-AF65-F5344CB8AC3E}">
        <p14:creationId xmlns:p14="http://schemas.microsoft.com/office/powerpoint/2010/main" val="35762480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3</a:t>
            </a:fld>
            <a:endParaRPr lang="en-US" dirty="0"/>
          </a:p>
        </p:txBody>
      </p:sp>
    </p:spTree>
    <p:extLst>
      <p:ext uri="{BB962C8B-B14F-4D97-AF65-F5344CB8AC3E}">
        <p14:creationId xmlns:p14="http://schemas.microsoft.com/office/powerpoint/2010/main" val="291453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4</a:t>
            </a:fld>
            <a:endParaRPr lang="en-US" dirty="0"/>
          </a:p>
        </p:txBody>
      </p:sp>
    </p:spTree>
    <p:extLst>
      <p:ext uri="{BB962C8B-B14F-4D97-AF65-F5344CB8AC3E}">
        <p14:creationId xmlns:p14="http://schemas.microsoft.com/office/powerpoint/2010/main" val="31134168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5</a:t>
            </a:fld>
            <a:endParaRPr lang="en-US" dirty="0"/>
          </a:p>
        </p:txBody>
      </p:sp>
    </p:spTree>
    <p:extLst>
      <p:ext uri="{BB962C8B-B14F-4D97-AF65-F5344CB8AC3E}">
        <p14:creationId xmlns:p14="http://schemas.microsoft.com/office/powerpoint/2010/main" val="29947593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BBC04D-2568-C19F-6211-ABA7996CBC5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BBD96A4-D432-FA69-5E46-4DF91D77CA9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F639921-CFBB-DE6F-31EB-81B758CA026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4453E3F8-8185-F97B-2F08-1F44FCE2A5AB}"/>
              </a:ext>
            </a:extLst>
          </p:cNvPr>
          <p:cNvSpPr>
            <a:spLocks noGrp="1"/>
          </p:cNvSpPr>
          <p:nvPr>
            <p:ph type="sldNum" sz="quarter" idx="5"/>
          </p:nvPr>
        </p:nvSpPr>
        <p:spPr/>
        <p:txBody>
          <a:bodyPr/>
          <a:lstStyle/>
          <a:p>
            <a:fld id="{A89C7E07-3C67-C64C-8DA0-0404F6303970}" type="slidenum">
              <a:rPr lang="en-US" smtClean="0"/>
              <a:t>8</a:t>
            </a:fld>
            <a:endParaRPr lang="en-US" dirty="0"/>
          </a:p>
        </p:txBody>
      </p:sp>
    </p:spTree>
    <p:extLst>
      <p:ext uri="{BB962C8B-B14F-4D97-AF65-F5344CB8AC3E}">
        <p14:creationId xmlns:p14="http://schemas.microsoft.com/office/powerpoint/2010/main" val="37277777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9</a:t>
            </a:fld>
            <a:endParaRPr lang="en-US" dirty="0"/>
          </a:p>
        </p:txBody>
      </p:sp>
    </p:spTree>
    <p:extLst>
      <p:ext uri="{BB962C8B-B14F-4D97-AF65-F5344CB8AC3E}">
        <p14:creationId xmlns:p14="http://schemas.microsoft.com/office/powerpoint/2010/main" val="3733390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10</a:t>
            </a:fld>
            <a:endParaRPr lang="en-US" dirty="0"/>
          </a:p>
        </p:txBody>
      </p:sp>
    </p:spTree>
    <p:extLst>
      <p:ext uri="{BB962C8B-B14F-4D97-AF65-F5344CB8AC3E}">
        <p14:creationId xmlns:p14="http://schemas.microsoft.com/office/powerpoint/2010/main" val="17659231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1">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6309904" y="41147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grpSp>
        <p:nvGrpSpPr>
          <p:cNvPr id="9" name="Group 8">
            <a:extLst>
              <a:ext uri="{FF2B5EF4-FFF2-40B4-BE49-F238E27FC236}">
                <a16:creationId xmlns:a16="http://schemas.microsoft.com/office/drawing/2014/main" id="{C26C18C3-ED25-DD4B-BA72-24932D54DE37}"/>
              </a:ext>
              <a:ext uri="{C183D7F6-B498-43B3-948B-1728B52AA6E4}">
                <adec:decorative xmlns:adec="http://schemas.microsoft.com/office/drawing/2017/decorative" val="1"/>
              </a:ext>
            </a:extLst>
          </p:cNvPr>
          <p:cNvGrpSpPr>
            <a:grpSpLocks/>
          </p:cNvGrpSpPr>
          <p:nvPr userDrawn="1"/>
        </p:nvGrpSpPr>
        <p:grpSpPr bwMode="auto">
          <a:xfrm>
            <a:off x="1" y="758752"/>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cxnSp>
        <p:nvCxnSpPr>
          <p:cNvPr id="13" name="Straight Connector 12">
            <a:extLst>
              <a:ext uri="{FF2B5EF4-FFF2-40B4-BE49-F238E27FC236}">
                <a16:creationId xmlns:a16="http://schemas.microsoft.com/office/drawing/2014/main" id="{A69706A2-3726-FE4E-B923-E75D48597816}"/>
              </a:ext>
              <a:ext uri="{C183D7F6-B498-43B3-948B-1728B52AA6E4}">
                <adec:decorative xmlns:adec="http://schemas.microsoft.com/office/drawing/2017/decorative" val="1"/>
              </a:ext>
            </a:extLst>
          </p:cNvPr>
          <p:cNvCxnSpPr>
            <a:cxnSpLocks/>
          </p:cNvCxnSpPr>
          <p:nvPr userDrawn="1"/>
        </p:nvCxnSpPr>
        <p:spPr>
          <a:xfrm>
            <a:off x="6309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413275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Content and Table">
    <p:bg>
      <p:bgPr>
        <a:solidFill>
          <a:schemeClr val="tx1"/>
        </a:solidFill>
        <a:effectLst/>
      </p:bgPr>
    </p:bg>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CF555767-B3D8-BD57-1D42-7F6E1E66892B}"/>
              </a:ext>
              <a:ext uri="{C183D7F6-B498-43B3-948B-1728B52AA6E4}">
                <adec:decorative xmlns:adec="http://schemas.microsoft.com/office/drawing/2017/decorative" val="1"/>
              </a:ext>
            </a:extLst>
          </p:cNvPr>
          <p:cNvGrpSpPr>
            <a:grpSpLocks/>
          </p:cNvGrpSpPr>
          <p:nvPr userDrawn="1"/>
        </p:nvGrpSpPr>
        <p:grpSpPr bwMode="auto">
          <a:xfrm rot="16200000" flipV="1">
            <a:off x="0" y="3900132"/>
            <a:ext cx="2959226" cy="2959226"/>
            <a:chOff x="0" y="12289"/>
            <a:chExt cx="3550" cy="3551"/>
          </a:xfrm>
        </p:grpSpPr>
        <p:sp>
          <p:nvSpPr>
            <p:cNvPr id="9" name="Freeform 13">
              <a:extLst>
                <a:ext uri="{FF2B5EF4-FFF2-40B4-BE49-F238E27FC236}">
                  <a16:creationId xmlns:a16="http://schemas.microsoft.com/office/drawing/2014/main" id="{BC972B6D-098C-52F6-E990-52623B368FB1}"/>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5" name="Freeform 14">
              <a:extLst>
                <a:ext uri="{FF2B5EF4-FFF2-40B4-BE49-F238E27FC236}">
                  <a16:creationId xmlns:a16="http://schemas.microsoft.com/office/drawing/2014/main" id="{3F0D3EE3-9A8C-531D-1EEE-1AFAB9F3BCAE}"/>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7" name="Freeform 15">
              <a:extLst>
                <a:ext uri="{FF2B5EF4-FFF2-40B4-BE49-F238E27FC236}">
                  <a16:creationId xmlns:a16="http://schemas.microsoft.com/office/drawing/2014/main" id="{A2BE192C-1768-890B-EC1B-5ED6E1F82590}"/>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3661409" y="4661717"/>
            <a:ext cx="7936230" cy="1380760"/>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3670935" y="631317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7" name="Content Placeholder 5">
            <a:extLst>
              <a:ext uri="{FF2B5EF4-FFF2-40B4-BE49-F238E27FC236}">
                <a16:creationId xmlns:a16="http://schemas.microsoft.com/office/drawing/2014/main" id="{8007FA9C-C4D5-89EC-C457-5F329A338E1E}"/>
              </a:ext>
            </a:extLst>
          </p:cNvPr>
          <p:cNvSpPr>
            <a:spLocks noGrp="1"/>
          </p:cNvSpPr>
          <p:nvPr>
            <p:ph sz="quarter" idx="14" hasCustomPrompt="1"/>
          </p:nvPr>
        </p:nvSpPr>
        <p:spPr>
          <a:xfrm>
            <a:off x="603885" y="584005"/>
            <a:ext cx="2825115" cy="3999060"/>
          </a:xfrm>
        </p:spPr>
        <p:txBody>
          <a:bodyPr lIns="0" tIns="274320">
            <a:normAutofit/>
          </a:bodyPr>
          <a:lstStyle>
            <a:lvl1pPr marL="0" indent="0">
              <a:spcBef>
                <a:spcPts val="1800"/>
              </a:spcBef>
              <a:buFont typeface="Arial" panose="020B0604020202020204" pitchFamily="34" charset="0"/>
              <a:buNone/>
              <a:defRPr sz="2000"/>
            </a:lvl1pPr>
            <a:lvl2pPr marL="457200" indent="0">
              <a:spcBef>
                <a:spcPts val="1800"/>
              </a:spcBef>
              <a:buNone/>
              <a:defRPr sz="2000"/>
            </a:lvl2pPr>
            <a:lvl3pPr marL="914400" indent="0">
              <a:spcBef>
                <a:spcPts val="1800"/>
              </a:spcBef>
              <a:buNone/>
              <a:defRPr sz="2000"/>
            </a:lvl3pPr>
            <a:lvl4pPr marL="1371600" indent="0">
              <a:spcBef>
                <a:spcPts val="1800"/>
              </a:spcBef>
              <a:buNone/>
              <a:defRPr sz="2000"/>
            </a:lvl4pPr>
            <a:lvl5pPr marL="1828800" indent="0">
              <a:spcBef>
                <a:spcPts val="1800"/>
              </a:spcBef>
              <a:buNone/>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5">
            <a:extLst>
              <a:ext uri="{FF2B5EF4-FFF2-40B4-BE49-F238E27FC236}">
                <a16:creationId xmlns:a16="http://schemas.microsoft.com/office/drawing/2014/main" id="{5BCAAA28-C292-C527-AD35-90836B8BB978}"/>
              </a:ext>
            </a:extLst>
          </p:cNvPr>
          <p:cNvSpPr>
            <a:spLocks noGrp="1"/>
          </p:cNvSpPr>
          <p:nvPr>
            <p:ph sz="quarter" idx="13" hasCustomPrompt="1"/>
          </p:nvPr>
        </p:nvSpPr>
        <p:spPr>
          <a:xfrm>
            <a:off x="3670934" y="584005"/>
            <a:ext cx="7926705" cy="3999060"/>
          </a:xfrm>
        </p:spPr>
        <p:txBody>
          <a:bodyPr lIns="0">
            <a:normAutofit/>
          </a:bodyPr>
          <a:lstStyle>
            <a:lvl1pPr marL="0" indent="0">
              <a:spcBef>
                <a:spcPts val="1800"/>
              </a:spcBef>
              <a:buNone/>
              <a:defRPr sz="2000"/>
            </a:lvl1pPr>
            <a:lvl2pPr>
              <a:spcBef>
                <a:spcPts val="600"/>
              </a:spcBef>
              <a:defRPr sz="2000"/>
            </a:lvl2pPr>
            <a:lvl3pPr>
              <a:spcBef>
                <a:spcPts val="1800"/>
              </a:spcBef>
              <a:defRPr sz="2000"/>
            </a:lvl3pPr>
            <a:lvl4pPr>
              <a:spcBef>
                <a:spcPts val="1800"/>
              </a:spcBef>
              <a:defRPr sz="2000"/>
            </a:lvl4pPr>
            <a:lvl5pPr>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spTree>
    <p:extLst>
      <p:ext uri="{BB962C8B-B14F-4D97-AF65-F5344CB8AC3E}">
        <p14:creationId xmlns:p14="http://schemas.microsoft.com/office/powerpoint/2010/main" val="2244329111"/>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wo Content">
    <p:bg>
      <p:bgPr>
        <a:solidFill>
          <a:schemeClr val="tx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C97D5AF2-684A-4A8D-3D82-B57D7AC44677}"/>
              </a:ext>
              <a:ext uri="{C183D7F6-B498-43B3-948B-1728B52AA6E4}">
                <adec:decorative xmlns:adec="http://schemas.microsoft.com/office/drawing/2017/decorative" val="1"/>
              </a:ext>
            </a:extLst>
          </p:cNvPr>
          <p:cNvGrpSpPr>
            <a:grpSpLocks/>
          </p:cNvGrpSpPr>
          <p:nvPr userDrawn="1"/>
        </p:nvGrpSpPr>
        <p:grpSpPr bwMode="auto">
          <a:xfrm rot="10800000">
            <a:off x="8870040" y="0"/>
            <a:ext cx="3325208" cy="3325208"/>
            <a:chOff x="0" y="12289"/>
            <a:chExt cx="3550" cy="3551"/>
          </a:xfrm>
        </p:grpSpPr>
        <p:sp>
          <p:nvSpPr>
            <p:cNvPr id="12" name="Freeform 4">
              <a:extLst>
                <a:ext uri="{FF2B5EF4-FFF2-40B4-BE49-F238E27FC236}">
                  <a16:creationId xmlns:a16="http://schemas.microsoft.com/office/drawing/2014/main" id="{8CF5F650-F8F0-F4FE-44DA-1F14ADE428B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5">
              <a:extLst>
                <a:ext uri="{FF2B5EF4-FFF2-40B4-BE49-F238E27FC236}">
                  <a16:creationId xmlns:a16="http://schemas.microsoft.com/office/drawing/2014/main" id="{18870924-E47D-404F-59B5-BD1C58F7B04C}"/>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4" name="Freeform 7">
              <a:extLst>
                <a:ext uri="{FF2B5EF4-FFF2-40B4-BE49-F238E27FC236}">
                  <a16:creationId xmlns:a16="http://schemas.microsoft.com/office/drawing/2014/main" id="{80806A65-E4FC-2F52-65B3-CC181E620C29}"/>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94360" y="198408"/>
            <a:ext cx="10972800" cy="1574317"/>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6" name="Content Placeholder 5">
            <a:extLst>
              <a:ext uri="{FF2B5EF4-FFF2-40B4-BE49-F238E27FC236}">
                <a16:creationId xmlns:a16="http://schemas.microsoft.com/office/drawing/2014/main" id="{5BCAAA28-C292-C527-AD35-90836B8BB978}"/>
              </a:ext>
            </a:extLst>
          </p:cNvPr>
          <p:cNvSpPr>
            <a:spLocks noGrp="1"/>
          </p:cNvSpPr>
          <p:nvPr>
            <p:ph sz="quarter" idx="13" hasCustomPrompt="1"/>
          </p:nvPr>
        </p:nvSpPr>
        <p:spPr>
          <a:xfrm>
            <a:off x="595523" y="2676525"/>
            <a:ext cx="5746750" cy="3597470"/>
          </a:xfrm>
        </p:spPr>
        <p:txBody>
          <a:bodyPr lIns="0">
            <a:normAutofit/>
          </a:bodyPr>
          <a:lstStyle>
            <a:lvl1pPr marL="0" indent="0">
              <a:spcBef>
                <a:spcPts val="1800"/>
              </a:spcBef>
              <a:buNone/>
              <a:defRPr sz="2000"/>
            </a:lvl1pPr>
            <a:lvl2pPr>
              <a:spcBef>
                <a:spcPts val="600"/>
              </a:spcBef>
              <a:defRPr sz="2000"/>
            </a:lvl2pPr>
            <a:lvl3pPr>
              <a:spcBef>
                <a:spcPts val="1800"/>
              </a:spcBef>
              <a:defRPr sz="2000"/>
            </a:lvl3pPr>
            <a:lvl4pPr>
              <a:spcBef>
                <a:spcPts val="1800"/>
              </a:spcBef>
              <a:defRPr sz="2000"/>
            </a:lvl4pPr>
            <a:lvl5pPr>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5">
            <a:extLst>
              <a:ext uri="{FF2B5EF4-FFF2-40B4-BE49-F238E27FC236}">
                <a16:creationId xmlns:a16="http://schemas.microsoft.com/office/drawing/2014/main" id="{8007FA9C-C4D5-89EC-C457-5F329A338E1E}"/>
              </a:ext>
            </a:extLst>
          </p:cNvPr>
          <p:cNvSpPr>
            <a:spLocks noGrp="1"/>
          </p:cNvSpPr>
          <p:nvPr>
            <p:ph sz="quarter" idx="14" hasCustomPrompt="1"/>
          </p:nvPr>
        </p:nvSpPr>
        <p:spPr>
          <a:xfrm>
            <a:off x="7620000" y="2676525"/>
            <a:ext cx="3947160" cy="3597470"/>
          </a:xfrm>
        </p:spPr>
        <p:txBody>
          <a:bodyPr lIns="0">
            <a:normAutofit/>
          </a:bodyPr>
          <a:lstStyle>
            <a:lvl1pPr marL="342900" indent="-342900">
              <a:spcBef>
                <a:spcPts val="1800"/>
              </a:spcBef>
              <a:buFont typeface="Arial" panose="020B0604020202020204" pitchFamily="34" charset="0"/>
              <a:buChar char="•"/>
              <a:defRPr sz="2000"/>
            </a:lvl1pPr>
            <a:lvl2pPr>
              <a:spcBef>
                <a:spcPts val="1800"/>
              </a:spcBef>
              <a:defRPr sz="2000"/>
            </a:lvl2pPr>
            <a:lvl3pPr>
              <a:spcBef>
                <a:spcPts val="1800"/>
              </a:spcBef>
              <a:defRPr sz="2000"/>
            </a:lvl3pPr>
            <a:lvl4pPr>
              <a:spcBef>
                <a:spcPts val="1800"/>
              </a:spcBef>
              <a:defRPr sz="2000"/>
            </a:lvl4pPr>
            <a:lvl5pPr>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649744719"/>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2">
    <p:bg>
      <p:bgPr>
        <a:solidFill>
          <a:schemeClr val="tx1"/>
        </a:solidFill>
        <a:effectLst/>
      </p:bgPr>
    </p:bg>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94360" y="202400"/>
            <a:ext cx="10972800" cy="1570325"/>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sp>
        <p:nvSpPr>
          <p:cNvPr id="9" name="Table Placeholder 2">
            <a:extLst>
              <a:ext uri="{FF2B5EF4-FFF2-40B4-BE49-F238E27FC236}">
                <a16:creationId xmlns:a16="http://schemas.microsoft.com/office/drawing/2014/main" id="{1506B022-475A-6647-98FF-D5C319A0C7C4}"/>
              </a:ext>
            </a:extLst>
          </p:cNvPr>
          <p:cNvSpPr>
            <a:spLocks noGrp="1"/>
          </p:cNvSpPr>
          <p:nvPr>
            <p:ph type="tbl" sz="quarter" idx="10"/>
          </p:nvPr>
        </p:nvSpPr>
        <p:spPr>
          <a:xfrm>
            <a:off x="594360" y="2628629"/>
            <a:ext cx="10972800" cy="3636740"/>
          </a:xfrm>
        </p:spPr>
        <p:txBody>
          <a:bodyPr>
            <a:noAutofit/>
          </a:bodyPr>
          <a:lstStyle>
            <a:lvl1pPr>
              <a:defRPr/>
            </a:lvl1pPr>
          </a:lstStyle>
          <a:p>
            <a:r>
              <a:rPr lang="en-US"/>
              <a:t>Click icon to add table</a:t>
            </a:r>
            <a:endParaRPr lang="en-US" dirty="0"/>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10410957"/>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3">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594360" y="41147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grpSp>
        <p:nvGrpSpPr>
          <p:cNvPr id="9" name="Group 8">
            <a:extLst>
              <a:ext uri="{FF2B5EF4-FFF2-40B4-BE49-F238E27FC236}">
                <a16:creationId xmlns:a16="http://schemas.microsoft.com/office/drawing/2014/main" id="{C26C18C3-ED25-DD4B-BA72-24932D54DE37}"/>
              </a:ext>
              <a:ext uri="{C183D7F6-B498-43B3-948B-1728B52AA6E4}">
                <adec:decorative xmlns:adec="http://schemas.microsoft.com/office/drawing/2017/decorative" val="1"/>
              </a:ext>
            </a:extLst>
          </p:cNvPr>
          <p:cNvGrpSpPr>
            <a:grpSpLocks/>
          </p:cNvGrpSpPr>
          <p:nvPr userDrawn="1"/>
        </p:nvGrpSpPr>
        <p:grpSpPr bwMode="auto">
          <a:xfrm flipH="1" flipV="1">
            <a:off x="6092752" y="0"/>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hasCustomPrompt="1"/>
          </p:nvPr>
        </p:nvSpPr>
        <p:spPr>
          <a:xfrm>
            <a:off x="594360" y="4549552"/>
            <a:ext cx="5486400" cy="1645920"/>
          </a:xfrm>
        </p:spPr>
        <p:txBody>
          <a:bodyPr lIns="0" tIns="0" rIns="0" bIns="0">
            <a:noAutofit/>
          </a:bodyPr>
          <a:lstStyle>
            <a:lvl1pPr marL="0" indent="0">
              <a:buNone/>
              <a:defRPr sz="2400" b="1" i="0">
                <a:solidFill>
                  <a:schemeClr val="tx2">
                    <a:lumMod val="75000"/>
                  </a:schemeClr>
                </a:solidFill>
                <a:latin typeface="+mn-lt"/>
              </a:defRPr>
            </a:lvl1pPr>
            <a:lvl2pPr>
              <a:defRPr sz="4000"/>
            </a:lvl2pPr>
            <a:lvl3pPr>
              <a:defRPr sz="4000"/>
            </a:lvl3pPr>
            <a:lvl4pPr>
              <a:defRPr sz="4000"/>
            </a:lvl4pPr>
            <a:lvl5pPr>
              <a:defRPr sz="4000"/>
            </a:lvl5pPr>
          </a:lstStyle>
          <a:p>
            <a:pPr lvl="0"/>
            <a:r>
              <a:rPr lang="en-US" dirty="0"/>
              <a:t>Click to add text</a:t>
            </a:r>
          </a:p>
        </p:txBody>
      </p:sp>
      <p:cxnSp>
        <p:nvCxnSpPr>
          <p:cNvPr id="4" name="Straight Connector 3">
            <a:extLst>
              <a:ext uri="{FF2B5EF4-FFF2-40B4-BE49-F238E27FC236}">
                <a16:creationId xmlns:a16="http://schemas.microsoft.com/office/drawing/2014/main" id="{58B149C6-5AAC-B8E5-5411-EA38821F6754}"/>
              </a:ext>
              <a:ext uri="{C183D7F6-B498-43B3-948B-1728B52AA6E4}">
                <adec:decorative xmlns:adec="http://schemas.microsoft.com/office/drawing/2017/decorative" val="1"/>
              </a:ext>
            </a:extLst>
          </p:cNvPr>
          <p:cNvCxnSpPr>
            <a:cxnSpLocks/>
          </p:cNvCxnSpPr>
          <p:nvPr userDrawn="1"/>
        </p:nvCxnSpPr>
        <p:spPr>
          <a:xfrm>
            <a:off x="594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6692738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1">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806C6F65-35CD-D64B-992A-0C1C1E00384D}"/>
              </a:ext>
              <a:ext uri="{C183D7F6-B498-43B3-948B-1728B52AA6E4}">
                <adec:decorative xmlns:adec="http://schemas.microsoft.com/office/drawing/2017/decorative" val="1"/>
              </a:ext>
            </a:extLst>
          </p:cNvPr>
          <p:cNvGrpSpPr/>
          <p:nvPr userDrawn="1"/>
        </p:nvGrpSpPr>
        <p:grpSpPr>
          <a:xfrm>
            <a:off x="6362700" y="0"/>
            <a:ext cx="5829298" cy="3235602"/>
            <a:chOff x="5612972" y="1"/>
            <a:chExt cx="6615961" cy="3672246"/>
          </a:xfrm>
        </p:grpSpPr>
        <p:sp>
          <p:nvSpPr>
            <p:cNvPr id="7" name="AutoShape 24">
              <a:extLst>
                <a:ext uri="{FF2B5EF4-FFF2-40B4-BE49-F238E27FC236}">
                  <a16:creationId xmlns:a16="http://schemas.microsoft.com/office/drawing/2014/main" id="{CFD467E2-FF13-7E4F-BEF9-EA1A17665B2D}"/>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8" name="Freeform 7">
              <a:extLst>
                <a:ext uri="{FF2B5EF4-FFF2-40B4-BE49-F238E27FC236}">
                  <a16:creationId xmlns:a16="http://schemas.microsoft.com/office/drawing/2014/main" id="{CA85A327-3157-B442-993A-6900F71249AC}"/>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9" name="Freeform 8">
              <a:extLst>
                <a:ext uri="{FF2B5EF4-FFF2-40B4-BE49-F238E27FC236}">
                  <a16:creationId xmlns:a16="http://schemas.microsoft.com/office/drawing/2014/main" id="{9A459CB4-74AF-0544-AB1E-7CC6D10F84EB}"/>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0" name="Freeform 9">
              <a:extLst>
                <a:ext uri="{FF2B5EF4-FFF2-40B4-BE49-F238E27FC236}">
                  <a16:creationId xmlns:a16="http://schemas.microsoft.com/office/drawing/2014/main" id="{95A20BFD-9142-D64A-A78A-61B75FCA0D76}"/>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B80736DF-C890-DB47-AEAA-D3D92505E632}"/>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2" name="Title 1">
            <a:extLst>
              <a:ext uri="{FF2B5EF4-FFF2-40B4-BE49-F238E27FC236}">
                <a16:creationId xmlns:a16="http://schemas.microsoft.com/office/drawing/2014/main" id="{39F93F26-ED5C-E74E-BFBD-E3054DC1B9C1}"/>
              </a:ext>
            </a:extLst>
          </p:cNvPr>
          <p:cNvSpPr>
            <a:spLocks noGrp="1"/>
          </p:cNvSpPr>
          <p:nvPr>
            <p:ph type="title" hasCustomPrompt="1"/>
          </p:nvPr>
        </p:nvSpPr>
        <p:spPr>
          <a:xfrm>
            <a:off x="594360" y="189572"/>
            <a:ext cx="6787747" cy="1593507"/>
          </a:xfrm>
          <a:prstGeom prst="rect">
            <a:avLst/>
          </a:prstGeom>
        </p:spPr>
        <p:txBody>
          <a:bodyPr lIns="0" tIns="0" rIns="0" bIns="0" anchor="b" anchorCtr="0">
            <a:noAutofit/>
          </a:bodyPr>
          <a:lstStyle>
            <a:lvl1pPr>
              <a:defRPr sz="4400" b="1" i="0" spc="50" baseline="0">
                <a:latin typeface="+mj-lt"/>
              </a:defRPr>
            </a:lvl1pPr>
          </a:lstStyle>
          <a:p>
            <a:r>
              <a:rPr lang="en-US" dirty="0"/>
              <a:t>Click to add title </a:t>
            </a:r>
          </a:p>
        </p:txBody>
      </p:sp>
      <p:sp>
        <p:nvSpPr>
          <p:cNvPr id="2" name="Content Placeholder 5">
            <a:extLst>
              <a:ext uri="{FF2B5EF4-FFF2-40B4-BE49-F238E27FC236}">
                <a16:creationId xmlns:a16="http://schemas.microsoft.com/office/drawing/2014/main" id="{186153BD-9D2B-47EB-3553-1D3F6663B2A3}"/>
              </a:ext>
            </a:extLst>
          </p:cNvPr>
          <p:cNvSpPr>
            <a:spLocks noGrp="1"/>
          </p:cNvSpPr>
          <p:nvPr>
            <p:ph sz="quarter" idx="13" hasCustomPrompt="1"/>
          </p:nvPr>
        </p:nvSpPr>
        <p:spPr>
          <a:xfrm>
            <a:off x="594359" y="2281918"/>
            <a:ext cx="6787747" cy="3708517"/>
          </a:xfrm>
        </p:spPr>
        <p:txBody>
          <a:bodyPr lIns="0" tIns="228600" rIns="0" bIns="0">
            <a:normAutofit/>
          </a:bodyPr>
          <a:lstStyle>
            <a:lvl1pPr marL="283464" indent="-283464">
              <a:lnSpc>
                <a:spcPct val="80000"/>
              </a:lnSpc>
              <a:spcBef>
                <a:spcPts val="2200"/>
              </a:spcBef>
              <a:buFont typeface="Arial" panose="020B0604020202020204" pitchFamily="34" charset="0"/>
              <a:buChar char="•"/>
              <a:defRPr lang="en-US" sz="2400" b="1" i="0" kern="1200" dirty="0">
                <a:solidFill>
                  <a:schemeClr val="tx2">
                    <a:lumMod val="75000"/>
                  </a:schemeClr>
                </a:solidFill>
                <a:latin typeface="+mn-lt"/>
                <a:ea typeface="+mn-ea"/>
                <a:cs typeface="+mn-cs"/>
              </a:defRPr>
            </a:lvl1pPr>
            <a:lvl2pPr indent="-283464">
              <a:spcBef>
                <a:spcPts val="600"/>
              </a:spcBef>
              <a:defRPr sz="2000"/>
            </a:lvl2pPr>
            <a:lvl3pPr indent="-283464">
              <a:spcBef>
                <a:spcPts val="1800"/>
              </a:spcBef>
              <a:defRPr sz="2000"/>
            </a:lvl3pPr>
            <a:lvl4pPr indent="-283464">
              <a:spcBef>
                <a:spcPts val="1800"/>
              </a:spcBef>
              <a:defRPr sz="2000"/>
            </a:lvl4pPr>
            <a:lvl5pPr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3" name="Slide Number Placeholder 42">
            <a:extLst>
              <a:ext uri="{FF2B5EF4-FFF2-40B4-BE49-F238E27FC236}">
                <a16:creationId xmlns:a16="http://schemas.microsoft.com/office/drawing/2014/main" id="{D80CCC8F-9CF1-9621-04EB-DFA68FEE42D2}"/>
              </a:ext>
            </a:extLst>
          </p:cNvPr>
          <p:cNvSpPr>
            <a:spLocks noGrp="1"/>
          </p:cNvSpPr>
          <p:nvPr>
            <p:ph type="sldNum" sz="quarter" idx="26"/>
          </p:nvPr>
        </p:nvSpPr>
        <p:spPr/>
        <p:txBody>
          <a:bodyPr/>
          <a:lstStyle/>
          <a:p>
            <a:fld id="{294A09A9-5501-47C1-A89A-A340965A2BE2}" type="slidenum">
              <a:rPr lang="en-US" smtClean="0"/>
              <a:pPr/>
              <a:t>‹#›</a:t>
            </a:fld>
            <a:endParaRPr lang="en-US" dirty="0">
              <a:latin typeface="+mn-lt"/>
            </a:endParaRPr>
          </a:p>
        </p:txBody>
      </p:sp>
      <p:sp>
        <p:nvSpPr>
          <p:cNvPr id="42" name="Date Placeholder 41">
            <a:extLst>
              <a:ext uri="{FF2B5EF4-FFF2-40B4-BE49-F238E27FC236}">
                <a16:creationId xmlns:a16="http://schemas.microsoft.com/office/drawing/2014/main" id="{29CE2856-DB8F-5603-C085-74C70560FAC8}"/>
              </a:ext>
            </a:extLst>
          </p:cNvPr>
          <p:cNvSpPr>
            <a:spLocks noGrp="1"/>
          </p:cNvSpPr>
          <p:nvPr>
            <p:ph type="dt" sz="half" idx="25"/>
          </p:nvPr>
        </p:nvSpPr>
        <p:spPr/>
        <p:txBody>
          <a:bodyPr/>
          <a:lstStyle/>
          <a:p>
            <a:endParaRPr lang="en-US" dirty="0">
              <a:latin typeface="+mn-lt"/>
            </a:endParaRPr>
          </a:p>
        </p:txBody>
      </p:sp>
      <p:cxnSp>
        <p:nvCxnSpPr>
          <p:cNvPr id="4" name="Straight Connector 3">
            <a:extLst>
              <a:ext uri="{FF2B5EF4-FFF2-40B4-BE49-F238E27FC236}">
                <a16:creationId xmlns:a16="http://schemas.microsoft.com/office/drawing/2014/main" id="{979826C1-7A52-DA25-F422-EE62DED7D1B6}"/>
              </a:ext>
              <a:ext uri="{C183D7F6-B498-43B3-948B-1728B52AA6E4}">
                <adec:decorative xmlns:adec="http://schemas.microsoft.com/office/drawing/2017/decorative" val="1"/>
              </a:ext>
            </a:extLst>
          </p:cNvPr>
          <p:cNvCxnSpPr>
            <a:cxnSpLocks/>
          </p:cNvCxnSpPr>
          <p:nvPr userDrawn="1"/>
        </p:nvCxnSpPr>
        <p:spPr>
          <a:xfrm>
            <a:off x="594360" y="2148840"/>
            <a:ext cx="2130552" cy="0"/>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5180892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accent3"/>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B79D0555-EBDC-B53A-212D-A5921795FEC8}"/>
              </a:ext>
            </a:extLst>
          </p:cNvPr>
          <p:cNvSpPr>
            <a:spLocks noGrp="1"/>
          </p:cNvSpPr>
          <p:nvPr>
            <p:ph type="pic" sz="quarter" idx="13"/>
          </p:nvPr>
        </p:nvSpPr>
        <p:spPr>
          <a:xfrm>
            <a:off x="0" y="0"/>
            <a:ext cx="12192000" cy="6880543"/>
          </a:xfrm>
          <a:custGeom>
            <a:avLst/>
            <a:gdLst>
              <a:gd name="connsiteX0" fmla="*/ 6309360 w 12192000"/>
              <a:gd name="connsiteY0" fmla="*/ 3951843 h 6880543"/>
              <a:gd name="connsiteX1" fmla="*/ 6309360 w 12192000"/>
              <a:gd name="connsiteY1" fmla="*/ 4052427 h 6880543"/>
              <a:gd name="connsiteX2" fmla="*/ 8442960 w 12192000"/>
              <a:gd name="connsiteY2" fmla="*/ 4052427 h 6880543"/>
              <a:gd name="connsiteX3" fmla="*/ 8442960 w 12192000"/>
              <a:gd name="connsiteY3" fmla="*/ 3951843 h 6880543"/>
              <a:gd name="connsiteX4" fmla="*/ 0 w 12192000"/>
              <a:gd name="connsiteY4" fmla="*/ 0 h 6880543"/>
              <a:gd name="connsiteX5" fmla="*/ 12192000 w 12192000"/>
              <a:gd name="connsiteY5" fmla="*/ 0 h 6880543"/>
              <a:gd name="connsiteX6" fmla="*/ 12192000 w 12192000"/>
              <a:gd name="connsiteY6" fmla="*/ 6880543 h 6880543"/>
              <a:gd name="connsiteX7" fmla="*/ 0 w 12192000"/>
              <a:gd name="connsiteY7" fmla="*/ 6880543 h 68805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80543">
                <a:moveTo>
                  <a:pt x="6309360" y="3951843"/>
                </a:moveTo>
                <a:lnTo>
                  <a:pt x="6309360" y="4052427"/>
                </a:lnTo>
                <a:lnTo>
                  <a:pt x="8442960" y="4052427"/>
                </a:lnTo>
                <a:lnTo>
                  <a:pt x="8442960" y="3951843"/>
                </a:lnTo>
                <a:close/>
                <a:moveTo>
                  <a:pt x="0" y="0"/>
                </a:moveTo>
                <a:lnTo>
                  <a:pt x="12192000" y="0"/>
                </a:lnTo>
                <a:lnTo>
                  <a:pt x="12192000" y="6880543"/>
                </a:lnTo>
                <a:lnTo>
                  <a:pt x="0" y="6880543"/>
                </a:lnTo>
                <a:close/>
              </a:path>
            </a:pathLst>
          </a:custGeom>
        </p:spPr>
        <p:txBody>
          <a:bodyPr wrap="square" tIns="182880">
            <a:noAutofit/>
          </a:bodyPr>
          <a:lstStyle>
            <a:lvl1pPr marL="0" indent="0" algn="ctr">
              <a:buNone/>
              <a:defRPr sz="2000">
                <a:solidFill>
                  <a:schemeClr val="tx1"/>
                </a:solidFill>
              </a:defRPr>
            </a:lvl1pPr>
          </a:lstStyle>
          <a:p>
            <a:r>
              <a:rPr lang="en-US"/>
              <a:t>Click icon to add picture</a:t>
            </a:r>
            <a:endParaRPr lang="en-US" dirty="0"/>
          </a:p>
        </p:txBody>
      </p:sp>
      <p:sp>
        <p:nvSpPr>
          <p:cNvPr id="18" name="Title 1">
            <a:extLst>
              <a:ext uri="{FF2B5EF4-FFF2-40B4-BE49-F238E27FC236}">
                <a16:creationId xmlns:a16="http://schemas.microsoft.com/office/drawing/2014/main" id="{8D492973-78E3-D34E-835E-CF2D4517016D}"/>
              </a:ext>
            </a:extLst>
          </p:cNvPr>
          <p:cNvSpPr>
            <a:spLocks noGrp="1"/>
          </p:cNvSpPr>
          <p:nvPr>
            <p:ph type="title" hasCustomPrompt="1"/>
          </p:nvPr>
        </p:nvSpPr>
        <p:spPr>
          <a:xfrm>
            <a:off x="6309359" y="444933"/>
            <a:ext cx="5477479" cy="3291840"/>
          </a:xfrm>
          <a:prstGeom prst="rect">
            <a:avLst/>
          </a:prstGeom>
        </p:spPr>
        <p:txBody>
          <a:bodyPr lIns="0" tIns="0" rIns="0" bIns="0" anchor="b" anchorCtr="0">
            <a:noAutofit/>
          </a:bodyPr>
          <a:lstStyle>
            <a:lvl1pPr>
              <a:defRPr sz="6000" b="1" i="0" baseline="0">
                <a:solidFill>
                  <a:schemeClr val="tx1"/>
                </a:solidFill>
                <a:latin typeface="+mj-lt"/>
              </a:defRPr>
            </a:lvl1pPr>
          </a:lstStyle>
          <a:p>
            <a:r>
              <a:rPr lang="en-US" dirty="0"/>
              <a:t>Click to add title </a:t>
            </a:r>
          </a:p>
        </p:txBody>
      </p:sp>
      <p:sp>
        <p:nvSpPr>
          <p:cNvPr id="7" name="Rectangle 6">
            <a:extLst>
              <a:ext uri="{FF2B5EF4-FFF2-40B4-BE49-F238E27FC236}">
                <a16:creationId xmlns:a16="http://schemas.microsoft.com/office/drawing/2014/main" id="{D96BA398-1ED2-1FCA-63B9-8915A8C7A524}"/>
              </a:ext>
              <a:ext uri="{C183D7F6-B498-43B3-948B-1728B52AA6E4}">
                <adec:decorative xmlns:adec="http://schemas.microsoft.com/office/drawing/2017/decorative" val="1"/>
              </a:ext>
            </a:extLst>
          </p:cNvPr>
          <p:cNvSpPr/>
          <p:nvPr userDrawn="1"/>
        </p:nvSpPr>
        <p:spPr>
          <a:xfrm>
            <a:off x="6309360" y="3951843"/>
            <a:ext cx="2133600" cy="100584"/>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729169562"/>
      </p:ext>
    </p:extLst>
  </p:cSld>
  <p:clrMapOvr>
    <a:masterClrMapping/>
  </p:clrMapOvr>
  <p:extLst>
    <p:ext uri="{DCECCB84-F9BA-43D5-87BE-67443E8EF086}">
      <p15:sldGuideLst xmlns:p15="http://schemas.microsoft.com/office/powerpoint/2012/main">
        <p15:guide id="2" pos="7104">
          <p15:clr>
            <a:srgbClr val="FBAE40"/>
          </p15:clr>
        </p15:guide>
        <p15:guide id="3" pos="4344" userDrawn="1">
          <p15:clr>
            <a:srgbClr val="FBAE40"/>
          </p15:clr>
        </p15:guide>
        <p15:guide id="4" pos="4560" userDrawn="1">
          <p15:clr>
            <a:srgbClr val="FBAE40"/>
          </p15:clr>
        </p15:guide>
        <p15:guide id="8" orient="horz" pos="1848"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2">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6299835" y="43052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sp>
        <p:nvSpPr>
          <p:cNvPr id="6" name="Picture Placeholder 5">
            <a:extLst>
              <a:ext uri="{FF2B5EF4-FFF2-40B4-BE49-F238E27FC236}">
                <a16:creationId xmlns:a16="http://schemas.microsoft.com/office/drawing/2014/main" id="{A9973BC6-F6E5-0B3B-C8AB-0AC4020D4E8B}"/>
              </a:ext>
            </a:extLst>
          </p:cNvPr>
          <p:cNvSpPr>
            <a:spLocks noGrp="1"/>
          </p:cNvSpPr>
          <p:nvPr>
            <p:ph type="pic" sz="quarter" idx="12"/>
          </p:nvPr>
        </p:nvSpPr>
        <p:spPr>
          <a:xfrm>
            <a:off x="0" y="-11113"/>
            <a:ext cx="5791200" cy="6880226"/>
          </a:xfrm>
        </p:spPr>
        <p:txBody>
          <a:bodyPr>
            <a:normAutofit/>
          </a:bodyPr>
          <a:lstStyle>
            <a:lvl1pPr marL="0" indent="0" algn="ctr">
              <a:buNone/>
              <a:defRPr sz="2000"/>
            </a:lvl1pPr>
          </a:lstStyle>
          <a:p>
            <a:r>
              <a:rPr lang="en-US"/>
              <a:t>Click icon to add picture</a:t>
            </a:r>
            <a:endParaRPr lang="en-US" dirty="0"/>
          </a:p>
        </p:txBody>
      </p: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hasCustomPrompt="1"/>
          </p:nvPr>
        </p:nvSpPr>
        <p:spPr>
          <a:xfrm>
            <a:off x="6299835" y="4568602"/>
            <a:ext cx="5486400" cy="1645920"/>
          </a:xfrm>
        </p:spPr>
        <p:txBody>
          <a:bodyPr lIns="0" tIns="0" rIns="0" bIns="0">
            <a:noAutofit/>
          </a:bodyPr>
          <a:lstStyle>
            <a:lvl1pPr marL="0" indent="0">
              <a:buNone/>
              <a:defRPr sz="2400" b="1" i="0">
                <a:solidFill>
                  <a:schemeClr val="tx2">
                    <a:lumMod val="75000"/>
                  </a:schemeClr>
                </a:solidFill>
                <a:latin typeface="+mn-lt"/>
              </a:defRPr>
            </a:lvl1pPr>
            <a:lvl2pPr>
              <a:defRPr sz="4000"/>
            </a:lvl2pPr>
            <a:lvl3pPr>
              <a:defRPr sz="4000"/>
            </a:lvl3pPr>
            <a:lvl4pPr>
              <a:defRPr sz="4000"/>
            </a:lvl4pPr>
            <a:lvl5pPr>
              <a:defRPr sz="4000"/>
            </a:lvl5pPr>
          </a:lstStyle>
          <a:p>
            <a:pPr lvl="0"/>
            <a:r>
              <a:rPr lang="en-US" dirty="0"/>
              <a:t>Click to add text</a:t>
            </a:r>
          </a:p>
        </p:txBody>
      </p:sp>
      <p:cxnSp>
        <p:nvCxnSpPr>
          <p:cNvPr id="7" name="Straight Connector 6">
            <a:extLst>
              <a:ext uri="{FF2B5EF4-FFF2-40B4-BE49-F238E27FC236}">
                <a16:creationId xmlns:a16="http://schemas.microsoft.com/office/drawing/2014/main" id="{29169ED6-4B82-6844-119F-AC15CDF2D3E5}"/>
              </a:ext>
              <a:ext uri="{C183D7F6-B498-43B3-948B-1728B52AA6E4}">
                <adec:decorative xmlns:adec="http://schemas.microsoft.com/office/drawing/2017/decorative" val="1"/>
              </a:ext>
            </a:extLst>
          </p:cNvPr>
          <p:cNvCxnSpPr>
            <a:cxnSpLocks/>
          </p:cNvCxnSpPr>
          <p:nvPr userDrawn="1"/>
        </p:nvCxnSpPr>
        <p:spPr>
          <a:xfrm>
            <a:off x="6309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9879140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ummary 2">
    <p:bg>
      <p:bgPr>
        <a:solidFill>
          <a:schemeClr val="tx1"/>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C57F1500-1A16-D1EF-4F0C-030852B291FC}"/>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grpSp>
        <p:nvGrpSpPr>
          <p:cNvPr id="10" name="Group 9">
            <a:extLst>
              <a:ext uri="{FF2B5EF4-FFF2-40B4-BE49-F238E27FC236}">
                <a16:creationId xmlns:a16="http://schemas.microsoft.com/office/drawing/2014/main" id="{2D07A0BE-3890-193E-9439-F294E61A71B9}"/>
              </a:ext>
              <a:ext uri="{C183D7F6-B498-43B3-948B-1728B52AA6E4}">
                <adec:decorative xmlns:adec="http://schemas.microsoft.com/office/drawing/2017/decorative" val="1"/>
              </a:ext>
            </a:extLst>
          </p:cNvPr>
          <p:cNvGrpSpPr>
            <a:grpSpLocks/>
          </p:cNvGrpSpPr>
          <p:nvPr userDrawn="1"/>
        </p:nvGrpSpPr>
        <p:grpSpPr bwMode="auto">
          <a:xfrm rot="16200000" flipV="1">
            <a:off x="0" y="3900132"/>
            <a:ext cx="2959226" cy="2959226"/>
            <a:chOff x="0" y="12289"/>
            <a:chExt cx="3550" cy="3551"/>
          </a:xfrm>
        </p:grpSpPr>
        <p:sp>
          <p:nvSpPr>
            <p:cNvPr id="11" name="Freeform 19">
              <a:extLst>
                <a:ext uri="{FF2B5EF4-FFF2-40B4-BE49-F238E27FC236}">
                  <a16:creationId xmlns:a16="http://schemas.microsoft.com/office/drawing/2014/main" id="{C05217ED-C258-E6CE-BA7F-28A6EA41BCD3}"/>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20">
              <a:extLst>
                <a:ext uri="{FF2B5EF4-FFF2-40B4-BE49-F238E27FC236}">
                  <a16:creationId xmlns:a16="http://schemas.microsoft.com/office/drawing/2014/main" id="{F3E11A1F-14DD-BA35-D7D7-4D4ADEAA348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21">
              <a:extLst>
                <a:ext uri="{FF2B5EF4-FFF2-40B4-BE49-F238E27FC236}">
                  <a16:creationId xmlns:a16="http://schemas.microsoft.com/office/drawing/2014/main" id="{F14541B0-973F-7E21-1019-D2FB83C8C0D0}"/>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2" name="Title 1">
            <a:extLst>
              <a:ext uri="{FF2B5EF4-FFF2-40B4-BE49-F238E27FC236}">
                <a16:creationId xmlns:a16="http://schemas.microsoft.com/office/drawing/2014/main" id="{467E05B6-B7CB-1E4F-96BA-4B8CFE8B63D9}"/>
              </a:ext>
            </a:extLst>
          </p:cNvPr>
          <p:cNvSpPr>
            <a:spLocks noGrp="1"/>
          </p:cNvSpPr>
          <p:nvPr>
            <p:ph type="title" hasCustomPrompt="1"/>
          </p:nvPr>
        </p:nvSpPr>
        <p:spPr>
          <a:xfrm>
            <a:off x="594360" y="102875"/>
            <a:ext cx="10873740" cy="1680205"/>
          </a:xfrm>
          <a:prstGeom prst="rect">
            <a:avLst/>
          </a:prstGeom>
        </p:spPr>
        <p:txBody>
          <a:bodyPr lIns="0" tIns="0" rIns="0" bIns="0" anchor="b" anchorCtr="0">
            <a:noAutofit/>
          </a:bodyPr>
          <a:lstStyle>
            <a:lvl1pPr>
              <a:defRPr sz="4400" b="1" i="0">
                <a:latin typeface="+mj-lt"/>
              </a:defRPr>
            </a:lvl1pPr>
          </a:lstStyle>
          <a:p>
            <a:r>
              <a:rPr lang="en-US" dirty="0"/>
              <a:t>Click to add title </a:t>
            </a:r>
          </a:p>
        </p:txBody>
      </p:sp>
      <p:sp>
        <p:nvSpPr>
          <p:cNvPr id="2" name="Content Placeholder 5">
            <a:extLst>
              <a:ext uri="{FF2B5EF4-FFF2-40B4-BE49-F238E27FC236}">
                <a16:creationId xmlns:a16="http://schemas.microsoft.com/office/drawing/2014/main" id="{F6FE0DC0-B0D7-F4D6-8038-177AD7A8C211}"/>
              </a:ext>
            </a:extLst>
          </p:cNvPr>
          <p:cNvSpPr>
            <a:spLocks noGrp="1"/>
          </p:cNvSpPr>
          <p:nvPr>
            <p:ph sz="quarter" idx="13" hasCustomPrompt="1"/>
          </p:nvPr>
        </p:nvSpPr>
        <p:spPr>
          <a:xfrm>
            <a:off x="3657600" y="2282008"/>
            <a:ext cx="7810500" cy="3699328"/>
          </a:xfrm>
        </p:spPr>
        <p:txBody>
          <a:bodyPr lIns="0" tIns="228600" rIns="0" bIns="0">
            <a:normAutofit/>
          </a:bodyPr>
          <a:lstStyle>
            <a:lvl1pPr marL="283464" indent="-283464">
              <a:spcBef>
                <a:spcPts val="1800"/>
              </a:spcBef>
              <a:buFont typeface="Arial" panose="020B0604020202020204" pitchFamily="34" charset="0"/>
              <a:buChar char="•"/>
              <a:defRPr sz="2000"/>
            </a:lvl1pPr>
            <a:lvl2pPr indent="-283464">
              <a:spcBef>
                <a:spcPts val="1800"/>
              </a:spcBef>
              <a:defRPr sz="2000"/>
            </a:lvl2pPr>
            <a:lvl3pPr indent="-283464">
              <a:spcBef>
                <a:spcPts val="1800"/>
              </a:spcBef>
              <a:defRPr sz="2000"/>
            </a:lvl3pPr>
            <a:lvl4pPr indent="-283464">
              <a:spcBef>
                <a:spcPts val="1800"/>
              </a:spcBef>
              <a:defRPr sz="2000"/>
            </a:lvl4pPr>
            <a:lvl5pPr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7">
            <a:extLst>
              <a:ext uri="{FF2B5EF4-FFF2-40B4-BE49-F238E27FC236}">
                <a16:creationId xmlns:a16="http://schemas.microsoft.com/office/drawing/2014/main" id="{7ED58739-4346-5104-B1AC-89ED035912AF}"/>
              </a:ext>
            </a:extLst>
          </p:cNvPr>
          <p:cNvSpPr>
            <a:spLocks noGrp="1"/>
          </p:cNvSpPr>
          <p:nvPr>
            <p:ph type="sldNum" sz="quarter" idx="22"/>
          </p:nvPr>
        </p:nvSpPr>
        <p:spPr/>
        <p:txBody>
          <a:bodyPr/>
          <a:lstStyle/>
          <a:p>
            <a:fld id="{294A09A9-5501-47C1-A89A-A340965A2BE2}" type="slidenum">
              <a:rPr lang="en-US" smtClean="0"/>
              <a:pPr/>
              <a:t>‹#›</a:t>
            </a:fld>
            <a:endParaRPr lang="en-US" dirty="0">
              <a:latin typeface="+mn-lt"/>
            </a:endParaRPr>
          </a:p>
        </p:txBody>
      </p:sp>
      <p:sp>
        <p:nvSpPr>
          <p:cNvPr id="5" name="Date Placeholder 4">
            <a:extLst>
              <a:ext uri="{FF2B5EF4-FFF2-40B4-BE49-F238E27FC236}">
                <a16:creationId xmlns:a16="http://schemas.microsoft.com/office/drawing/2014/main" id="{E9272B8D-F380-9F1A-C8E6-BDD2352B1763}"/>
              </a:ext>
            </a:extLst>
          </p:cNvPr>
          <p:cNvSpPr>
            <a:spLocks noGrp="1"/>
          </p:cNvSpPr>
          <p:nvPr>
            <p:ph type="dt" sz="half" idx="21"/>
          </p:nvPr>
        </p:nvSpPr>
        <p:spPr/>
        <p:txBody>
          <a:bodyPr/>
          <a:lstStyle/>
          <a:p>
            <a:endParaRPr lang="en-US" dirty="0">
              <a:latin typeface="+mn-lt"/>
            </a:endParaRPr>
          </a:p>
        </p:txBody>
      </p:sp>
    </p:spTree>
    <p:extLst>
      <p:ext uri="{BB962C8B-B14F-4D97-AF65-F5344CB8AC3E}">
        <p14:creationId xmlns:p14="http://schemas.microsoft.com/office/powerpoint/2010/main" val="1402964143"/>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6309904" y="41147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grpSp>
        <p:nvGrpSpPr>
          <p:cNvPr id="9" name="Group 8">
            <a:extLst>
              <a:ext uri="{FF2B5EF4-FFF2-40B4-BE49-F238E27FC236}">
                <a16:creationId xmlns:a16="http://schemas.microsoft.com/office/drawing/2014/main" id="{C26C18C3-ED25-DD4B-BA72-24932D54DE37}"/>
              </a:ext>
              <a:ext uri="{C183D7F6-B498-43B3-948B-1728B52AA6E4}">
                <adec:decorative xmlns:adec="http://schemas.microsoft.com/office/drawing/2017/decorative" val="1"/>
              </a:ext>
            </a:extLst>
          </p:cNvPr>
          <p:cNvGrpSpPr>
            <a:grpSpLocks/>
          </p:cNvGrpSpPr>
          <p:nvPr userDrawn="1"/>
        </p:nvGrpSpPr>
        <p:grpSpPr bwMode="auto">
          <a:xfrm>
            <a:off x="1" y="758752"/>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cxnSp>
        <p:nvCxnSpPr>
          <p:cNvPr id="13" name="Straight Connector 12">
            <a:extLst>
              <a:ext uri="{FF2B5EF4-FFF2-40B4-BE49-F238E27FC236}">
                <a16:creationId xmlns:a16="http://schemas.microsoft.com/office/drawing/2014/main" id="{A69706A2-3726-FE4E-B923-E75D48597816}"/>
              </a:ext>
              <a:ext uri="{C183D7F6-B498-43B3-948B-1728B52AA6E4}">
                <adec:decorative xmlns:adec="http://schemas.microsoft.com/office/drawing/2017/decorative" val="1"/>
              </a:ext>
            </a:extLst>
          </p:cNvPr>
          <p:cNvCxnSpPr>
            <a:cxnSpLocks/>
          </p:cNvCxnSpPr>
          <p:nvPr userDrawn="1"/>
        </p:nvCxnSpPr>
        <p:spPr>
          <a:xfrm>
            <a:off x="6309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hasCustomPrompt="1"/>
          </p:nvPr>
        </p:nvSpPr>
        <p:spPr>
          <a:xfrm>
            <a:off x="6309905" y="4549552"/>
            <a:ext cx="5486400" cy="1645920"/>
          </a:xfrm>
        </p:spPr>
        <p:txBody>
          <a:bodyPr lIns="0" tIns="0" rIns="0" bIns="0">
            <a:noAutofit/>
          </a:bodyPr>
          <a:lstStyle>
            <a:lvl1pPr marL="0" indent="0">
              <a:buNone/>
              <a:defRPr sz="2400" b="1" i="0">
                <a:solidFill>
                  <a:schemeClr val="tx2">
                    <a:lumMod val="75000"/>
                  </a:schemeClr>
                </a:solidFill>
                <a:latin typeface="+mn-lt"/>
              </a:defRPr>
            </a:lvl1pPr>
            <a:lvl2pPr>
              <a:defRPr sz="4000"/>
            </a:lvl2pPr>
            <a:lvl3pPr>
              <a:defRPr sz="4000"/>
            </a:lvl3pPr>
            <a:lvl4pPr>
              <a:defRPr sz="4000"/>
            </a:lvl4pPr>
            <a:lvl5pPr>
              <a:defRPr sz="4000"/>
            </a:lvl5pPr>
          </a:lstStyle>
          <a:p>
            <a:pPr lvl="0"/>
            <a:r>
              <a:rPr lang="en-US" dirty="0"/>
              <a:t>Click to add text</a:t>
            </a:r>
          </a:p>
        </p:txBody>
      </p:sp>
    </p:spTree>
    <p:extLst>
      <p:ext uri="{BB962C8B-B14F-4D97-AF65-F5344CB8AC3E}">
        <p14:creationId xmlns:p14="http://schemas.microsoft.com/office/powerpoint/2010/main" val="20271085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wo Content 2">
    <p:bg>
      <p:bgPr>
        <a:solidFill>
          <a:schemeClr val="tx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C97D5AF2-684A-4A8D-3D82-B57D7AC44677}"/>
              </a:ext>
              <a:ext uri="{C183D7F6-B498-43B3-948B-1728B52AA6E4}">
                <adec:decorative xmlns:adec="http://schemas.microsoft.com/office/drawing/2017/decorative" val="1"/>
              </a:ext>
            </a:extLst>
          </p:cNvPr>
          <p:cNvGrpSpPr>
            <a:grpSpLocks/>
          </p:cNvGrpSpPr>
          <p:nvPr userDrawn="1"/>
        </p:nvGrpSpPr>
        <p:grpSpPr bwMode="auto">
          <a:xfrm rot="10800000">
            <a:off x="8870040" y="0"/>
            <a:ext cx="3325208" cy="3325208"/>
            <a:chOff x="0" y="12289"/>
            <a:chExt cx="3550" cy="3551"/>
          </a:xfrm>
        </p:grpSpPr>
        <p:sp>
          <p:nvSpPr>
            <p:cNvPr id="12" name="Freeform 4">
              <a:extLst>
                <a:ext uri="{FF2B5EF4-FFF2-40B4-BE49-F238E27FC236}">
                  <a16:creationId xmlns:a16="http://schemas.microsoft.com/office/drawing/2014/main" id="{8CF5F650-F8F0-F4FE-44DA-1F14ADE428B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5">
              <a:extLst>
                <a:ext uri="{FF2B5EF4-FFF2-40B4-BE49-F238E27FC236}">
                  <a16:creationId xmlns:a16="http://schemas.microsoft.com/office/drawing/2014/main" id="{18870924-E47D-404F-59B5-BD1C58F7B04C}"/>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4" name="Freeform 7">
              <a:extLst>
                <a:ext uri="{FF2B5EF4-FFF2-40B4-BE49-F238E27FC236}">
                  <a16:creationId xmlns:a16="http://schemas.microsoft.com/office/drawing/2014/main" id="{80806A65-E4FC-2F52-65B3-CC181E620C29}"/>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94360" y="278129"/>
            <a:ext cx="9778365" cy="1494596"/>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sp>
        <p:nvSpPr>
          <p:cNvPr id="2" name="Content Placeholder 5">
            <a:extLst>
              <a:ext uri="{FF2B5EF4-FFF2-40B4-BE49-F238E27FC236}">
                <a16:creationId xmlns:a16="http://schemas.microsoft.com/office/drawing/2014/main" id="{F14DA3C5-63E4-BAFB-1D68-47F71EEEE538}"/>
              </a:ext>
            </a:extLst>
          </p:cNvPr>
          <p:cNvSpPr>
            <a:spLocks noGrp="1"/>
          </p:cNvSpPr>
          <p:nvPr>
            <p:ph sz="quarter" idx="15" hasCustomPrompt="1"/>
          </p:nvPr>
        </p:nvSpPr>
        <p:spPr>
          <a:xfrm>
            <a:off x="594360" y="2676525"/>
            <a:ext cx="4490827" cy="3597470"/>
          </a:xfrm>
        </p:spPr>
        <p:txBody>
          <a:bodyPr lIns="0" tIns="45720" rIns="0" bIns="0">
            <a:normAutofit/>
          </a:bodyPr>
          <a:lstStyle>
            <a:lvl1pPr marL="0" indent="0">
              <a:spcBef>
                <a:spcPts val="1800"/>
              </a:spcBef>
              <a:buFont typeface="Arial" panose="020B0604020202020204" pitchFamily="34" charset="0"/>
              <a:buNone/>
              <a:defRPr sz="2000"/>
            </a:lvl1pPr>
            <a:lvl2pPr marL="283464" indent="-283464">
              <a:spcBef>
                <a:spcPts val="1800"/>
              </a:spcBef>
              <a:defRPr sz="2000"/>
            </a:lvl2pPr>
            <a:lvl3pPr marL="594360" indent="-283464">
              <a:spcBef>
                <a:spcPts val="1800"/>
              </a:spcBef>
              <a:defRPr sz="2000"/>
            </a:lvl3pPr>
            <a:lvl4pPr marL="822960" indent="-283464">
              <a:spcBef>
                <a:spcPts val="1800"/>
              </a:spcBef>
              <a:defRPr sz="2000"/>
            </a:lvl4pPr>
            <a:lvl5pPr marL="1005840"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Content Placeholder 5">
            <a:extLst>
              <a:ext uri="{FF2B5EF4-FFF2-40B4-BE49-F238E27FC236}">
                <a16:creationId xmlns:a16="http://schemas.microsoft.com/office/drawing/2014/main" id="{BD11386D-847E-8CF5-E56A-42E80A65A089}"/>
              </a:ext>
            </a:extLst>
          </p:cNvPr>
          <p:cNvSpPr>
            <a:spLocks noGrp="1"/>
          </p:cNvSpPr>
          <p:nvPr>
            <p:ph sz="quarter" idx="16" hasCustomPrompt="1"/>
          </p:nvPr>
        </p:nvSpPr>
        <p:spPr>
          <a:xfrm>
            <a:off x="5881898" y="2676525"/>
            <a:ext cx="4490827" cy="3597470"/>
          </a:xfrm>
        </p:spPr>
        <p:txBody>
          <a:bodyPr lIns="0" tIns="45720" rIns="0" bIns="0">
            <a:normAutofit/>
          </a:bodyPr>
          <a:lstStyle>
            <a:lvl1pPr marL="0" indent="0">
              <a:spcBef>
                <a:spcPts val="1800"/>
              </a:spcBef>
              <a:buFont typeface="Arial" panose="020B0604020202020204" pitchFamily="34" charset="0"/>
              <a:buNone/>
              <a:defRPr sz="2000"/>
            </a:lvl1pPr>
            <a:lvl2pPr marL="283464" indent="-283464">
              <a:spcBef>
                <a:spcPts val="1800"/>
              </a:spcBef>
              <a:defRPr sz="2000"/>
            </a:lvl2pPr>
            <a:lvl3pPr marL="548640" indent="-283464">
              <a:spcBef>
                <a:spcPts val="1800"/>
              </a:spcBef>
              <a:defRPr sz="2000"/>
            </a:lvl3pPr>
            <a:lvl4pPr marL="822960" indent="-283464">
              <a:spcBef>
                <a:spcPts val="1800"/>
              </a:spcBef>
              <a:defRPr sz="2000"/>
            </a:lvl4pPr>
            <a:lvl5pPr marL="1005840"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41056953"/>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
    <p:bg>
      <p:bgPr>
        <a:solidFill>
          <a:schemeClr val="tx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42E558A9-6DD6-E21D-3A8F-6707E1DD19F1}"/>
              </a:ext>
              <a:ext uri="{C183D7F6-B498-43B3-948B-1728B52AA6E4}">
                <adec:decorative xmlns:adec="http://schemas.microsoft.com/office/drawing/2017/decorative" val="1"/>
              </a:ext>
            </a:extLst>
          </p:cNvPr>
          <p:cNvGrpSpPr/>
          <p:nvPr userDrawn="1"/>
        </p:nvGrpSpPr>
        <p:grpSpPr>
          <a:xfrm>
            <a:off x="6362700" y="0"/>
            <a:ext cx="5829298" cy="3235602"/>
            <a:chOff x="5612972" y="1"/>
            <a:chExt cx="6615961" cy="3672246"/>
          </a:xfrm>
        </p:grpSpPr>
        <p:sp>
          <p:nvSpPr>
            <p:cNvPr id="12" name="AutoShape 24">
              <a:extLst>
                <a:ext uri="{FF2B5EF4-FFF2-40B4-BE49-F238E27FC236}">
                  <a16:creationId xmlns:a16="http://schemas.microsoft.com/office/drawing/2014/main" id="{3FC994E4-318C-1E66-B4E4-8F8FD08E098F}"/>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7">
              <a:extLst>
                <a:ext uri="{FF2B5EF4-FFF2-40B4-BE49-F238E27FC236}">
                  <a16:creationId xmlns:a16="http://schemas.microsoft.com/office/drawing/2014/main" id="{17C00E6B-F625-6D6C-8364-9DD9F3C3628F}"/>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4" name="Freeform 8">
              <a:extLst>
                <a:ext uri="{FF2B5EF4-FFF2-40B4-BE49-F238E27FC236}">
                  <a16:creationId xmlns:a16="http://schemas.microsoft.com/office/drawing/2014/main" id="{C6197B87-4F65-7981-9463-84830CD3687F}"/>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8" name="Freeform 9">
              <a:extLst>
                <a:ext uri="{FF2B5EF4-FFF2-40B4-BE49-F238E27FC236}">
                  <a16:creationId xmlns:a16="http://schemas.microsoft.com/office/drawing/2014/main" id="{86AA517C-7217-D864-B7E7-40984A2880DB}"/>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19" name="Freeform 10">
              <a:extLst>
                <a:ext uri="{FF2B5EF4-FFF2-40B4-BE49-F238E27FC236}">
                  <a16:creationId xmlns:a16="http://schemas.microsoft.com/office/drawing/2014/main" id="{524013C6-491C-CAA2-5BD6-7C73596711CC}"/>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6318885" y="3499667"/>
            <a:ext cx="4939666" cy="2542810"/>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6347460" y="631317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7" name="Content Placeholder 5">
            <a:extLst>
              <a:ext uri="{FF2B5EF4-FFF2-40B4-BE49-F238E27FC236}">
                <a16:creationId xmlns:a16="http://schemas.microsoft.com/office/drawing/2014/main" id="{8007FA9C-C4D5-89EC-C457-5F329A338E1E}"/>
              </a:ext>
            </a:extLst>
          </p:cNvPr>
          <p:cNvSpPr>
            <a:spLocks noGrp="1"/>
          </p:cNvSpPr>
          <p:nvPr>
            <p:ph sz="quarter" idx="14" hasCustomPrompt="1"/>
          </p:nvPr>
        </p:nvSpPr>
        <p:spPr>
          <a:xfrm>
            <a:off x="603885" y="457201"/>
            <a:ext cx="5198269" cy="2305050"/>
          </a:xfrm>
        </p:spPr>
        <p:txBody>
          <a:bodyPr lIns="0" tIns="274320">
            <a:normAutofit/>
          </a:bodyPr>
          <a:lstStyle>
            <a:lvl1pPr marL="457200" indent="-457200">
              <a:spcBef>
                <a:spcPts val="1800"/>
              </a:spcBef>
              <a:buFont typeface="+mj-lt"/>
              <a:buAutoNum type="arabicPeriod"/>
              <a:defRPr sz="2000"/>
            </a:lvl1pPr>
            <a:lvl2pPr marL="914400" indent="-457200">
              <a:spcBef>
                <a:spcPts val="1800"/>
              </a:spcBef>
              <a:buFont typeface="+mj-lt"/>
              <a:buAutoNum type="alphaLcPeriod"/>
              <a:defRPr sz="2000"/>
            </a:lvl2pPr>
            <a:lvl3pPr marL="1371600" indent="-457200">
              <a:spcBef>
                <a:spcPts val="1800"/>
              </a:spcBef>
              <a:buFont typeface="+mj-lt"/>
              <a:buAutoNum type="arabicParenR"/>
              <a:defRPr sz="2000"/>
            </a:lvl3pPr>
            <a:lvl4pPr marL="1371600" indent="0">
              <a:spcBef>
                <a:spcPts val="1800"/>
              </a:spcBef>
              <a:buFont typeface="+mj-lt"/>
              <a:buNone/>
              <a:defRPr sz="2000"/>
            </a:lvl4pPr>
            <a:lvl5pPr marL="2286000" indent="-457200">
              <a:spcBef>
                <a:spcPts val="1800"/>
              </a:spcBef>
              <a:buFont typeface="+mj-lt"/>
              <a:buAutoNum type="arabicPeriod"/>
              <a:defRPr sz="2000"/>
            </a:lvl5pPr>
          </a:lstStyle>
          <a:p>
            <a:pPr lvl="0"/>
            <a:r>
              <a:rPr lang="en-US" dirty="0"/>
              <a:t>Click to add content</a:t>
            </a:r>
          </a:p>
          <a:p>
            <a:pPr lvl="1"/>
            <a:r>
              <a:rPr lang="en-US" dirty="0"/>
              <a:t>Second level</a:t>
            </a:r>
          </a:p>
          <a:p>
            <a:pPr lvl="2"/>
            <a:r>
              <a:rPr lang="en-US" dirty="0"/>
              <a:t>Third level</a:t>
            </a:r>
          </a:p>
          <a:p>
            <a:pPr lvl="3"/>
            <a:endParaRPr lang="en-US" dirty="0"/>
          </a:p>
        </p:txBody>
      </p:sp>
      <p:sp>
        <p:nvSpPr>
          <p:cNvPr id="2" name="Content Placeholder 5">
            <a:extLst>
              <a:ext uri="{FF2B5EF4-FFF2-40B4-BE49-F238E27FC236}">
                <a16:creationId xmlns:a16="http://schemas.microsoft.com/office/drawing/2014/main" id="{3AC171DA-232D-44C1-6B93-40BACB298F4B}"/>
              </a:ext>
            </a:extLst>
          </p:cNvPr>
          <p:cNvSpPr>
            <a:spLocks noGrp="1"/>
          </p:cNvSpPr>
          <p:nvPr>
            <p:ph sz="quarter" idx="15" hasCustomPrompt="1"/>
          </p:nvPr>
        </p:nvSpPr>
        <p:spPr>
          <a:xfrm>
            <a:off x="594360" y="2810595"/>
            <a:ext cx="5198269" cy="3319513"/>
          </a:xfrm>
        </p:spPr>
        <p:txBody>
          <a:bodyPr lIns="0" tIns="45720" rIns="0" bIns="0">
            <a:normAutofit/>
          </a:bodyPr>
          <a:lstStyle>
            <a:lvl1pPr marL="0" indent="0">
              <a:spcBef>
                <a:spcPts val="1800"/>
              </a:spcBef>
              <a:buFont typeface="Arial" panose="020B0604020202020204" pitchFamily="34" charset="0"/>
              <a:buNone/>
              <a:defRPr sz="2000"/>
            </a:lvl1pPr>
            <a:lvl2pPr marL="283464" indent="-283464">
              <a:spcBef>
                <a:spcPts val="1800"/>
              </a:spcBef>
              <a:defRPr sz="2000"/>
            </a:lvl2pPr>
            <a:lvl3pPr marL="548640" indent="-283464">
              <a:spcBef>
                <a:spcPts val="1800"/>
              </a:spcBef>
              <a:defRPr sz="2000"/>
            </a:lvl3pPr>
            <a:lvl4pPr marL="822960" indent="-283464">
              <a:spcBef>
                <a:spcPts val="1800"/>
              </a:spcBef>
              <a:defRPr sz="2000"/>
            </a:lvl4pPr>
            <a:lvl5pPr marL="1005840"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spTree>
    <p:extLst>
      <p:ext uri="{BB962C8B-B14F-4D97-AF65-F5344CB8AC3E}">
        <p14:creationId xmlns:p14="http://schemas.microsoft.com/office/powerpoint/2010/main" val="554606805"/>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Content and Picture">
    <p:bg>
      <p:bgPr>
        <a:solidFill>
          <a:schemeClr val="tx1"/>
        </a:solidFill>
        <a:effectLst/>
      </p:bgPr>
    </p:bg>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75310" y="278129"/>
            <a:ext cx="5063490" cy="2354026"/>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sp>
        <p:nvSpPr>
          <p:cNvPr id="3" name="Content Placeholder 5">
            <a:extLst>
              <a:ext uri="{FF2B5EF4-FFF2-40B4-BE49-F238E27FC236}">
                <a16:creationId xmlns:a16="http://schemas.microsoft.com/office/drawing/2014/main" id="{1EF4505D-6803-3813-7738-049963427819}"/>
              </a:ext>
            </a:extLst>
          </p:cNvPr>
          <p:cNvSpPr>
            <a:spLocks noGrp="1"/>
          </p:cNvSpPr>
          <p:nvPr>
            <p:ph sz="quarter" idx="16" hasCustomPrompt="1"/>
          </p:nvPr>
        </p:nvSpPr>
        <p:spPr>
          <a:xfrm>
            <a:off x="594360" y="3279579"/>
            <a:ext cx="5044440" cy="2994415"/>
          </a:xfrm>
        </p:spPr>
        <p:txBody>
          <a:bodyPr lIns="0" tIns="228600" rIns="0" bIns="0">
            <a:normAutofit/>
          </a:bodyPr>
          <a:lstStyle>
            <a:lvl1pPr marL="0" indent="0">
              <a:spcBef>
                <a:spcPts val="1800"/>
              </a:spcBef>
              <a:buFont typeface="Arial" panose="020B0604020202020204" pitchFamily="34" charset="0"/>
              <a:buNone/>
              <a:defRPr sz="2000"/>
            </a:lvl1pPr>
            <a:lvl2pPr indent="-283464">
              <a:spcBef>
                <a:spcPts val="1800"/>
              </a:spcBef>
              <a:defRPr sz="2000"/>
            </a:lvl2pPr>
            <a:lvl3pPr indent="-283464">
              <a:spcBef>
                <a:spcPts val="1800"/>
              </a:spcBef>
              <a:defRPr sz="2000"/>
            </a:lvl3pPr>
            <a:lvl4pPr indent="-283464">
              <a:spcBef>
                <a:spcPts val="1800"/>
              </a:spcBef>
              <a:defRPr sz="2000"/>
            </a:lvl4pPr>
            <a:lvl5pPr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997459"/>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12" name="Picture Placeholder 11">
            <a:extLst>
              <a:ext uri="{FF2B5EF4-FFF2-40B4-BE49-F238E27FC236}">
                <a16:creationId xmlns:a16="http://schemas.microsoft.com/office/drawing/2014/main" id="{4658637A-5D36-6127-19BC-C203E23FA49F}"/>
              </a:ext>
            </a:extLst>
          </p:cNvPr>
          <p:cNvSpPr>
            <a:spLocks noGrp="1"/>
          </p:cNvSpPr>
          <p:nvPr>
            <p:ph type="pic" sz="quarter" idx="15"/>
          </p:nvPr>
        </p:nvSpPr>
        <p:spPr>
          <a:xfrm>
            <a:off x="6096000" y="0"/>
            <a:ext cx="6118225" cy="6858000"/>
          </a:xfrm>
        </p:spPr>
        <p:txBody>
          <a:bodyPr>
            <a:normAutofit/>
          </a:bodyPr>
          <a:lstStyle>
            <a:lvl1pPr marL="0" indent="0" algn="ctr">
              <a:buNone/>
              <a:defRPr sz="2000">
                <a:solidFill>
                  <a:schemeClr val="bg1"/>
                </a:solidFill>
              </a:defRPr>
            </a:lvl1pPr>
          </a:lstStyle>
          <a:p>
            <a:r>
              <a:rPr lang="en-US"/>
              <a:t>Click icon to add picture</a:t>
            </a:r>
            <a:endParaRPr lang="en-US" dirty="0"/>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spTree>
    <p:extLst>
      <p:ext uri="{BB962C8B-B14F-4D97-AF65-F5344CB8AC3E}">
        <p14:creationId xmlns:p14="http://schemas.microsoft.com/office/powerpoint/2010/main" val="1429319764"/>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EED84C6-50E6-6C43-8031-AFF6268E0C06}"/>
              </a:ext>
            </a:extLst>
          </p:cNvPr>
          <p:cNvSpPr>
            <a:spLocks noGrp="1"/>
          </p:cNvSpPr>
          <p:nvPr>
            <p:ph type="body" idx="1"/>
          </p:nvPr>
        </p:nvSpPr>
        <p:spPr>
          <a:xfrm>
            <a:off x="594360" y="1825625"/>
            <a:ext cx="1038225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itle Placeholder 11">
            <a:extLst>
              <a:ext uri="{FF2B5EF4-FFF2-40B4-BE49-F238E27FC236}">
                <a16:creationId xmlns:a16="http://schemas.microsoft.com/office/drawing/2014/main" id="{D41FC0AE-253D-D242-9C88-017078F8A23A}"/>
              </a:ext>
            </a:extLst>
          </p:cNvPr>
          <p:cNvSpPr>
            <a:spLocks noGrp="1"/>
          </p:cNvSpPr>
          <p:nvPr>
            <p:ph type="title"/>
          </p:nvPr>
        </p:nvSpPr>
        <p:spPr>
          <a:xfrm>
            <a:off x="594360" y="365125"/>
            <a:ext cx="104013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0" name="Date Placeholder 3">
            <a:extLst>
              <a:ext uri="{FF2B5EF4-FFF2-40B4-BE49-F238E27FC236}">
                <a16:creationId xmlns:a16="http://schemas.microsoft.com/office/drawing/2014/main" id="{EF47083A-6D76-4B4D-87CA-E08E212F781D}"/>
              </a:ext>
            </a:extLst>
          </p:cNvPr>
          <p:cNvSpPr>
            <a:spLocks noGrp="1"/>
          </p:cNvSpPr>
          <p:nvPr>
            <p:ph type="dt" sz="half" idx="2"/>
          </p:nvPr>
        </p:nvSpPr>
        <p:spPr>
          <a:xfrm>
            <a:off x="1133648" y="6332220"/>
            <a:ext cx="1313180" cy="247651"/>
          </a:xfrm>
          <a:prstGeom prst="rect">
            <a:avLst/>
          </a:prstGeom>
        </p:spPr>
        <p:txBody>
          <a:bodyPr vert="horz" lIns="0" tIns="0" rIns="0" bIns="0" rtlCol="0" anchor="t" anchorCtr="0"/>
          <a:lstStyle>
            <a:lvl1pPr algn="l">
              <a:defRPr sz="1100" b="0" i="0">
                <a:solidFill>
                  <a:schemeClr val="bg1"/>
                </a:solidFill>
                <a:latin typeface="+mn-lt"/>
              </a:defRPr>
            </a:lvl1pPr>
          </a:lstStyle>
          <a:p>
            <a:endParaRPr lang="en-US" dirty="0">
              <a:latin typeface="+mn-lt"/>
            </a:endParaRPr>
          </a:p>
        </p:txBody>
      </p:sp>
      <p:sp>
        <p:nvSpPr>
          <p:cNvPr id="32" name="Slide Number Placeholder 5">
            <a:extLst>
              <a:ext uri="{FF2B5EF4-FFF2-40B4-BE49-F238E27FC236}">
                <a16:creationId xmlns:a16="http://schemas.microsoft.com/office/drawing/2014/main" id="{C8ADA0DF-3751-9A48-8A21-59F01C782D7C}"/>
              </a:ext>
            </a:extLst>
          </p:cNvPr>
          <p:cNvSpPr>
            <a:spLocks noGrp="1"/>
          </p:cNvSpPr>
          <p:nvPr>
            <p:ph type="sldNum" sz="quarter" idx="4"/>
          </p:nvPr>
        </p:nvSpPr>
        <p:spPr>
          <a:xfrm>
            <a:off x="594360" y="6332220"/>
            <a:ext cx="523240" cy="247651"/>
          </a:xfrm>
          <a:prstGeom prst="rect">
            <a:avLst/>
          </a:prstGeom>
        </p:spPr>
        <p:txBody>
          <a:bodyPr vert="horz" lIns="0" tIns="0" rIns="0" bIns="0" rtlCol="0" anchor="t" anchorCtr="0"/>
          <a:lstStyle>
            <a:lvl1pPr algn="l">
              <a:defRPr sz="1100" b="1" i="0">
                <a:solidFill>
                  <a:schemeClr val="bg1"/>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515892240"/>
      </p:ext>
    </p:extLst>
  </p:cSld>
  <p:clrMap bg1="dk1" tx1="lt1" bg2="dk2" tx2="lt2" accent1="accent1" accent2="accent2" accent3="accent3" accent4="accent4" accent5="accent5" accent6="accent6" hlink="hlink" folHlink="folHlink"/>
  <p:sldLayoutIdLst>
    <p:sldLayoutId id="2147483711" r:id="rId1"/>
    <p:sldLayoutId id="2147483698" r:id="rId2"/>
    <p:sldLayoutId id="2147483710" r:id="rId3"/>
    <p:sldLayoutId id="2147483700" r:id="rId4"/>
    <p:sldLayoutId id="2147483701" r:id="rId5"/>
    <p:sldLayoutId id="2147483659" r:id="rId6"/>
    <p:sldLayoutId id="2147483709" r:id="rId7"/>
    <p:sldLayoutId id="2147483708" r:id="rId8"/>
    <p:sldLayoutId id="2147483707" r:id="rId9"/>
    <p:sldLayoutId id="2147483706" r:id="rId10"/>
    <p:sldLayoutId id="2147483705" r:id="rId11"/>
    <p:sldLayoutId id="2147483704" r:id="rId12"/>
    <p:sldLayoutId id="2147483703" r:id="rId13"/>
  </p:sldLayoutIdLst>
  <p:hf sldNum="0" hdr="0" ftr="0" dt="0"/>
  <p:txStyles>
    <p:titleStyle>
      <a:lvl1pPr algn="l" defTabSz="914400" rtl="0" eaLnBrk="1" latinLnBrk="0" hangingPunct="1">
        <a:lnSpc>
          <a:spcPct val="8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283464"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83464"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83464"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83464"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83464"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600" userDrawn="1">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guide id="17" pos="39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9.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1D9D6-2977-ABCD-FDF8-51AFA5064E54}"/>
              </a:ext>
            </a:extLst>
          </p:cNvPr>
          <p:cNvSpPr>
            <a:spLocks noGrp="1"/>
          </p:cNvSpPr>
          <p:nvPr>
            <p:ph type="ctrTitle"/>
          </p:nvPr>
        </p:nvSpPr>
        <p:spPr>
          <a:xfrm>
            <a:off x="6217138" y="1805608"/>
            <a:ext cx="5486400" cy="3246783"/>
          </a:xfrm>
        </p:spPr>
        <p:txBody>
          <a:bodyPr/>
          <a:lstStyle/>
          <a:p>
            <a:r>
              <a:rPr lang="en-US" sz="8000" dirty="0"/>
              <a:t>Airline Reservation System</a:t>
            </a:r>
          </a:p>
        </p:txBody>
      </p:sp>
    </p:spTree>
    <p:extLst>
      <p:ext uri="{BB962C8B-B14F-4D97-AF65-F5344CB8AC3E}">
        <p14:creationId xmlns:p14="http://schemas.microsoft.com/office/powerpoint/2010/main" val="3390304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0C1B7-6E4E-3DEE-50C0-1CA3B14303EE}"/>
              </a:ext>
            </a:extLst>
          </p:cNvPr>
          <p:cNvSpPr>
            <a:spLocks noGrp="1"/>
          </p:cNvSpPr>
          <p:nvPr>
            <p:ph type="ctrTitle"/>
          </p:nvPr>
        </p:nvSpPr>
        <p:spPr>
          <a:xfrm>
            <a:off x="3649980" y="2368826"/>
            <a:ext cx="3068873" cy="2120347"/>
          </a:xfrm>
        </p:spPr>
        <p:txBody>
          <a:bodyPr/>
          <a:lstStyle/>
          <a:p>
            <a:r>
              <a:rPr lang="en-US" sz="8000" dirty="0"/>
              <a:t>Thank</a:t>
            </a:r>
          </a:p>
        </p:txBody>
      </p:sp>
      <p:sp>
        <p:nvSpPr>
          <p:cNvPr id="5" name="TextBox 4">
            <a:extLst>
              <a:ext uri="{FF2B5EF4-FFF2-40B4-BE49-F238E27FC236}">
                <a16:creationId xmlns:a16="http://schemas.microsoft.com/office/drawing/2014/main" id="{7A99715B-17FB-1702-13E9-0C1C7CF0E807}"/>
              </a:ext>
            </a:extLst>
          </p:cNvPr>
          <p:cNvSpPr txBox="1"/>
          <p:nvPr/>
        </p:nvSpPr>
        <p:spPr>
          <a:xfrm>
            <a:off x="6718853" y="5857461"/>
            <a:ext cx="3061252" cy="369332"/>
          </a:xfrm>
          <a:prstGeom prst="rect">
            <a:avLst/>
          </a:prstGeom>
          <a:noFill/>
        </p:spPr>
        <p:txBody>
          <a:bodyPr wrap="square" rtlCol="0">
            <a:spAutoFit/>
          </a:bodyPr>
          <a:lstStyle/>
          <a:p>
            <a:r>
              <a:rPr lang="en-US" sz="1800" dirty="0"/>
              <a:t>you</a:t>
            </a:r>
            <a:endParaRPr lang="en-US" dirty="0"/>
          </a:p>
        </p:txBody>
      </p:sp>
      <p:pic>
        <p:nvPicPr>
          <p:cNvPr id="7" name="Picture 6">
            <a:extLst>
              <a:ext uri="{FF2B5EF4-FFF2-40B4-BE49-F238E27FC236}">
                <a16:creationId xmlns:a16="http://schemas.microsoft.com/office/drawing/2014/main" id="{85BEA6BC-DAB9-3AE4-EB40-2C133F4CE3CA}"/>
              </a:ext>
            </a:extLst>
          </p:cNvPr>
          <p:cNvPicPr>
            <a:picLocks noChangeAspect="1"/>
          </p:cNvPicPr>
          <p:nvPr/>
        </p:nvPicPr>
        <p:blipFill>
          <a:blip r:embed="rId3"/>
          <a:stretch>
            <a:fillRect/>
          </a:stretch>
        </p:blipFill>
        <p:spPr>
          <a:xfrm>
            <a:off x="5473148" y="3723676"/>
            <a:ext cx="2804403" cy="2133785"/>
          </a:xfrm>
          <a:prstGeom prst="rect">
            <a:avLst/>
          </a:prstGeom>
        </p:spPr>
      </p:pic>
    </p:spTree>
    <p:extLst>
      <p:ext uri="{BB962C8B-B14F-4D97-AF65-F5344CB8AC3E}">
        <p14:creationId xmlns:p14="http://schemas.microsoft.com/office/powerpoint/2010/main" val="42611324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B8CE60-587E-1D5C-8B50-ED3441BA49CE}"/>
              </a:ext>
            </a:extLst>
          </p:cNvPr>
          <p:cNvSpPr>
            <a:spLocks noGrp="1"/>
          </p:cNvSpPr>
          <p:nvPr>
            <p:ph type="ctrTitle"/>
          </p:nvPr>
        </p:nvSpPr>
        <p:spPr>
          <a:xfrm>
            <a:off x="6299835" y="430529"/>
            <a:ext cx="5486400" cy="3291840"/>
          </a:xfrm>
        </p:spPr>
        <p:txBody>
          <a:bodyPr/>
          <a:lstStyle/>
          <a:p>
            <a:r>
              <a:rPr lang="en-US" dirty="0"/>
              <a:t>Introduction</a:t>
            </a:r>
          </a:p>
        </p:txBody>
      </p:sp>
      <p:sp>
        <p:nvSpPr>
          <p:cNvPr id="3" name="Text Placeholder 2">
            <a:extLst>
              <a:ext uri="{FF2B5EF4-FFF2-40B4-BE49-F238E27FC236}">
                <a16:creationId xmlns:a16="http://schemas.microsoft.com/office/drawing/2014/main" id="{0E02AE9C-BA1D-195E-3B93-A5A0CC03D8F3}"/>
              </a:ext>
            </a:extLst>
          </p:cNvPr>
          <p:cNvSpPr>
            <a:spLocks noGrp="1"/>
          </p:cNvSpPr>
          <p:nvPr>
            <p:ph type="body" sz="quarter" idx="11"/>
          </p:nvPr>
        </p:nvSpPr>
        <p:spPr>
          <a:xfrm>
            <a:off x="6299835" y="4568602"/>
            <a:ext cx="5486400" cy="1645920"/>
          </a:xfrm>
        </p:spPr>
        <p:txBody>
          <a:bodyPr/>
          <a:lstStyle/>
          <a:p>
            <a:r>
              <a:rPr lang="en-US" dirty="0"/>
              <a:t>let’s introduce the Airline Reservation System</a:t>
            </a:r>
          </a:p>
        </p:txBody>
      </p:sp>
      <p:pic>
        <p:nvPicPr>
          <p:cNvPr id="7" name="Picture Placeholder 6">
            <a:extLst>
              <a:ext uri="{FF2B5EF4-FFF2-40B4-BE49-F238E27FC236}">
                <a16:creationId xmlns:a16="http://schemas.microsoft.com/office/drawing/2014/main" id="{0A2B0670-9046-C43B-A2CD-FE0869E7F1C0}"/>
              </a:ext>
            </a:extLst>
          </p:cNvPr>
          <p:cNvPicPr>
            <a:picLocks noGrp="1" noChangeAspect="1"/>
          </p:cNvPicPr>
          <p:nvPr>
            <p:ph type="pic" sz="quarter" idx="12"/>
          </p:nvPr>
        </p:nvPicPr>
        <p:blipFill>
          <a:blip r:embed="rId3">
            <a:extLst>
              <a:ext uri="{28A0092B-C50C-407E-A947-70E740481C1C}">
                <a14:useLocalDpi xmlns:a14="http://schemas.microsoft.com/office/drawing/2010/main" val="0"/>
              </a:ext>
            </a:extLst>
          </a:blip>
          <a:srcRect l="26327" r="26327"/>
          <a:stretch>
            <a:fillRect/>
          </a:stretch>
        </p:blipFill>
        <p:spPr/>
      </p:pic>
      <p:pic>
        <p:nvPicPr>
          <p:cNvPr id="19" name="Picture 18">
            <a:extLst>
              <a:ext uri="{FF2B5EF4-FFF2-40B4-BE49-F238E27FC236}">
                <a16:creationId xmlns:a16="http://schemas.microsoft.com/office/drawing/2014/main" id="{ECCF86F1-8D2B-EA09-542C-5BD3016AE13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9382" y="1246532"/>
            <a:ext cx="4762500" cy="4762500"/>
          </a:xfrm>
          <a:prstGeom prst="rect">
            <a:avLst/>
          </a:prstGeom>
        </p:spPr>
      </p:pic>
    </p:spTree>
    <p:extLst>
      <p:ext uri="{BB962C8B-B14F-4D97-AF65-F5344CB8AC3E}">
        <p14:creationId xmlns:p14="http://schemas.microsoft.com/office/powerpoint/2010/main" val="14408719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45D3755-C3E2-975E-DE68-CDECC4B526EC}"/>
              </a:ext>
            </a:extLst>
          </p:cNvPr>
          <p:cNvSpPr>
            <a:spLocks noGrp="1"/>
          </p:cNvSpPr>
          <p:nvPr>
            <p:ph type="title"/>
          </p:nvPr>
        </p:nvSpPr>
        <p:spPr>
          <a:xfrm>
            <a:off x="594360" y="102875"/>
            <a:ext cx="10873740" cy="1680205"/>
          </a:xfrm>
        </p:spPr>
        <p:txBody>
          <a:bodyPr/>
          <a:lstStyle/>
          <a:p>
            <a:r>
              <a:rPr lang="en-US" dirty="0"/>
              <a:t>Introduction to the Project</a:t>
            </a:r>
          </a:p>
        </p:txBody>
      </p:sp>
      <p:sp>
        <p:nvSpPr>
          <p:cNvPr id="7" name="Text Placeholder 6">
            <a:extLst>
              <a:ext uri="{FF2B5EF4-FFF2-40B4-BE49-F238E27FC236}">
                <a16:creationId xmlns:a16="http://schemas.microsoft.com/office/drawing/2014/main" id="{F70BD87D-F7DA-961B-4024-A354DC87D168}"/>
              </a:ext>
            </a:extLst>
          </p:cNvPr>
          <p:cNvSpPr>
            <a:spLocks noGrp="1"/>
          </p:cNvSpPr>
          <p:nvPr>
            <p:ph sz="quarter" idx="13"/>
          </p:nvPr>
        </p:nvSpPr>
        <p:spPr>
          <a:xfrm>
            <a:off x="2190750" y="2413254"/>
            <a:ext cx="9030398" cy="3700462"/>
          </a:xfrm>
        </p:spPr>
        <p:txBody>
          <a:bodyPr>
            <a:normAutofit/>
          </a:bodyPr>
          <a:lstStyle/>
          <a:p>
            <a:pPr marL="0" indent="0">
              <a:buNone/>
            </a:pPr>
            <a:r>
              <a:rPr lang="en-US" dirty="0"/>
              <a:t>This Project is all about the Airline Reservation System </a:t>
            </a:r>
            <a:r>
              <a:rPr lang="en-US" b="1" dirty="0"/>
              <a:t>(ARS)</a:t>
            </a:r>
            <a:r>
              <a:rPr lang="en-US" dirty="0"/>
              <a:t>. It is a user-friendly software solution design to streamline all aspects of flight booking and management. The system enables passengers and airline staff to handle ticket reservations including blocking, booking, canceling, and rescheduling with speed and efficiency. It offers a graphical interface for airline administrators and web-based platform for customers.</a:t>
            </a:r>
          </a:p>
          <a:p>
            <a:pPr marL="0" indent="0">
              <a:buNone/>
            </a:pPr>
            <a:r>
              <a:rPr lang="en-US" dirty="0"/>
              <a:t>The system aims to reduce manual workload, improve customer experience, and boost airline revenue through dynamic pricing, targeted offers, and optimized seat utilization. It stores passenger data for emergencies and future travel insights. Additionally, ARS simplifies the flight search process, checks data validity, and allows users to manage their booking with ease.</a:t>
            </a:r>
          </a:p>
        </p:txBody>
      </p:sp>
      <p:grpSp>
        <p:nvGrpSpPr>
          <p:cNvPr id="19" name="Group 18">
            <a:extLst>
              <a:ext uri="{FF2B5EF4-FFF2-40B4-BE49-F238E27FC236}">
                <a16:creationId xmlns:a16="http://schemas.microsoft.com/office/drawing/2014/main" id="{C78CEA4F-D72A-C069-6A51-328B103CA0CA}"/>
              </a:ext>
              <a:ext uri="{C183D7F6-B498-43B3-948B-1728B52AA6E4}">
                <adec:decorative xmlns:adec="http://schemas.microsoft.com/office/drawing/2017/decorative" val="1"/>
              </a:ext>
            </a:extLst>
          </p:cNvPr>
          <p:cNvGrpSpPr>
            <a:grpSpLocks/>
          </p:cNvGrpSpPr>
          <p:nvPr/>
        </p:nvGrpSpPr>
        <p:grpSpPr bwMode="auto">
          <a:xfrm rot="16200000" flipV="1">
            <a:off x="0" y="3900132"/>
            <a:ext cx="2959226" cy="2959226"/>
            <a:chOff x="0" y="12289"/>
            <a:chExt cx="3550" cy="3551"/>
          </a:xfrm>
        </p:grpSpPr>
        <p:sp>
          <p:nvSpPr>
            <p:cNvPr id="20" name="Freeform 19">
              <a:extLst>
                <a:ext uri="{FF2B5EF4-FFF2-40B4-BE49-F238E27FC236}">
                  <a16:creationId xmlns:a16="http://schemas.microsoft.com/office/drawing/2014/main" id="{7E473402-19FD-A5B0-5CB6-E5F3926D3828}"/>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879D1CAD-2EA2-9376-7B64-0C3AC590F651}"/>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B16F8906-918C-BE0B-A4AB-6A1D48150AC7}"/>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Tree>
    <p:extLst>
      <p:ext uri="{BB962C8B-B14F-4D97-AF65-F5344CB8AC3E}">
        <p14:creationId xmlns:p14="http://schemas.microsoft.com/office/powerpoint/2010/main" val="11990462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0BF65-C84B-45C3-72CA-AFDA68851174}"/>
              </a:ext>
            </a:extLst>
          </p:cNvPr>
          <p:cNvSpPr>
            <a:spLocks noGrp="1"/>
          </p:cNvSpPr>
          <p:nvPr>
            <p:ph type="title"/>
          </p:nvPr>
        </p:nvSpPr>
        <p:spPr>
          <a:xfrm>
            <a:off x="594360" y="189572"/>
            <a:ext cx="6787747" cy="1593507"/>
          </a:xfrm>
        </p:spPr>
        <p:txBody>
          <a:bodyPr/>
          <a:lstStyle/>
          <a:p>
            <a:r>
              <a:rPr lang="en-US" dirty="0"/>
              <a:t>Team Members</a:t>
            </a:r>
          </a:p>
        </p:txBody>
      </p:sp>
      <p:sp>
        <p:nvSpPr>
          <p:cNvPr id="3" name="Text Placeholder 2">
            <a:extLst>
              <a:ext uri="{FF2B5EF4-FFF2-40B4-BE49-F238E27FC236}">
                <a16:creationId xmlns:a16="http://schemas.microsoft.com/office/drawing/2014/main" id="{3B8EBC2C-6DD7-5003-38EB-40753046FE8C}"/>
              </a:ext>
            </a:extLst>
          </p:cNvPr>
          <p:cNvSpPr>
            <a:spLocks noGrp="1"/>
          </p:cNvSpPr>
          <p:nvPr>
            <p:ph sz="quarter" idx="13"/>
          </p:nvPr>
        </p:nvSpPr>
        <p:spPr>
          <a:xfrm>
            <a:off x="593725" y="2281238"/>
            <a:ext cx="6788150" cy="3709987"/>
          </a:xfrm>
        </p:spPr>
        <p:txBody>
          <a:bodyPr tIns="457200"/>
          <a:lstStyle/>
          <a:p>
            <a:r>
              <a:rPr lang="en-US" dirty="0"/>
              <a:t>Talha </a:t>
            </a:r>
            <a:r>
              <a:rPr lang="en-US" dirty="0" err="1"/>
              <a:t>Ahmer</a:t>
            </a:r>
            <a:endParaRPr lang="en-US" dirty="0"/>
          </a:p>
          <a:p>
            <a:r>
              <a:rPr lang="en-US" dirty="0"/>
              <a:t>Abdul </a:t>
            </a:r>
            <a:r>
              <a:rPr lang="en-US" dirty="0" err="1"/>
              <a:t>Moiz</a:t>
            </a:r>
            <a:r>
              <a:rPr lang="en-US" dirty="0"/>
              <a:t> Siddique</a:t>
            </a:r>
          </a:p>
          <a:p>
            <a:r>
              <a:rPr lang="en-US" dirty="0" err="1"/>
              <a:t>Shaheer</a:t>
            </a:r>
            <a:r>
              <a:rPr lang="en-US" dirty="0"/>
              <a:t>-</a:t>
            </a:r>
            <a:r>
              <a:rPr lang="en-US" dirty="0" err="1"/>
              <a:t>ul</a:t>
            </a:r>
            <a:r>
              <a:rPr lang="en-US" dirty="0"/>
              <a:t>-Islam</a:t>
            </a:r>
          </a:p>
          <a:p>
            <a:r>
              <a:rPr lang="en-US" dirty="0"/>
              <a:t>Syed Muhammad </a:t>
            </a:r>
            <a:r>
              <a:rPr lang="en-US" dirty="0" err="1"/>
              <a:t>Asjad</a:t>
            </a:r>
            <a:r>
              <a:rPr lang="en-US" dirty="0"/>
              <a:t> Hussain Rizvi</a:t>
            </a:r>
          </a:p>
          <a:p>
            <a:r>
              <a:rPr lang="en-US" dirty="0" err="1"/>
              <a:t>Laiba</a:t>
            </a:r>
            <a:r>
              <a:rPr lang="en-US" dirty="0"/>
              <a:t> Nasir</a:t>
            </a:r>
          </a:p>
          <a:p>
            <a:r>
              <a:rPr lang="en-US" dirty="0"/>
              <a:t>Muhammad Waqas </a:t>
            </a:r>
          </a:p>
        </p:txBody>
      </p:sp>
    </p:spTree>
    <p:extLst>
      <p:ext uri="{BB962C8B-B14F-4D97-AF65-F5344CB8AC3E}">
        <p14:creationId xmlns:p14="http://schemas.microsoft.com/office/powerpoint/2010/main" val="33466857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A871D-B15E-C971-7C85-0AF173E38781}"/>
              </a:ext>
            </a:extLst>
          </p:cNvPr>
          <p:cNvSpPr>
            <a:spLocks noGrp="1"/>
          </p:cNvSpPr>
          <p:nvPr>
            <p:ph type="title"/>
          </p:nvPr>
        </p:nvSpPr>
        <p:spPr>
          <a:xfrm>
            <a:off x="575310" y="278129"/>
            <a:ext cx="5063490" cy="2354026"/>
          </a:xfrm>
        </p:spPr>
        <p:txBody>
          <a:bodyPr/>
          <a:lstStyle/>
          <a:p>
            <a:r>
              <a:rPr lang="en-US" dirty="0"/>
              <a:t>Functional Requirement</a:t>
            </a:r>
          </a:p>
        </p:txBody>
      </p:sp>
      <p:sp>
        <p:nvSpPr>
          <p:cNvPr id="3" name="Content Placeholder 2">
            <a:extLst>
              <a:ext uri="{FF2B5EF4-FFF2-40B4-BE49-F238E27FC236}">
                <a16:creationId xmlns:a16="http://schemas.microsoft.com/office/drawing/2014/main" id="{34F2E863-4A4C-76FE-444A-083F93043389}"/>
              </a:ext>
            </a:extLst>
          </p:cNvPr>
          <p:cNvSpPr>
            <a:spLocks noGrp="1"/>
          </p:cNvSpPr>
          <p:nvPr>
            <p:ph sz="quarter" idx="16"/>
          </p:nvPr>
        </p:nvSpPr>
        <p:spPr>
          <a:xfrm>
            <a:off x="575310" y="3429000"/>
            <a:ext cx="5045075" cy="2818296"/>
          </a:xfrm>
        </p:spPr>
        <p:txBody>
          <a:bodyPr>
            <a:normAutofit/>
          </a:bodyPr>
          <a:lstStyle/>
          <a:p>
            <a:r>
              <a:rPr lang="en-US" sz="2400" dirty="0">
                <a:solidFill>
                  <a:schemeClr val="tx2">
                    <a:lumMod val="75000"/>
                  </a:schemeClr>
                </a:solidFill>
              </a:rPr>
              <a:t>This Project is based on some functional requirement. These requirement are the step by step guide and tasks to complete the task easily it splits the project in some parts here are some basic functional requirement of the project.</a:t>
            </a:r>
          </a:p>
        </p:txBody>
      </p:sp>
      <p:pic>
        <p:nvPicPr>
          <p:cNvPr id="8" name="Picture Placeholder 7">
            <a:extLst>
              <a:ext uri="{FF2B5EF4-FFF2-40B4-BE49-F238E27FC236}">
                <a16:creationId xmlns:a16="http://schemas.microsoft.com/office/drawing/2014/main" id="{DB3CCD0E-65C1-3267-21CE-9DD9E83F90AE}"/>
              </a:ext>
            </a:extLst>
          </p:cNvPr>
          <p:cNvPicPr>
            <a:picLocks noGrp="1" noChangeAspect="1"/>
          </p:cNvPicPr>
          <p:nvPr>
            <p:ph type="pic" sz="quarter" idx="15"/>
          </p:nvPr>
        </p:nvPicPr>
        <p:blipFill>
          <a:blip r:embed="rId3">
            <a:extLst>
              <a:ext uri="{28A0092B-C50C-407E-A947-70E740481C1C}">
                <a14:useLocalDpi xmlns:a14="http://schemas.microsoft.com/office/drawing/2010/main" val="0"/>
              </a:ext>
            </a:extLst>
          </a:blip>
          <a:srcRect l="24909" r="24909"/>
          <a:stretch>
            <a:fillRect/>
          </a:stretch>
        </p:blipFill>
        <p:spPr/>
      </p:pic>
      <p:pic>
        <p:nvPicPr>
          <p:cNvPr id="7" name="Picture 6">
            <a:extLst>
              <a:ext uri="{FF2B5EF4-FFF2-40B4-BE49-F238E27FC236}">
                <a16:creationId xmlns:a16="http://schemas.microsoft.com/office/drawing/2014/main" id="{EC204812-F2F9-5AC2-902E-F150389DAF1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73862" y="1047750"/>
            <a:ext cx="4762500" cy="4762500"/>
          </a:xfrm>
          <a:prstGeom prst="rect">
            <a:avLst/>
          </a:prstGeom>
        </p:spPr>
      </p:pic>
    </p:spTree>
    <p:extLst>
      <p:ext uri="{BB962C8B-B14F-4D97-AF65-F5344CB8AC3E}">
        <p14:creationId xmlns:p14="http://schemas.microsoft.com/office/powerpoint/2010/main" val="2983645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D0DC138-85D9-A045-79BD-32184CEAC775}"/>
              </a:ext>
            </a:extLst>
          </p:cNvPr>
          <p:cNvSpPr>
            <a:spLocks noGrp="1"/>
          </p:cNvSpPr>
          <p:nvPr>
            <p:ph sz="quarter" idx="13"/>
          </p:nvPr>
        </p:nvSpPr>
        <p:spPr>
          <a:xfrm>
            <a:off x="276307" y="427382"/>
            <a:ext cx="6787747" cy="6294783"/>
          </a:xfrm>
        </p:spPr>
        <p:txBody>
          <a:bodyPr>
            <a:normAutofit/>
          </a:bodyPr>
          <a:lstStyle/>
          <a:p>
            <a:r>
              <a:rPr lang="en-US" dirty="0">
                <a:solidFill>
                  <a:schemeClr val="bg1">
                    <a:lumMod val="85000"/>
                    <a:lumOff val="15000"/>
                  </a:schemeClr>
                </a:solidFill>
              </a:rPr>
              <a:t>User Account Types</a:t>
            </a:r>
          </a:p>
          <a:p>
            <a:pPr marL="0" indent="0">
              <a:buNone/>
            </a:pPr>
            <a:r>
              <a:rPr lang="en-US" sz="2000" dirty="0"/>
              <a:t>   Guest vs Registered Users – Access &amp; Limitations</a:t>
            </a:r>
          </a:p>
          <a:p>
            <a:r>
              <a:rPr lang="en-US" dirty="0">
                <a:solidFill>
                  <a:schemeClr val="bg1">
                    <a:lumMod val="85000"/>
                    <a:lumOff val="15000"/>
                  </a:schemeClr>
                </a:solidFill>
              </a:rPr>
              <a:t>User Registration &amp; Profile Creation</a:t>
            </a:r>
          </a:p>
          <a:p>
            <a:pPr marL="0" indent="0">
              <a:buNone/>
            </a:pPr>
            <a:r>
              <a:rPr lang="en-US" sz="2000" dirty="0"/>
              <a:t>    Collect Personal &amp; Payment Details – Create SkyMiles</a:t>
            </a:r>
          </a:p>
          <a:p>
            <a:r>
              <a:rPr lang="en-US" dirty="0">
                <a:solidFill>
                  <a:schemeClr val="bg1">
                    <a:lumMod val="85000"/>
                    <a:lumOff val="15000"/>
                  </a:schemeClr>
                </a:solidFill>
              </a:rPr>
              <a:t>Check Flight Availability</a:t>
            </a:r>
          </a:p>
          <a:p>
            <a:pPr marL="0" indent="0">
              <a:buNone/>
            </a:pPr>
            <a:r>
              <a:rPr lang="en-US" sz="2000" dirty="0"/>
              <a:t>    Search by City, Dates, Class, Trip Type – View Schedules</a:t>
            </a:r>
          </a:p>
          <a:p>
            <a:r>
              <a:rPr lang="en-US" dirty="0">
                <a:solidFill>
                  <a:schemeClr val="bg1">
                    <a:lumMod val="85000"/>
                    <a:lumOff val="15000"/>
                  </a:schemeClr>
                </a:solidFill>
              </a:rPr>
              <a:t>Flight Selection &amp; Ticket Pricing</a:t>
            </a:r>
          </a:p>
          <a:p>
            <a:pPr marL="0" indent="0">
              <a:buNone/>
            </a:pPr>
            <a:r>
              <a:rPr lang="en-US" sz="2000" dirty="0"/>
              <a:t>    Select Flights, View Pricing, and Discount Policies</a:t>
            </a:r>
          </a:p>
          <a:p>
            <a:r>
              <a:rPr lang="en-US" dirty="0">
                <a:solidFill>
                  <a:schemeClr val="bg1">
                    <a:lumMod val="85000"/>
                    <a:lumOff val="15000"/>
                  </a:schemeClr>
                </a:solidFill>
              </a:rPr>
              <a:t>Reserve, Block, or Confirm Tickets</a:t>
            </a:r>
          </a:p>
          <a:p>
            <a:pPr marL="0" indent="0">
              <a:buNone/>
            </a:pPr>
            <a:r>
              <a:rPr lang="en-US" sz="2000" dirty="0"/>
              <a:t>   Buy or Block Based on Departure Date – Get Booking ID</a:t>
            </a:r>
          </a:p>
        </p:txBody>
      </p:sp>
    </p:spTree>
    <p:extLst>
      <p:ext uri="{BB962C8B-B14F-4D97-AF65-F5344CB8AC3E}">
        <p14:creationId xmlns:p14="http://schemas.microsoft.com/office/powerpoint/2010/main" val="33787126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D0DC138-85D9-A045-79BD-32184CEAC775}"/>
              </a:ext>
            </a:extLst>
          </p:cNvPr>
          <p:cNvSpPr>
            <a:spLocks noGrp="1"/>
          </p:cNvSpPr>
          <p:nvPr>
            <p:ph sz="quarter" idx="13"/>
          </p:nvPr>
        </p:nvSpPr>
        <p:spPr>
          <a:xfrm>
            <a:off x="369072" y="26504"/>
            <a:ext cx="6787747" cy="6652592"/>
          </a:xfrm>
        </p:spPr>
        <p:txBody>
          <a:bodyPr>
            <a:normAutofit lnSpcReduction="10000"/>
          </a:bodyPr>
          <a:lstStyle/>
          <a:p>
            <a:r>
              <a:rPr lang="en-US" dirty="0">
                <a:solidFill>
                  <a:schemeClr val="bg1">
                    <a:lumMod val="85000"/>
                    <a:lumOff val="15000"/>
                  </a:schemeClr>
                </a:solidFill>
              </a:rPr>
              <a:t>Confirm Blocked Tickets</a:t>
            </a:r>
            <a:endParaRPr lang="en-US" dirty="0"/>
          </a:p>
          <a:p>
            <a:pPr marL="0" indent="0">
              <a:buNone/>
            </a:pPr>
            <a:r>
              <a:rPr lang="en-US" sz="2000" dirty="0"/>
              <a:t>    Confirm Before Deadline – Charge &amp; Update Profile</a:t>
            </a:r>
          </a:p>
          <a:p>
            <a:r>
              <a:rPr lang="en-US" dirty="0">
                <a:solidFill>
                  <a:schemeClr val="bg1">
                    <a:lumMod val="85000"/>
                    <a:lumOff val="15000"/>
                  </a:schemeClr>
                </a:solidFill>
              </a:rPr>
              <a:t>Reschedule Tickets</a:t>
            </a:r>
          </a:p>
          <a:p>
            <a:pPr marL="0" indent="0">
              <a:buNone/>
            </a:pPr>
            <a:r>
              <a:rPr lang="en-US" sz="2000" dirty="0"/>
              <a:t>    Change Travel Dates – Update Seats &amp; Prices</a:t>
            </a:r>
          </a:p>
          <a:p>
            <a:r>
              <a:rPr lang="en-US" dirty="0">
                <a:solidFill>
                  <a:schemeClr val="bg1">
                    <a:lumMod val="85000"/>
                    <a:lumOff val="15000"/>
                  </a:schemeClr>
                </a:solidFill>
              </a:rPr>
              <a:t>Cancel Bookings</a:t>
            </a:r>
          </a:p>
          <a:p>
            <a:pPr marL="0" indent="0">
              <a:buNone/>
            </a:pPr>
            <a:r>
              <a:rPr lang="en-US" sz="2000" dirty="0"/>
              <a:t>   Cancel Blocked or Confirmed Tickets – Refund &amp; SkyMiles Update</a:t>
            </a:r>
          </a:p>
          <a:p>
            <a:r>
              <a:rPr lang="en-US" dirty="0">
                <a:solidFill>
                  <a:schemeClr val="bg1">
                    <a:lumMod val="85000"/>
                    <a:lumOff val="15000"/>
                  </a:schemeClr>
                </a:solidFill>
              </a:rPr>
              <a:t>Edit User Profile</a:t>
            </a:r>
          </a:p>
          <a:p>
            <a:pPr marL="0" indent="0">
              <a:buNone/>
            </a:pPr>
            <a:r>
              <a:rPr lang="en-US" sz="2000" dirty="0"/>
              <a:t>   Update Address, Contact, Credit Card Details</a:t>
            </a:r>
          </a:p>
          <a:p>
            <a:r>
              <a:rPr lang="en-US" dirty="0">
                <a:solidFill>
                  <a:schemeClr val="bg1">
                    <a:lumMod val="85000"/>
                    <a:lumOff val="15000"/>
                  </a:schemeClr>
                </a:solidFill>
              </a:rPr>
              <a:t>Check Ticket Status</a:t>
            </a:r>
          </a:p>
          <a:p>
            <a:pPr marL="0" indent="0">
              <a:buNone/>
            </a:pPr>
            <a:r>
              <a:rPr lang="en-US" sz="2000" dirty="0"/>
              <a:t>    View Current Trip Info &amp; Last-Minute Changes</a:t>
            </a:r>
          </a:p>
          <a:p>
            <a:r>
              <a:rPr lang="en-US" dirty="0">
                <a:solidFill>
                  <a:schemeClr val="bg1">
                    <a:lumMod val="85000"/>
                    <a:lumOff val="15000"/>
                  </a:schemeClr>
                </a:solidFill>
              </a:rPr>
              <a:t>Query Flight Details</a:t>
            </a:r>
          </a:p>
          <a:p>
            <a:pPr marL="0" indent="0">
              <a:buNone/>
            </a:pPr>
            <a:r>
              <a:rPr lang="en-US" sz="2000" dirty="0"/>
              <a:t>     Search Flight Timings by Flight Number &amp; Date</a:t>
            </a:r>
          </a:p>
        </p:txBody>
      </p:sp>
    </p:spTree>
    <p:extLst>
      <p:ext uri="{BB962C8B-B14F-4D97-AF65-F5344CB8AC3E}">
        <p14:creationId xmlns:p14="http://schemas.microsoft.com/office/powerpoint/2010/main" val="22573929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1633A5-8BE3-D44D-57F3-2EF161376844}"/>
            </a:ext>
          </a:extLst>
        </p:cNvPr>
        <p:cNvGrpSpPr/>
        <p:nvPr/>
      </p:nvGrpSpPr>
      <p:grpSpPr>
        <a:xfrm>
          <a:off x="0" y="0"/>
          <a:ext cx="0" cy="0"/>
          <a:chOff x="0" y="0"/>
          <a:chExt cx="0" cy="0"/>
        </a:xfrm>
      </p:grpSpPr>
      <p:sp>
        <p:nvSpPr>
          <p:cNvPr id="9" name="Title 8">
            <a:extLst>
              <a:ext uri="{FF2B5EF4-FFF2-40B4-BE49-F238E27FC236}">
                <a16:creationId xmlns:a16="http://schemas.microsoft.com/office/drawing/2014/main" id="{5AB6D40A-2A0A-AF3D-8CF7-3ECD37765637}"/>
              </a:ext>
            </a:extLst>
          </p:cNvPr>
          <p:cNvSpPr>
            <a:spLocks noGrp="1"/>
          </p:cNvSpPr>
          <p:nvPr>
            <p:ph type="ctrTitle"/>
          </p:nvPr>
        </p:nvSpPr>
        <p:spPr>
          <a:xfrm>
            <a:off x="6309904" y="2308447"/>
            <a:ext cx="5486400" cy="1394871"/>
          </a:xfrm>
        </p:spPr>
        <p:txBody>
          <a:bodyPr/>
          <a:lstStyle/>
          <a:p>
            <a:r>
              <a:rPr lang="en-US" dirty="0"/>
              <a:t>Technologies</a:t>
            </a:r>
          </a:p>
        </p:txBody>
      </p:sp>
      <p:sp>
        <p:nvSpPr>
          <p:cNvPr id="3" name="Text Placeholder 2">
            <a:extLst>
              <a:ext uri="{FF2B5EF4-FFF2-40B4-BE49-F238E27FC236}">
                <a16:creationId xmlns:a16="http://schemas.microsoft.com/office/drawing/2014/main" id="{591442CD-A26D-1761-8CE7-8BC3075BB4ED}"/>
              </a:ext>
            </a:extLst>
          </p:cNvPr>
          <p:cNvSpPr>
            <a:spLocks noGrp="1"/>
          </p:cNvSpPr>
          <p:nvPr>
            <p:ph type="body" sz="quarter" idx="11"/>
          </p:nvPr>
        </p:nvSpPr>
        <p:spPr>
          <a:xfrm>
            <a:off x="6309905" y="4549552"/>
            <a:ext cx="5486400" cy="1645920"/>
          </a:xfrm>
        </p:spPr>
        <p:txBody>
          <a:bodyPr>
            <a:normAutofit/>
          </a:bodyPr>
          <a:lstStyle/>
          <a:p>
            <a:r>
              <a:rPr lang="en-US" dirty="0"/>
              <a:t>Lets see the technologies used in this project.</a:t>
            </a:r>
          </a:p>
        </p:txBody>
      </p:sp>
    </p:spTree>
    <p:extLst>
      <p:ext uri="{BB962C8B-B14F-4D97-AF65-F5344CB8AC3E}">
        <p14:creationId xmlns:p14="http://schemas.microsoft.com/office/powerpoint/2010/main" val="20390597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0BF65-C84B-45C3-72CA-AFDA68851174}"/>
              </a:ext>
            </a:extLst>
          </p:cNvPr>
          <p:cNvSpPr>
            <a:spLocks noGrp="1"/>
          </p:cNvSpPr>
          <p:nvPr>
            <p:ph type="title"/>
          </p:nvPr>
        </p:nvSpPr>
        <p:spPr>
          <a:xfrm>
            <a:off x="594360" y="189572"/>
            <a:ext cx="6787747" cy="1593507"/>
          </a:xfrm>
        </p:spPr>
        <p:txBody>
          <a:bodyPr/>
          <a:lstStyle/>
          <a:p>
            <a:r>
              <a:rPr lang="en-US" dirty="0"/>
              <a:t>Key Technologies</a:t>
            </a:r>
          </a:p>
        </p:txBody>
      </p:sp>
      <p:sp>
        <p:nvSpPr>
          <p:cNvPr id="3" name="Text Placeholder 2">
            <a:extLst>
              <a:ext uri="{FF2B5EF4-FFF2-40B4-BE49-F238E27FC236}">
                <a16:creationId xmlns:a16="http://schemas.microsoft.com/office/drawing/2014/main" id="{3B8EBC2C-6DD7-5003-38EB-40753046FE8C}"/>
              </a:ext>
            </a:extLst>
          </p:cNvPr>
          <p:cNvSpPr>
            <a:spLocks noGrp="1"/>
          </p:cNvSpPr>
          <p:nvPr>
            <p:ph sz="quarter" idx="13"/>
          </p:nvPr>
        </p:nvSpPr>
        <p:spPr>
          <a:xfrm>
            <a:off x="593725" y="2281238"/>
            <a:ext cx="6788150" cy="4387190"/>
          </a:xfrm>
        </p:spPr>
        <p:txBody>
          <a:bodyPr tIns="457200"/>
          <a:lstStyle/>
          <a:p>
            <a:r>
              <a:rPr lang="en-US" dirty="0"/>
              <a:t>C#</a:t>
            </a:r>
          </a:p>
          <a:p>
            <a:r>
              <a:rPr lang="en-US" dirty="0"/>
              <a:t>ASP.NET MVC</a:t>
            </a:r>
          </a:p>
          <a:p>
            <a:r>
              <a:rPr lang="en-US" dirty="0"/>
              <a:t>HTML</a:t>
            </a:r>
          </a:p>
          <a:p>
            <a:r>
              <a:rPr lang="en-US" dirty="0"/>
              <a:t>CSS</a:t>
            </a:r>
          </a:p>
          <a:p>
            <a:r>
              <a:rPr lang="en-US" dirty="0"/>
              <a:t>JAVASCRIPT</a:t>
            </a:r>
          </a:p>
          <a:p>
            <a:r>
              <a:rPr lang="en-US" dirty="0"/>
              <a:t>BOOTSTRAP</a:t>
            </a:r>
          </a:p>
          <a:p>
            <a:r>
              <a:rPr lang="en-US" dirty="0"/>
              <a:t>SQL SERVER</a:t>
            </a:r>
          </a:p>
        </p:txBody>
      </p:sp>
    </p:spTree>
    <p:extLst>
      <p:ext uri="{BB962C8B-B14F-4D97-AF65-F5344CB8AC3E}">
        <p14:creationId xmlns:p14="http://schemas.microsoft.com/office/powerpoint/2010/main" val="2362766870"/>
      </p:ext>
    </p:extLst>
  </p:cSld>
  <p:clrMapOvr>
    <a:masterClrMapping/>
  </p:clrMapOvr>
</p:sld>
</file>

<file path=ppt/theme/theme1.xml><?xml version="1.0" encoding="utf-8"?>
<a:theme xmlns:a="http://schemas.openxmlformats.org/drawingml/2006/main" name="Custom">
  <a:themeElements>
    <a:clrScheme name="Swiss">
      <a:dk1>
        <a:srgbClr val="000000"/>
      </a:dk1>
      <a:lt1>
        <a:srgbClr val="FFFFFF"/>
      </a:lt1>
      <a:dk2>
        <a:srgbClr val="E4E4E4"/>
      </a:dk2>
      <a:lt2>
        <a:srgbClr val="7CA655"/>
      </a:lt2>
      <a:accent1>
        <a:srgbClr val="A9D4DB"/>
      </a:accent1>
      <a:accent2>
        <a:srgbClr val="FBE284"/>
      </a:accent2>
      <a:accent3>
        <a:srgbClr val="4495A2"/>
      </a:accent3>
      <a:accent4>
        <a:srgbClr val="AA5881"/>
      </a:accent4>
      <a:accent5>
        <a:srgbClr val="E06742"/>
      </a:accent5>
      <a:accent6>
        <a:srgbClr val="F9D448"/>
      </a:accent6>
      <a:hlink>
        <a:srgbClr val="4495A2"/>
      </a:hlink>
      <a:folHlink>
        <a:srgbClr val="AA5881"/>
      </a:folHlink>
    </a:clrScheme>
    <a:fontScheme name="Custom 175">
      <a:majorFont>
        <a:latin typeface="Franklin Gothic Demi"/>
        <a:ea typeface=""/>
        <a:cs typeface=""/>
      </a:majorFont>
      <a:minorFont>
        <a:latin typeface="Franklin Gothic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78853419_Win32_SL_V5" id="{958D2C9E-948D-4354-BF9D-DF8AE3C2B240}" vid="{22D4A967-05D2-4D72-8594-54CFF341483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Background xmlns="71af3243-3dd4-4a8d-8c0d-dd76da1f02a5">false</Background>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C21FFAC0-05A2-416A-B06C-C248395482CF}">
  <ds:schemaRefs>
    <ds:schemaRef ds:uri="http://schemas.microsoft.com/sharepoint/v3/contenttype/forms"/>
  </ds:schemaRefs>
</ds:datastoreItem>
</file>

<file path=customXml/itemProps2.xml><?xml version="1.0" encoding="utf-8"?>
<ds:datastoreItem xmlns:ds="http://schemas.openxmlformats.org/officeDocument/2006/customXml" ds:itemID="{92DB9E12-8AC3-4138-BF4D-720A5525AB1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F4B194E-8B30-4377-8C59-ECFB902D2A26}">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Geometric annual presentation</Template>
  <TotalTime>1361</TotalTime>
  <Words>386</Words>
  <Application>Microsoft Office PowerPoint</Application>
  <PresentationFormat>Widescreen</PresentationFormat>
  <Paragraphs>57</Paragraphs>
  <Slides>10</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Franklin Gothic Book</vt:lpstr>
      <vt:lpstr>Franklin Gothic Demi</vt:lpstr>
      <vt:lpstr>Custom</vt:lpstr>
      <vt:lpstr>Airline Reservation System</vt:lpstr>
      <vt:lpstr>Introduction</vt:lpstr>
      <vt:lpstr>Introduction to the Project</vt:lpstr>
      <vt:lpstr>Team Members</vt:lpstr>
      <vt:lpstr>Functional Requirement</vt:lpstr>
      <vt:lpstr>PowerPoint Presentation</vt:lpstr>
      <vt:lpstr>PowerPoint Presentation</vt:lpstr>
      <vt:lpstr>Technologies</vt:lpstr>
      <vt:lpstr>Key Technologies</vt:lpstr>
      <vt:lpstr>Thank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Airline Reservation System</dc:title>
  <dc:creator>Waseem Kaleem</dc:creator>
  <cp:lastModifiedBy>asp</cp:lastModifiedBy>
  <cp:revision>6</cp:revision>
  <dcterms:created xsi:type="dcterms:W3CDTF">2025-06-25T14:56:10Z</dcterms:created>
  <dcterms:modified xsi:type="dcterms:W3CDTF">2025-07-08T04:39:31Z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