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7A41-4C58-45D6-8309-060197730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47F0B-CAF9-449B-AEF5-D14356BE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02F-2A4E-4F5A-A948-751E653F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0327-84D7-4E49-98FF-7BF0AB53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B7A9-2F60-46E9-9352-FBAE842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1DFD-A87E-460B-AD1B-DF6B1A9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C92B-7E22-4E51-8579-B20FB731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0BFA-B757-496D-888A-CC38B2C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42CC-E0CA-4B86-8E06-0BD46A4C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93D9-E484-4151-B529-D5C1FD5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0D6E7-97C5-4CEA-9440-0BED772B9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51B7-F7C4-4477-8F77-09F4CADD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A713-7FC3-4D90-973C-DBA5DDD0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2AB8-7536-48FB-9DF0-72063DC3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99B-02CE-46F5-89C4-AC1E449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8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06E9-2F8B-4B74-9CEA-E0486546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8A24-36FE-4CFC-9187-DF6CCD78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21A9-58C3-4EA8-B367-DE5F2480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94D2-3783-4C4C-BDDE-500EA4C2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94C3-740A-42F8-AED6-1367E3F8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AC96-DAC9-4AA1-943C-74B7FA1C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EFEC6-33EA-4420-8677-44F312DF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0347-7C99-45D8-8208-6E0E5D43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E20A-E06E-4A01-8AFA-34D73A73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3624-1CC6-4422-BA50-19449F9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D2D-3E00-4190-814B-87075B70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A490-25E9-42F7-81B1-DD095A58E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0834-BC27-4504-88BE-88389461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0E1D3-7545-48CF-962D-C40F6910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52BC-A9A4-4403-A43E-8645D71D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39BA3-CDE5-4D4B-AC7E-13E05A0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4EF-3570-4AD3-AA9F-DAAA8328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214E-C66F-43B0-9281-C2661A3E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58795-0088-410B-BD8D-03D97812A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87E9C-8988-43B9-8A90-DAC5ED020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63D69-9106-46AC-88D4-4909F86BD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09BAF-B2CF-4EC7-91D8-46EE8B50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80B80-E093-465A-BAEE-3B4EAE65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6FA11-6EE0-49DD-A7A6-26904E90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314-7712-4CE9-A518-2396AE12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9F032-AA3E-4099-B919-29B77C0E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6C7E3-8338-43F5-AD38-68C89D19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2EE8D-65F4-45BA-A676-2F3FB959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BB5CE-83EC-43BA-9DED-CADFE24F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7D18-5BA1-4883-90EC-156C436E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AF97C-2950-4A89-BFA2-EC987C9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A266-6C64-4B6C-A221-146CF74E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8E95-0824-43DB-87E7-FBEADB86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F443-2DA7-41BA-83CE-32B0568E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BF3F-CA69-435E-9EFE-BF09838C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867A-EB16-4391-BEC5-BB13C27C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3681-7F9B-4FE3-BC18-0AF88236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0996-C48A-4388-BC15-EADC8480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9BD60-D2D3-4799-917A-4A97B2904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8768-FC34-496B-A866-D5FFCF1F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1A7B-2EB4-40E9-A9A1-A071524A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F379C-C90B-43EC-B422-90CA1C13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C3B6-FCD8-4DB9-B3C1-1178E6F8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28A6-1254-4A2A-B805-EA9B5074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D755-9565-42BE-8268-77BF3D4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D9EF-690D-41C8-A739-70422C665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8343-1673-4E67-A546-089C7C985EE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E344-A207-4BE8-80C2-3BD0267B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348B-B525-4ED2-A9FA-0A4B18D9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A5A0-1FD3-405C-B756-41025D06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7CAC-B8C2-4520-BEB1-6A322FAB4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D6935-0B48-4312-9A31-67CA5E691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E5ED8945-D9EF-461B-9CCD-FA867537C8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49325"/>
            <a:ext cx="12192000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3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00"/>
    </mc:Choice>
    <mc:Fallback>
      <p:transition spd="slow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</dc:creator>
  <cp:lastModifiedBy>asp</cp:lastModifiedBy>
  <cp:revision>1</cp:revision>
  <dcterms:created xsi:type="dcterms:W3CDTF">2025-07-08T06:01:48Z</dcterms:created>
  <dcterms:modified xsi:type="dcterms:W3CDTF">2025-07-08T06:01:59Z</dcterms:modified>
</cp:coreProperties>
</file>